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9" r:id="rId3"/>
    <p:sldId id="258" r:id="rId4"/>
  </p:sldIdLst>
  <p:sldSz cx="12192000" cy="6858000"/>
  <p:notesSz cx="7102475" cy="102330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8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>
              <a:defRPr sz="1300"/>
            </a:lvl1pPr>
          </a:lstStyle>
          <a:p>
            <a:fld id="{AD0AE611-1550-4070-87EC-3CFAF702479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4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3427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>
              <a:defRPr sz="1300"/>
            </a:lvl1pPr>
          </a:lstStyle>
          <a:p>
            <a:fld id="{9C99981A-1EA7-4D83-BA67-7ED03DE12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6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7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5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8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FA2B-C4F0-4E64-B026-642E4FD2E1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294E05CE-DA8A-EA4A-BC6E-8CDF60C5AC00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EA8ED68B-D2D6-FA4C-874E-FF0877DC6DD1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47DB642C-0C17-184C-9217-7713FDFE0A96}"/>
              </a:ext>
            </a:extLst>
          </p:cNvPr>
          <p:cNvSpPr/>
          <p:nvPr/>
        </p:nvSpPr>
        <p:spPr>
          <a:xfrm>
            <a:off x="4925346" y="3720662"/>
            <a:ext cx="2351819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4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340069"/>
            <a:ext cx="11567160" cy="483689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97874FFB-B784-43A6-B25B-69CA378C4A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0252" y="6277521"/>
            <a:ext cx="50354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xmlns="" id="{5054E000-A2A1-C345-A42A-CEA9EC4B9014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BA631658-99A9-7A4B-9568-17157155D492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0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xmlns="" id="{4F4D762B-B626-544E-9A0F-BAC38E7C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xmlns="" id="{E4E70F28-9CDD-C649-8287-5A58A280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xmlns="" id="{E710C78C-6195-9940-96DB-359AC0D8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0"/>
            <a:ext cx="2743200" cy="365125"/>
          </a:xfrm>
        </p:spPr>
        <p:txBody>
          <a:bodyPr/>
          <a:lstStyle/>
          <a:p>
            <a:fld id="{B355ECBE-55FB-45DC-83EE-02A0D4BCC1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xmlns="" id="{DEC338C2-BE14-0145-8D44-C6A500E5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0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xmlns="" id="{600BB1C4-BF87-204F-AC58-46A09E31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105" y="6277520"/>
            <a:ext cx="2743200" cy="365125"/>
          </a:xfrm>
        </p:spPr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xmlns="" id="{819EE777-D531-5F42-A85F-2FE8E19E6AE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xmlns="" id="{3545F0D6-C6FE-D44A-807B-A3C0FFE754C7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xmlns="" id="{6DE88B7B-68E1-5F4E-8F83-DC754E525558}"/>
              </a:ext>
            </a:extLst>
          </p:cNvPr>
          <p:cNvSpPr/>
          <p:nvPr/>
        </p:nvSpPr>
        <p:spPr>
          <a:xfrm>
            <a:off x="831850" y="4599051"/>
            <a:ext cx="1460295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40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xmlns="" id="{46DEA5D1-9CFB-BC4D-9E78-52CAE9FF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xmlns="" id="{61731B0D-82B5-F74B-9E9F-97072C00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F954A45A-245A-4125-8010-3F8DAB8652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xmlns="" id="{00A3DB7E-46B3-3341-A9FA-C02E8700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xmlns="" id="{9353B8CC-A867-3449-A2D8-A8DB3093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8532" y="6277521"/>
            <a:ext cx="47526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xmlns="" id="{16660C04-578C-754A-B7A6-27ECCEC0BD9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xmlns="" id="{7DCFC663-B3B1-FD4B-9FC4-5C90CBA093C0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25AF-4C84-46F2-8F83-B3B88DEAD2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4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12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2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3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8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4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424-C1D4-4CE7-9018-8EC9EA48960F}" type="datetimeFigureOut">
              <a:rPr kumimoji="1" lang="ja-JP" altLang="en-US" smtClean="0"/>
              <a:t>2022/9/27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1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E29EF7E-9A0D-490A-A064-E85781DA10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2022/9/27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775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 bwMode="gray">
          <a:xfrm>
            <a:off x="5933363" y="5641675"/>
            <a:ext cx="5117075" cy="80225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b="1" dirty="0" smtClean="0"/>
          </a:p>
        </p:txBody>
      </p:sp>
      <p:sp>
        <p:nvSpPr>
          <p:cNvPr id="6" name="正方形/長方形 5"/>
          <p:cNvSpPr/>
          <p:nvPr/>
        </p:nvSpPr>
        <p:spPr bwMode="gray">
          <a:xfrm>
            <a:off x="681488" y="713331"/>
            <a:ext cx="10498346" cy="689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2400" b="1" dirty="0" smtClean="0">
                <a:solidFill>
                  <a:schemeClr val="tx1"/>
                </a:solidFill>
              </a:rPr>
              <a:t>タイトル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（企業名）</a:t>
            </a:r>
          </a:p>
        </p:txBody>
      </p:sp>
      <p:sp>
        <p:nvSpPr>
          <p:cNvPr id="12" name="正方形/長方形 11"/>
          <p:cNvSpPr/>
          <p:nvPr/>
        </p:nvSpPr>
        <p:spPr bwMode="gray">
          <a:xfrm>
            <a:off x="802736" y="3637165"/>
            <a:ext cx="4933830" cy="280676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取組について１枚でわかるような写真・図</a:t>
            </a:r>
          </a:p>
          <a:p>
            <a:pPr algn="ctr"/>
            <a:endParaRPr kumimoji="1" lang="ja-JP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 bwMode="gray">
          <a:xfrm>
            <a:off x="6138410" y="5829201"/>
            <a:ext cx="1865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該当する</a:t>
            </a:r>
            <a:r>
              <a:rPr kumimoji="1"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SDGs</a:t>
            </a:r>
            <a:r>
              <a:rPr kumimoji="1" lang="ja-JP" alt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目標</a:t>
            </a:r>
            <a:r>
              <a:rPr kumimoji="1"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kumimoji="1" lang="en-US" altLang="ja-JP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kumimoji="1" lang="ja-JP" altLang="en-US" sz="11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（３つまで）</a:t>
            </a:r>
            <a:endParaRPr kumimoji="1" lang="ja-JP" alt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 bwMode="gray">
          <a:xfrm>
            <a:off x="784861" y="1943551"/>
            <a:ext cx="50002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記載ください</a:t>
            </a:r>
          </a:p>
        </p:txBody>
      </p:sp>
      <p:sp>
        <p:nvSpPr>
          <p:cNvPr id="26" name="テキスト ボックス 25"/>
          <p:cNvSpPr txBox="1"/>
          <p:nvPr/>
        </p:nvSpPr>
        <p:spPr bwMode="gray">
          <a:xfrm>
            <a:off x="5972926" y="1946480"/>
            <a:ext cx="521595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記載ください</a:t>
            </a:r>
          </a:p>
        </p:txBody>
      </p:sp>
      <p:sp>
        <p:nvSpPr>
          <p:cNvPr id="28" name="テキスト ボックス 27"/>
          <p:cNvSpPr txBox="1"/>
          <p:nvPr/>
        </p:nvSpPr>
        <p:spPr bwMode="gray">
          <a:xfrm>
            <a:off x="6461873" y="387693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企業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規模：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／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業種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：／</a:t>
            </a:r>
            <a:r>
              <a:rPr kumimoji="1" lang="ja-JP" altLang="en-US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地域</a:t>
            </a:r>
            <a:r>
              <a:rPr kumimoji="1" lang="ja-JP" alt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802736" y="1852032"/>
            <a:ext cx="4933830" cy="1684797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30" name="正方形/長方形 29"/>
          <p:cNvSpPr/>
          <p:nvPr/>
        </p:nvSpPr>
        <p:spPr>
          <a:xfrm>
            <a:off x="5953877" y="1854454"/>
            <a:ext cx="5117075" cy="1521765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31" name="正方形/長方形 30"/>
          <p:cNvSpPr/>
          <p:nvPr/>
        </p:nvSpPr>
        <p:spPr>
          <a:xfrm>
            <a:off x="5953877" y="3958914"/>
            <a:ext cx="5117075" cy="1582108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/>
          </a:p>
        </p:txBody>
      </p:sp>
      <p:sp>
        <p:nvSpPr>
          <p:cNvPr id="32" name="テキスト ボックス 31"/>
          <p:cNvSpPr txBox="1"/>
          <p:nvPr/>
        </p:nvSpPr>
        <p:spPr bwMode="gray">
          <a:xfrm>
            <a:off x="5972926" y="4043882"/>
            <a:ext cx="488416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記載ください</a:t>
            </a:r>
          </a:p>
        </p:txBody>
      </p:sp>
      <p:grpSp>
        <p:nvGrpSpPr>
          <p:cNvPr id="27" name="グループ化 26"/>
          <p:cNvGrpSpPr/>
          <p:nvPr/>
        </p:nvGrpSpPr>
        <p:grpSpPr>
          <a:xfrm>
            <a:off x="784861" y="1503302"/>
            <a:ext cx="1285402" cy="338554"/>
            <a:chOff x="1712422" y="1977660"/>
            <a:chExt cx="1285402" cy="338554"/>
          </a:xfrm>
        </p:grpSpPr>
        <p:sp>
          <p:nvSpPr>
            <p:cNvPr id="33" name="テキスト ボックス 32"/>
            <p:cNvSpPr txBox="1"/>
            <p:nvPr/>
          </p:nvSpPr>
          <p:spPr bwMode="gray">
            <a:xfrm>
              <a:off x="1787236" y="197766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取組の概要</a:t>
              </a:r>
            </a:p>
          </p:txBody>
        </p:sp>
        <p:sp>
          <p:nvSpPr>
            <p:cNvPr id="34" name="正方形/長方形 33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/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5953877" y="1519071"/>
            <a:ext cx="2516508" cy="338554"/>
            <a:chOff x="1712422" y="1977660"/>
            <a:chExt cx="2516508" cy="338554"/>
          </a:xfrm>
        </p:grpSpPr>
        <p:sp>
          <p:nvSpPr>
            <p:cNvPr id="39" name="テキスト ボックス 38"/>
            <p:cNvSpPr txBox="1"/>
            <p:nvPr/>
          </p:nvSpPr>
          <p:spPr bwMode="gray">
            <a:xfrm>
              <a:off x="1787236" y="1977660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取組を始めた動機・課題</a:t>
              </a:r>
              <a:endPara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/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5953877" y="3520914"/>
            <a:ext cx="2721692" cy="338554"/>
            <a:chOff x="1712422" y="1977660"/>
            <a:chExt cx="2721692" cy="338554"/>
          </a:xfrm>
        </p:grpSpPr>
        <p:sp>
          <p:nvSpPr>
            <p:cNvPr id="42" name="テキスト ボックス 41"/>
            <p:cNvSpPr txBox="1"/>
            <p:nvPr/>
          </p:nvSpPr>
          <p:spPr bwMode="gray">
            <a:xfrm>
              <a:off x="1787236" y="1977660"/>
              <a:ext cx="2646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解決に向けた具体策と成果</a:t>
              </a:r>
              <a:endParaRPr kumimoji="1" lang="ja-JP" alt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8070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ゴール素材・応募様式に係る注意</a:t>
            </a:r>
            <a:r>
              <a:rPr lang="ja-JP" altLang="en-US" dirty="0" smtClean="0"/>
              <a:t>事項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1562817" y="3830156"/>
            <a:ext cx="520744" cy="363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5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56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17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78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39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71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70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9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7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37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902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7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31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8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29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正方形/長方形 26">
            <a:extLst>
              <a:ext uri="{FF2B5EF4-FFF2-40B4-BE49-F238E27FC236}">
                <a16:creationId xmlns=""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5095666" y="1233164"/>
            <a:ext cx="6783914" cy="4489714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【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応募様式に係る注意事項</a:t>
            </a:r>
            <a:r>
              <a:rPr kumimoji="0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】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kern="0" noProof="0" dirty="0" smtClean="0">
                <a:solidFill>
                  <a:prstClr val="black"/>
                </a:solidFill>
                <a:latin typeface="+mn-ea"/>
              </a:rPr>
              <a:t>応募フォームの様式、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文字サイズ、フォントの色は、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設定から変更されないようお願いいたします。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（タイトル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24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ポイント、本文</a:t>
            </a:r>
            <a:r>
              <a:rPr kumimoji="0" lang="en-US" altLang="ja-JP" kern="0" noProof="0" dirty="0">
                <a:solidFill>
                  <a:prstClr val="black"/>
                </a:solidFill>
                <a:latin typeface="+mn-ea"/>
              </a:rPr>
              <a:t>16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ポイント）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“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※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記載ください”を消去の上ご記入ください。</a:t>
            </a: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SDG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ｓ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の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目標は最大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3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つま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で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左記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からコピーし張り付けください。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強調する箇所は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太字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u="sng" kern="0" dirty="0" smtClean="0">
                <a:solidFill>
                  <a:prstClr val="black"/>
                </a:solidFill>
                <a:latin typeface="+mn-ea"/>
              </a:rPr>
              <a:t>下線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などの対応をお願いいたします。</a:t>
            </a:r>
            <a:endParaRPr kumimoji="0" lang="en-US" altLang="ja-JP" kern="0" dirty="0" smtClean="0">
              <a:solidFill>
                <a:prstClr val="black"/>
              </a:solidFill>
              <a:latin typeface="+mn-ea"/>
            </a:endParaRPr>
          </a:p>
          <a:p>
            <a:pPr marL="285750" marR="0" lvl="0" indent="-28575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ja-JP" altLang="en-US" b="1" kern="0" dirty="0">
                <a:solidFill>
                  <a:prstClr val="black"/>
                </a:solidFill>
                <a:latin typeface="+mn-ea"/>
              </a:rPr>
              <a:t>右上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の企業規模・業種・地域も記載お願いします。</a:t>
            </a:r>
            <a:endParaRPr kumimoji="0" lang="en-US" altLang="ja-JP" b="1" kern="0" dirty="0" smtClean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2420" y="1233164"/>
            <a:ext cx="4438873" cy="1097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「目標」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欄について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取組に関連するＳＤＧｓのゴールを選択し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、マークを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添付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して</a:t>
            </a:r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ください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12420" y="1233164"/>
            <a:ext cx="4438874" cy="448971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0650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青">
  <a:themeElements>
    <a:clrScheme name="マイカラーパターン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6FA9"/>
      </a:accent1>
      <a:accent2>
        <a:srgbClr val="36AFCE"/>
      </a:accent2>
      <a:accent3>
        <a:srgbClr val="8BC145"/>
      </a:accent3>
      <a:accent4>
        <a:srgbClr val="1D9A78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28575">
          <a:noFill/>
        </a:ln>
      </a:spPr>
      <a:bodyPr vert="horz" rtlCol="0" anchor="ctr"/>
      <a:lstStyle>
        <a:defPPr algn="ctr">
          <a:defRPr kumimoji="1"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65000"/>
              <a:lumOff val="3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spcAft>
            <a:spcPts val="1200"/>
          </a:spcAft>
          <a:defRPr kumimoji="1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ue" id="{911B23CA-4D01-B64B-8A17-ED24F6AAD33F}" vid="{8406750C-9769-3B4E-B97C-33D654FF818E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107</Words>
  <Application>Microsoft Office PowerPoint</Application>
  <PresentationFormat>ワイド画面</PresentationFormat>
  <Paragraphs>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Yu Gothic</vt:lpstr>
      <vt:lpstr>Yu Gothic</vt:lpstr>
      <vt:lpstr>游ゴシック Light</vt:lpstr>
      <vt:lpstr>Arial</vt:lpstr>
      <vt:lpstr>Calibri</vt:lpstr>
      <vt:lpstr>Calibri Light</vt:lpstr>
      <vt:lpstr>Wingdings</vt:lpstr>
      <vt:lpstr>Office テーマ</vt:lpstr>
      <vt:lpstr>青</vt:lpstr>
      <vt:lpstr>PowerPoint プレゼンテーション</vt:lpstr>
      <vt:lpstr>ゴール素材・応募様式に係る注意事項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12</cp:revision>
  <cp:lastPrinted>2022-09-27T12:24:26Z</cp:lastPrinted>
  <dcterms:created xsi:type="dcterms:W3CDTF">2022-09-14T00:38:06Z</dcterms:created>
  <dcterms:modified xsi:type="dcterms:W3CDTF">2022-09-27T12:25:23Z</dcterms:modified>
</cp:coreProperties>
</file>