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8" d="100"/>
          <a:sy n="58" d="100"/>
        </p:scale>
        <p:origin x="285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61435" y="479829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第５版（令和５年３月版）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93208"/>
              </p:ext>
            </p:extLst>
          </p:nvPr>
        </p:nvGraphicFramePr>
        <p:xfrm>
          <a:off x="151072" y="799780"/>
          <a:ext cx="6552000" cy="8272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710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56123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858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6000" marB="0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</a:p>
                  </a:txBody>
                  <a:tcPr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4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414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0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30144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 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7715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人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05409"/>
                  </a:ext>
                </a:extLst>
              </a:tr>
              <a:tr h="671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人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    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T="36000" marB="0"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1280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405947" y="5610071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64509" y="5511409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926734"/>
              </p:ext>
            </p:extLst>
          </p:nvPr>
        </p:nvGraphicFramePr>
        <p:xfrm>
          <a:off x="143933" y="6358467"/>
          <a:ext cx="1151467" cy="770466"/>
        </p:xfrm>
        <a:graphic>
          <a:graphicData uri="http://schemas.openxmlformats.org/drawingml/2006/table">
            <a:tbl>
              <a:tblPr/>
              <a:tblGrid>
                <a:gridCol w="1151467">
                  <a:extLst>
                    <a:ext uri="{9D8B030D-6E8A-4147-A177-3AD203B41FA5}">
                      <a16:colId xmlns:a16="http://schemas.microsoft.com/office/drawing/2014/main" val="3358279119"/>
                    </a:ext>
                  </a:extLst>
                </a:gridCol>
              </a:tblGrid>
              <a:tr h="770466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28575" cmpd="sng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83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06651"/>
              </p:ext>
            </p:extLst>
          </p:nvPr>
        </p:nvGraphicFramePr>
        <p:xfrm>
          <a:off x="128570" y="2330734"/>
          <a:ext cx="6545535" cy="6244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670773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7107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201644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84638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44000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第５版（令和５年３月版）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46316"/>
              </p:ext>
            </p:extLst>
          </p:nvPr>
        </p:nvGraphicFramePr>
        <p:xfrm>
          <a:off x="128570" y="2330734"/>
          <a:ext cx="6545535" cy="5660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26758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第５版（令和５年３月版）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44000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552" y="8255885"/>
            <a:ext cx="654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上記に加え、各業界が定める業種別ガイドライン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該当する業種において策定されている場合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を遵守すること。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636</Words>
  <Application>Microsoft Office PowerPoint</Application>
  <PresentationFormat>A4 210 x 297 mm</PresentationFormat>
  <Paragraphs>79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曽我 玲樹</dc:creator>
  <cp:lastModifiedBy>user</cp:lastModifiedBy>
  <cp:revision>21</cp:revision>
  <cp:lastPrinted>2023-01-27T05:25:33Z</cp:lastPrinted>
  <dcterms:modified xsi:type="dcterms:W3CDTF">2023-03-10T00:37:28Z</dcterms:modified>
</cp:coreProperties>
</file>