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90" r:id="rId2"/>
    <p:sldId id="286" r:id="rId3"/>
    <p:sldId id="291" r:id="rId4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 varScale="1">
        <p:scale>
          <a:sx n="58" d="100"/>
          <a:sy n="58" d="100"/>
        </p:scale>
        <p:origin x="2856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61435" y="479829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第５版（令和５年３月版）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6296381" y="95602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393208"/>
              </p:ext>
            </p:extLst>
          </p:nvPr>
        </p:nvGraphicFramePr>
        <p:xfrm>
          <a:off x="151072" y="799780"/>
          <a:ext cx="6552000" cy="82722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2710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56123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858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36000" marB="0"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36000" marB="0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B="0"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　　年　　月　　日　　時　　分　～　　時　　分</a:t>
                      </a:r>
                    </a:p>
                  </a:txBody>
                  <a:tcPr marB="0"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4149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4148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4106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130144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[100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]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 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77154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　　　　人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（収容定員ありの場合記載）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405409"/>
                  </a:ext>
                </a:extLst>
              </a:tr>
              <a:tr h="6710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人</a:t>
                      </a: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    </a:t>
                      </a: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T="36000" marB="0"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marT="36000" marB="0"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12801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405947" y="5610071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964509" y="5511409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926734"/>
              </p:ext>
            </p:extLst>
          </p:nvPr>
        </p:nvGraphicFramePr>
        <p:xfrm>
          <a:off x="143933" y="6358467"/>
          <a:ext cx="1151467" cy="770466"/>
        </p:xfrm>
        <a:graphic>
          <a:graphicData uri="http://schemas.openxmlformats.org/drawingml/2006/table">
            <a:tbl>
              <a:tblPr/>
              <a:tblGrid>
                <a:gridCol w="1151467">
                  <a:extLst>
                    <a:ext uri="{9D8B030D-6E8A-4147-A177-3AD203B41FA5}">
                      <a16:colId xmlns:a16="http://schemas.microsoft.com/office/drawing/2014/main" val="3358279119"/>
                    </a:ext>
                  </a:extLst>
                </a:gridCol>
              </a:tblGrid>
              <a:tr h="770466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>
                    <a:lnL w="28575" cmpd="sng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</a:lnL>
                    <a:lnR w="28575" cmpd="sng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</a:lnR>
                    <a:lnT w="28575" cmpd="sng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</a:lnT>
                    <a:lnB w="28575" cmpd="sng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2833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806651"/>
              </p:ext>
            </p:extLst>
          </p:nvPr>
        </p:nvGraphicFramePr>
        <p:xfrm>
          <a:off x="128570" y="2330734"/>
          <a:ext cx="6545535" cy="62443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670773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171070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201644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84638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  <a:endParaRPr kumimoji="1" lang="en-US" altLang="ja-JP" sz="1600" b="1" kern="1200" noProof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ja-JP" altLang="en-US" sz="1600" b="1" kern="1200" noProof="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4"/>
            <a:ext cx="6655527" cy="1425503"/>
            <a:chOff x="124955" y="1254625"/>
            <a:chExt cx="6655527" cy="915366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409381"/>
              <a:ext cx="5340543" cy="6301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44000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テキスト ボックス 85"/>
          <p:cNvSpPr txBox="1"/>
          <p:nvPr/>
        </p:nvSpPr>
        <p:spPr>
          <a:xfrm>
            <a:off x="6390669" y="9567446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第５版（令和５年３月版）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138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846316"/>
              </p:ext>
            </p:extLst>
          </p:nvPr>
        </p:nvGraphicFramePr>
        <p:xfrm>
          <a:off x="128570" y="2330734"/>
          <a:ext cx="6545535" cy="56600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740102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148665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267581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/>
                        <a:t>⑤イベント前の感染対策</a:t>
                      </a:r>
                      <a:endParaRPr kumimoji="1" lang="ja-JP" altLang="en-US" sz="1600" b="1" dirty="0"/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80364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78533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4"/>
            <a:ext cx="6608092" cy="1425503"/>
            <a:chOff x="124955" y="1254625"/>
            <a:chExt cx="6608092" cy="915366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テキスト ボックス 85"/>
          <p:cNvSpPr txBox="1"/>
          <p:nvPr/>
        </p:nvSpPr>
        <p:spPr>
          <a:xfrm>
            <a:off x="6390669" y="9567446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第５版（令和５年３月版）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442023" y="1050096"/>
            <a:ext cx="5340543" cy="9813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イベント開催時には、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下記の項目（イベント開催時の必要な感染防止策）を満たすことが必要です。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44000" lvl="0" indent="-180975">
              <a:defRPr/>
            </a:pP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※5,000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人超かつ収容率</a:t>
            </a:r>
            <a:r>
              <a:rPr kumimoji="1" lang="en-US" altLang="ja-JP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50%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超のイベント開催時には、個別のイベントごとの具体的な対策を記載した「感染防止安全計画」の提出が必要です。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7552" y="8255885"/>
            <a:ext cx="6547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上記に加え、各業界が定める業種別ガイドライン</a:t>
            </a:r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該当する業種において策定されている場合</a:t>
            </a:r>
            <a:r>
              <a:rPr kumimoji="1"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を遵守すること。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110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636</Words>
  <Application>Microsoft Office PowerPoint</Application>
  <PresentationFormat>A4 210 x 297 mm</PresentationFormat>
  <Paragraphs>79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曽我 玲樹</dc:creator>
  <cp:lastModifiedBy>user</cp:lastModifiedBy>
  <cp:revision>21</cp:revision>
  <cp:lastPrinted>2023-01-27T05:25:33Z</cp:lastPrinted>
  <dcterms:modified xsi:type="dcterms:W3CDTF">2023-03-10T00:37:28Z</dcterms:modified>
</cp:coreProperties>
</file>