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82" r:id="rId1"/>
    <p:sldMasterId id="2147483650" r:id="rId2"/>
    <p:sldMasterId id="2147483726" r:id="rId3"/>
  </p:sldMasterIdLst>
  <p:notesMasterIdLst>
    <p:notesMasterId r:id="rId8"/>
  </p:notesMasterIdLst>
  <p:handoutMasterIdLst>
    <p:handoutMasterId r:id="rId9"/>
  </p:handoutMasterIdLst>
  <p:sldIdLst>
    <p:sldId id="692" r:id="rId4"/>
    <p:sldId id="690" r:id="rId5"/>
    <p:sldId id="694" r:id="rId6"/>
    <p:sldId id="693" r:id="rId7"/>
  </p:sldIdLst>
  <p:sldSz cx="18286413" cy="10287000"/>
  <p:notesSz cx="6735763" cy="9866313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DA4B5"/>
    <a:srgbClr val="000000"/>
    <a:srgbClr val="0F0634"/>
    <a:srgbClr val="06105A"/>
    <a:srgbClr val="000C68"/>
    <a:srgbClr val="CCF5FF"/>
    <a:srgbClr val="10B0C0"/>
    <a:srgbClr val="BEF4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7074" autoAdjust="0"/>
  </p:normalViewPr>
  <p:slideViewPr>
    <p:cSldViewPr showGuides="1">
      <p:cViewPr varScale="1">
        <p:scale>
          <a:sx n="40" d="100"/>
          <a:sy n="40" d="100"/>
        </p:scale>
        <p:origin x="936" y="48"/>
      </p:cViewPr>
      <p:guideLst>
        <p:guide orient="horz" pos="213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3108"/>
        <p:guide pos="212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3536-0B1C-4113-81A9-88933E6B5E35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39D4A-42BD-4661-A34B-169B9D49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2DA-10AE-4BD6-BFC1-534DE09D66C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ECDC-7530-4EA9-86FD-4E56342A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4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923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747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14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69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07556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9356370" y="5829299"/>
            <a:ext cx="8930042" cy="3285766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 Add an image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0"/>
            <a:ext cx="10763386" cy="10284621"/>
            <a:chOff x="0" y="0"/>
            <a:chExt cx="10763386" cy="10284621"/>
          </a:xfrm>
        </p:grpSpPr>
        <p:sp>
          <p:nvSpPr>
            <p:cNvPr id="6" name="直角三角形 5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2522" y="1183061"/>
            <a:ext cx="8928474" cy="3280389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9961" y="56220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45992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93961" y="36789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81261" y="26561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570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3714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4570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13714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70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9142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13712826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1587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13714413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628900"/>
            <a:ext cx="18351500" cy="2959100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874986" y="5956564"/>
            <a:ext cx="3420380" cy="171795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295888" y="5742032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519121" y="5981964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410" y="4537974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23779" y="6279182"/>
            <a:ext cx="284656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50679" y="2692769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069636" y="3543982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408026" y="3731562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715041" y="4402958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3759991" y="757555"/>
            <a:ext cx="3420380" cy="171795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197180" y="810142"/>
            <a:ext cx="2758166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11078421" y="1612650"/>
            <a:ext cx="3420380" cy="171795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542367" y="1665237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7432223" y="5200545"/>
            <a:ext cx="3420380" cy="171795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904047" y="5523163"/>
            <a:ext cx="272353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14678821" y="5830920"/>
            <a:ext cx="3420380" cy="171795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5142767" y="6102738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3408293" y="4036796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14476298" y="4100467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 userDrawn="1"/>
        </p:nvSpPr>
        <p:spPr>
          <a:xfrm>
            <a:off x="3295854" y="293608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3519087" y="533540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6968277" y="4939206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7191510" y="5179138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10614476" y="1144705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10837709" y="1384637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14214876" y="5595760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14438109" y="5835692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1595" y="7077099"/>
            <a:ext cx="8399077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3332956" y="833505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332956" y="8432800"/>
            <a:ext cx="11632275" cy="10922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794" y="4079091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2000980" y="2470016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涙形 4"/>
          <p:cNvSpPr/>
          <p:nvPr userDrawn="1"/>
        </p:nvSpPr>
        <p:spPr>
          <a:xfrm rot="8100000">
            <a:off x="3826253" y="803286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涙形 5"/>
          <p:cNvSpPr/>
          <p:nvPr userDrawn="1"/>
        </p:nvSpPr>
        <p:spPr>
          <a:xfrm rot="4500000">
            <a:off x="1288949" y="2233592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涙形 6"/>
          <p:cNvSpPr/>
          <p:nvPr userDrawn="1"/>
        </p:nvSpPr>
        <p:spPr>
          <a:xfrm rot="900000">
            <a:off x="1288949" y="511594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涙形 7"/>
          <p:cNvSpPr/>
          <p:nvPr userDrawn="1"/>
        </p:nvSpPr>
        <p:spPr>
          <a:xfrm rot="18900000">
            <a:off x="3847130" y="6525190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15300000">
            <a:off x="6384434" y="509488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6384434" y="2212531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922624" y="1633110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801900" y="937211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048571" y="2083160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469085" y="309409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7348361" y="2398195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595032" y="3544144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373600" y="3049089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2252876" y="235319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499547" y="349913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373600" y="5927148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2252876" y="5231249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499547" y="6377198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469085" y="5908585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7348361" y="5212686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595032" y="6358635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922624" y="732456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801900" y="658366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048571" y="772960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548249" y="1217284"/>
            <a:ext cx="7914915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9615805" y="4406587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095502" y="4779150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95502" y="4199721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9615805" y="682475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095502" y="7208094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95502" y="6617884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6583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412236" y="1208103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667031" y="1433128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11588711" y="1201446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1843506" y="1426471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5546049" y="958035"/>
            <a:ext cx="7197557" cy="582403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814679" y="1201445"/>
            <a:ext cx="6660740" cy="364540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1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20254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2737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2737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8378122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02946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802946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355369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97852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97852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8286413" cy="6583661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63290"/>
            <a:ext cx="18286413" cy="765175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828951"/>
            <a:ext cx="18286413" cy="1754709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1688" y="823020"/>
            <a:ext cx="3691058" cy="5757015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37761" y="4052646"/>
            <a:ext cx="124213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37761" y="4880358"/>
            <a:ext cx="12421380" cy="16582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1582417" y="1767765"/>
            <a:ext cx="3149600" cy="48164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177425"/>
            <a:ext cx="8498925" cy="14457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597995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13430"/>
            <a:ext cx="8498925" cy="1395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3934000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425055" cy="6583660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5461000" y="3221875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7838062" y="-2"/>
            <a:ext cx="10448350" cy="6583660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746750" y="3228975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8777288" y="2424950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063038" y="2432050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43" y="1016929"/>
            <a:ext cx="13127849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3189655" y="1155774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4761885" y="3760571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7802845" y="63431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11596370" y="1306115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8000551" y="3090913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13128605" y="418070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11633" y="1652503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12711" y="4108746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227143" y="944025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488346" y="3741660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3082603" y="1595703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14595806" y="4361482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314987" y="1076656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156" y="3681453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922146" y="559279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8119852" y="3011795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1718778" y="1226997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3247906" y="4101584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43" y="1016929"/>
            <a:ext cx="13127849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22326" y="4018375"/>
            <a:ext cx="15841760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22327" y="5233510"/>
            <a:ext cx="15841760" cy="108012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396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4558434"/>
            <a:ext cx="14102428" cy="19352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2938255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4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2623220"/>
            <a:ext cx="14102428" cy="6300700"/>
          </a:xfrm>
        </p:spPr>
        <p:txBody>
          <a:bodyPr anchor="t">
            <a:noAutofit/>
          </a:bodyPr>
          <a:lstStyle>
            <a:lvl1pPr marL="432000" indent="-4320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1pPr>
            <a:lvl2pPr marL="900000" indent="-432000">
              <a:buFont typeface="Wingdings" panose="05000000000000000000" pitchFamily="2" charset="2"/>
              <a:buChar char="l"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ssss</a:t>
            </a:r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1003040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59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/>
          <p:nvPr userDrawn="1"/>
        </p:nvSpPr>
        <p:spPr>
          <a:xfrm rot="5400000">
            <a:off x="-419424" y="419424"/>
            <a:ext cx="10287001" cy="9448151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63285" y="1160558"/>
            <a:ext cx="7650851" cy="79658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794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フリーフォーム 9"/>
          <p:cNvSpPr/>
          <p:nvPr userDrawn="1"/>
        </p:nvSpPr>
        <p:spPr>
          <a:xfrm rot="5400000">
            <a:off x="-419424" y="419424"/>
            <a:ext cx="10287001" cy="9448151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9863287" y="1183061"/>
            <a:ext cx="7695854" cy="44554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18281" y="5818576"/>
            <a:ext cx="7740860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 hasCustomPrompt="1"/>
          </p:nvPr>
        </p:nvSpPr>
        <p:spPr>
          <a:xfrm>
            <a:off x="9998302" y="1319622"/>
            <a:ext cx="7425825" cy="4182372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61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266776" y="2578215"/>
            <a:ext cx="8010890" cy="123763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391901" y="3973370"/>
            <a:ext cx="6884972" cy="108012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9265983" y="3973370"/>
            <a:ext cx="1081087" cy="10795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266777" y="6674493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986856" y="6674494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9266776" y="7512808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986855" y="7512809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13587257" y="6674492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307336" y="6674493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13587256" y="7512807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307335" y="7512808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6427169"/>
            <a:ext cx="1828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 userDrawn="1"/>
        </p:nvSpPr>
        <p:spPr>
          <a:xfrm>
            <a:off x="679624" y="1915297"/>
            <a:ext cx="8143103" cy="65367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24" hasCustomPrompt="1"/>
          </p:nvPr>
        </p:nvSpPr>
        <p:spPr>
          <a:xfrm>
            <a:off x="813417" y="2055491"/>
            <a:ext cx="7875516" cy="625633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Add a map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0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67431" y="3388304"/>
            <a:ext cx="13906545" cy="16651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spc="15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89140" y="5098495"/>
            <a:ext cx="13906545" cy="193521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55119" y="6763680"/>
            <a:ext cx="10576175" cy="317285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5" name="直角三角形 4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直角三角形 6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-12267" y="7932496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>
            <a:off x="-12267" y="8333370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8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803240"/>
            <a:ext cx="16057784" cy="1043694"/>
          </a:xfrm>
        </p:spPr>
        <p:txBody>
          <a:bodyPr anchor="b">
            <a:noAutofit/>
          </a:bodyPr>
          <a:lstStyle>
            <a:lvl1pPr algn="l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063380"/>
            <a:ext cx="16057784" cy="324036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503246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503246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07291" y="2343636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323226" y="235319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596993" y="703371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596993" y="442342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596993" y="1768125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740034" y="1933890"/>
            <a:ext cx="3899383" cy="200873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740034" y="4589185"/>
            <a:ext cx="3899383" cy="200873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740034" y="7199475"/>
            <a:ext cx="3899383" cy="2008731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26230" y="2347555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26230" y="1768125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6230" y="5005227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026230" y="4425797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26230" y="7629849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6230" y="7050419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5" grpId="0" animBg="1"/>
      <p:bldP spid="10" grpId="0"/>
      <p:bldP spid="14" grpId="0"/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18481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3553761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753496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32916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32916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978521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978521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0729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352896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179850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 userDrawn="1"/>
        </p:nvSpPr>
        <p:spPr>
          <a:xfrm>
            <a:off x="6041205" y="2495277"/>
            <a:ext cx="6193030" cy="6193030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6982940" y="3437012"/>
            <a:ext cx="4309561" cy="430956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ドーナツ 7"/>
          <p:cNvSpPr/>
          <p:nvPr userDrawn="1"/>
        </p:nvSpPr>
        <p:spPr>
          <a:xfrm>
            <a:off x="6398903" y="2849730"/>
            <a:ext cx="5461686" cy="5461686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環状矢印 8"/>
          <p:cNvSpPr/>
          <p:nvPr userDrawn="1"/>
        </p:nvSpPr>
        <p:spPr>
          <a:xfrm>
            <a:off x="9143206" y="2833652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8975161" y="571744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6112473" y="5582267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6255121" y="267978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0181969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0181969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6565558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6565558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590604" y="3485051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590604" y="678845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974193" y="347769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974193" y="67811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586361" y="3115954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586361" y="2536524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86361" y="7005277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586361" y="6425847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38059" y="3118138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8059" y="2538708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8059" y="7007461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38059" y="6428031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09136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85611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050168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0226643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83526" y="6660065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83526" y="6080635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9458" y="6664184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9458" y="6084754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37261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12479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348117" y="2173170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23335" y="2336782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48117" y="6217985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48117" y="5638555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2023526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198744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023526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023526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6324" y="1750729"/>
            <a:ext cx="18292737" cy="48779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03140"/>
            <a:ext cx="18267418" cy="4545505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9458241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58241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772276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72276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9458241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458241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1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487911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87911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220354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20354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77227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7227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6487911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487911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1220354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20354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7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27271" y="2909031"/>
            <a:ext cx="7110790" cy="506978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885185" y="3063876"/>
            <a:ext cx="6794962" cy="47600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8393479" y="27292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3176" y="31126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873176" y="25332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ホームベース 13"/>
          <p:cNvSpPr/>
          <p:nvPr userDrawn="1"/>
        </p:nvSpPr>
        <p:spPr>
          <a:xfrm>
            <a:off x="8393479" y="47168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3176" y="51002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3176" y="45208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8393477" y="674037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873174" y="712372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873174" y="654429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50324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950324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48815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59325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1" name="正方形/長方形 50"/>
          <p:cNvSpPr/>
          <p:nvPr userDrawn="1"/>
        </p:nvSpPr>
        <p:spPr>
          <a:xfrm>
            <a:off x="950324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ホームベース 51"/>
          <p:cNvSpPr/>
          <p:nvPr userDrawn="1"/>
        </p:nvSpPr>
        <p:spPr>
          <a:xfrm>
            <a:off x="950324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48815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40334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59325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950324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ホームベース 56"/>
          <p:cNvSpPr/>
          <p:nvPr userDrawn="1"/>
        </p:nvSpPr>
        <p:spPr>
          <a:xfrm>
            <a:off x="950324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48815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40334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959325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153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5" y="2218131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5" y="2128165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5" y="4646277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5" y="4556311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4" y="7071120"/>
            <a:ext cx="16137101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0" y="7709352"/>
            <a:ext cx="16126885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4" y="6981154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96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18286413" cy="51435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83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42999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33383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127941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420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37804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9732362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82367" y="2856363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8401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582367" y="5284509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58401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582366" y="7709352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58401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133316" y="2856363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13496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133316" y="5284509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13496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0133315" y="7709352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13496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229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95229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95229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950324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950324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950324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1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2128165"/>
            <a:ext cx="18286413" cy="526558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30244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412903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523360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63381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52296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28671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77754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203212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2296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328671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203212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077754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96312" y="7843800"/>
            <a:ext cx="16057784" cy="12601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9" grpId="0"/>
      <p:bldP spid="10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76238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1080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67227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7227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176238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 userDrawn="1"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1080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67227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27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176238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1080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67227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67227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1031333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 userDrawn="1"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56175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22322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22322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1031333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56175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322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322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1031333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 userDrawn="1"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956175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22322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122322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815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053490"/>
            <a:ext cx="18286413" cy="13501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85239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4534694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216992" y="4589517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899290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581588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526388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6189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744194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426492" y="479901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108790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2791088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547338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7953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6849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918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3884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498801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824601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4575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74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4492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280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62886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2886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4034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4034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44999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44999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656147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656147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7261" y="276913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7261" y="596449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608591" y="281414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608591" y="600949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7261" y="1546270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6434016" y="1572639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7261" y="8169738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6434016" y="8196107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85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  <p:bldP spid="4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498356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44130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87311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548806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5694580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37761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9612852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758626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201807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3663302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13809076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252257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1498356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1644130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87311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5548806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5694580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137761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9612852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9758626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01807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663302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13809076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52257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5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1024052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1214552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906314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5285379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920254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5475879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5167641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9567188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202063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9757688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9449450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13828515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463390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14019015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13710777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1047391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2266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1237891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929653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5308718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43593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5499218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5190980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9590527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225402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9781027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9472789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13851854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3486729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14042354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13734116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23837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92777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066860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5235800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409883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9578823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3752906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3921846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74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876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44798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379100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8574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2876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44798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79100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9042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870142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1319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0884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725007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6636107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27284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636849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472466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12383566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474743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384308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1447350" y="2171533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7214211" y="217153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13006902" y="2198824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718300"/>
            <a:ext cx="18286413" cy="990600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defRPr sz="40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2" hasCustomPrompt="1"/>
          </p:nvPr>
        </p:nvSpPr>
        <p:spPr>
          <a:xfrm>
            <a:off x="-794" y="7708784"/>
            <a:ext cx="18286413" cy="2578215"/>
          </a:xfrm>
          <a:solidFill>
            <a:schemeClr val="tx2">
              <a:alpha val="69000"/>
            </a:scheme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491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uiExpand="1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uiExpand="1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7899295" y="2331670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195426" y="3208286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9092208" y="574906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88339" y="662567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5492833" y="502898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88964" y="590559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411974" y="264947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26086" y="329916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82103" y="608860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596215" y="673829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71636" y="5282921"/>
            <a:ext cx="5247068" cy="72008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385748" y="5932611"/>
            <a:ext cx="5206468" cy="170932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922433" y="1784920"/>
            <a:ext cx="14439960" cy="139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角丸四角形 22"/>
          <p:cNvSpPr/>
          <p:nvPr userDrawn="1"/>
        </p:nvSpPr>
        <p:spPr>
          <a:xfrm>
            <a:off x="7402513" y="199315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571631" y="218436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2679700" y="3517150"/>
            <a:ext cx="64627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6934200" y="3517150"/>
            <a:ext cx="22082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9142413" y="3517150"/>
            <a:ext cx="20462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9142413" y="3517150"/>
            <a:ext cx="63007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2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6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045352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46748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889624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31175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1408776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4830912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825304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11675184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1509731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76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1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二等辺三角形 25"/>
          <p:cNvSpPr/>
          <p:nvPr userDrawn="1"/>
        </p:nvSpPr>
        <p:spPr>
          <a:xfrm>
            <a:off x="1456190" y="2173170"/>
            <a:ext cx="7883076" cy="6795755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5397728" y="2173170"/>
            <a:ext cx="7869667" cy="1684455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6398666" y="3905251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7381102" y="55964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8359002" y="72855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40428" y="4787166"/>
            <a:ext cx="25146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30978" y="3103730"/>
            <a:ext cx="13335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12463" y="64656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12463" y="82015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577921" y="230818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523026" y="401837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548127" y="5683560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458241" y="7383882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4028745"/>
            <a:ext cx="10943406" cy="765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6914248" y="5105537"/>
            <a:ext cx="4505265" cy="675997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383248" y="6083608"/>
            <a:ext cx="10903165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62287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9559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956831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558142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605414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4652686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817281" y="226318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7290" y="235319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3895006" y="225725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85015" y="234726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972731" y="226666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062740" y="2356679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8523371" y="694370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613380" y="725873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11601096" y="693777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691105" y="725281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14678821" y="694718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68830" y="7262224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3139" y="5844138"/>
            <a:ext cx="6229592" cy="280975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4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4894526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9165838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13437151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23214" y="6403641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23214" y="5818575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94526" y="640364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894526" y="581857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9165838" y="640408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9165838" y="581901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437151" y="6404079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3437151" y="5819013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8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2886" y="2579009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3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660883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8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946248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4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674934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9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960299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008485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10444030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0448351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6543924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43924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81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10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6857758" y="5484220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9161994" y="5484548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9162322" y="3181184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6858001" y="3189132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3526" y="2579009"/>
            <a:ext cx="5760000" cy="576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2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384854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7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670219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3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398905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8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684270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5" grpId="0"/>
      <p:bldP spid="43" grpId="0"/>
      <p:bldP spid="41" grpId="0"/>
      <p:bldP spid="5" grpId="0" animBg="1"/>
      <p:bldP spid="6" grpId="0" animBg="1"/>
      <p:bldP spid="7" grpId="0" animBg="1"/>
      <p:bldP spid="8" grpId="0" animBg="1"/>
      <p:bldP spid="9" grpId="0" animBg="1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6604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403542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741045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1078547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141605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7506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0996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092756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441788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467338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8816370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875700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2224732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円/楕円 17"/>
          <p:cNvSpPr/>
          <p:nvPr userDrawn="1"/>
        </p:nvSpPr>
        <p:spPr>
          <a:xfrm>
            <a:off x="152507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55997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14765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52302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085339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4305620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172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419265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756803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094340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43187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6313630"/>
            <a:ext cx="18286413" cy="3973369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631363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4"/>
          <p:cNvSpPr>
            <a:spLocks noGrp="1"/>
          </p:cNvSpPr>
          <p:nvPr>
            <p:ph type="body" sz="quarter" idx="25" hasCustomPrompt="1"/>
          </p:nvPr>
        </p:nvSpPr>
        <p:spPr>
          <a:xfrm>
            <a:off x="7994650" y="516242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図プレースホルダー 2"/>
          <p:cNvSpPr>
            <a:spLocks noGrp="1"/>
          </p:cNvSpPr>
          <p:nvPr>
            <p:ph type="pic" sz="quarter" idx="26" hasCustomPrompt="1"/>
          </p:nvPr>
        </p:nvSpPr>
        <p:spPr>
          <a:xfrm>
            <a:off x="8579850" y="574748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737980" y="814409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737980" y="756466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4"/>
          <p:cNvSpPr>
            <a:spLocks noGrp="1"/>
          </p:cNvSpPr>
          <p:nvPr>
            <p:ph type="body" sz="quarter" idx="29" hasCustomPrompt="1"/>
          </p:nvPr>
        </p:nvSpPr>
        <p:spPr>
          <a:xfrm>
            <a:off x="2707491" y="5160640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30" hasCustomPrompt="1"/>
          </p:nvPr>
        </p:nvSpPr>
        <p:spPr>
          <a:xfrm>
            <a:off x="3292691" y="5745705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50821" y="8142315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0821" y="7562884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3" hasCustomPrompt="1"/>
          </p:nvPr>
        </p:nvSpPr>
        <p:spPr>
          <a:xfrm>
            <a:off x="13286867" y="515775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図プレースホルダー 2"/>
          <p:cNvSpPr>
            <a:spLocks noGrp="1"/>
          </p:cNvSpPr>
          <p:nvPr>
            <p:ph type="pic" sz="quarter" idx="34" hasCustomPrompt="1"/>
          </p:nvPr>
        </p:nvSpPr>
        <p:spPr>
          <a:xfrm>
            <a:off x="13872067" y="574281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030197" y="813942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2030197" y="755999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794" y="1903140"/>
            <a:ext cx="18286413" cy="4545506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2413" y="1903413"/>
            <a:ext cx="9144000" cy="4545012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323226" y="2083160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10268331" y="2199732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403346" y="2173170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323226" y="3091713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10268331" y="3208285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403346" y="3181723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23226" y="410838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10268331" y="422495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403346" y="419839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323226" y="509849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10268331" y="521506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518850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7952769" y="2287309"/>
            <a:ext cx="3234708" cy="325986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10821438" y="4862070"/>
            <a:ext cx="1954027" cy="196922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6720664" y="5228491"/>
            <a:ext cx="2475236" cy="249448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4850094" y="3546320"/>
            <a:ext cx="2368323" cy="2386745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3068709" y="4765313"/>
            <a:ext cx="2077973" cy="209413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57972" y="7777592"/>
            <a:ext cx="4294891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57972" y="7236332"/>
            <a:ext cx="4294891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5021" y="247340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5021" y="193214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5342450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3103646" y="4801190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67139" y="2506057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667139" y="1964797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41327" y="7815212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41327" y="7273952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5214551" y="2965622"/>
            <a:ext cx="894445" cy="1824663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9482906" y="2323070"/>
            <a:ext cx="2033591" cy="1655487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1977081" y="5726081"/>
            <a:ext cx="2206001" cy="1440838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7872755" y="6385186"/>
            <a:ext cx="1431883" cy="121421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 userDrawn="1"/>
        </p:nvGrpSpPr>
        <p:grpSpPr>
          <a:xfrm>
            <a:off x="11714086" y="5075269"/>
            <a:ext cx="1322292" cy="852587"/>
            <a:chOff x="11714086" y="5075269"/>
            <a:chExt cx="1322292" cy="852587"/>
          </a:xfrm>
        </p:grpSpPr>
        <p:sp>
          <p:nvSpPr>
            <p:cNvPr id="107" name="円/楕円 106"/>
            <p:cNvSpPr/>
            <p:nvPr userDrawn="1"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/>
            <p:cNvSpPr/>
            <p:nvPr userDrawn="1"/>
          </p:nvSpPr>
          <p:spPr>
            <a:xfrm>
              <a:off x="11813059" y="5075269"/>
              <a:ext cx="1223319" cy="757120"/>
            </a:xfrm>
            <a:custGeom>
              <a:avLst/>
              <a:gdLst>
                <a:gd name="connsiteX0" fmla="*/ 0 w 1223319"/>
                <a:gd name="connsiteY0" fmla="*/ 757120 h 757120"/>
                <a:gd name="connsiteX1" fmla="*/ 593125 w 1223319"/>
                <a:gd name="connsiteY1" fmla="*/ 114569 h 757120"/>
                <a:gd name="connsiteX2" fmla="*/ 1223319 w 1223319"/>
                <a:gd name="connsiteY2" fmla="*/ 3358 h 7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319" h="75712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582365" y="1826282"/>
            <a:ext cx="4545506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582365" y="1817885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82364" y="6907531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82366" y="2591088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798874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158915" y="4166263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798874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158915" y="486072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798874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58915" y="5536548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798874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158915" y="621399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6869660" y="1830319"/>
            <a:ext cx="4545506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869660" y="1821922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869659" y="6911568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6869661" y="2595125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7086169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7446210" y="417030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7086169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7446210" y="48647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7086169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446210" y="554058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7086169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7446210" y="621802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12158542" y="1812181"/>
            <a:ext cx="4545506" cy="562130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2158542" y="1803784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2158541" y="6893430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12158543" y="2576987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12375051" y="42646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2735092" y="41521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12375051" y="49591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2735092" y="4846624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12375051" y="56349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12735092" y="552244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12375051" y="63124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12735092" y="6199889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17282" y="1826282"/>
            <a:ext cx="3780420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2" y="1817885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17281" y="6907531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17283" y="2591088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042305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57342" y="4166263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033788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357342" y="48607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042305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357342" y="5536548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042305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57342" y="621399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5101276" y="1830319"/>
            <a:ext cx="3780420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01276" y="1821922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01275" y="6911568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5101277" y="2595125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5317782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5641336" y="417030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5317782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1336" y="48647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5317782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641336" y="554058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5317782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5641336" y="621802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476491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9368232" y="1832544"/>
            <a:ext cx="3780420" cy="562130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9368232" y="1824147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9368231" y="6913793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9368233" y="2597350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9584738" y="42850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9908292" y="41725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9584738" y="497950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9908292" y="486698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9584738" y="565532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9908292" y="554281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9584738" y="633276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9908292" y="622025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13652226" y="1836581"/>
            <a:ext cx="3780420" cy="562130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3652226" y="1828184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3652225" y="6917830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3652227" y="2601387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13868732" y="42890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4192286" y="41765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13868732" y="49835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4192286" y="4871024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13868732" y="56593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4192286" y="554684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13868732" y="63368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4192286" y="6224289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2668225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2668225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78730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453400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528069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011158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011158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805046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453400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5280697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02351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1890577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912736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018081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4259561" y="1890577"/>
            <a:ext cx="2883089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912736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912736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912736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912736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912736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912736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018081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018081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018081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018081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018081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018081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4259561" y="3009661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259561" y="3756355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4259561" y="4503049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4259561" y="5249743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259561" y="5996437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4259561" y="6743133"/>
            <a:ext cx="2883089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912737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028851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45617" y="2028221"/>
            <a:ext cx="288308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912736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9394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909394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912736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917674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905318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036269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032927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032927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8036269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8041207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8028851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4259561" y="304508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4256219" y="3774041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4256219" y="4520735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4259561" y="5267429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4264499" y="603183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4252143" y="6773176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11131224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1131224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11131224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11131224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1131224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1131224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 userDrawn="1"/>
        </p:nvSpPr>
        <p:spPr>
          <a:xfrm>
            <a:off x="11131224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11141994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1149412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1146070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1146070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1149412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1154350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1141994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252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4878870" y="1890713"/>
            <a:ext cx="4042080" cy="251936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8989720" y="1890577"/>
            <a:ext cx="4042080" cy="251936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13100571" y="1891215"/>
            <a:ext cx="4042080" cy="2519362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487887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898972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3100571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556942" y="3474651"/>
            <a:ext cx="2783592" cy="567626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696014" y="2718146"/>
            <a:ext cx="2711628" cy="53466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92" y="2705099"/>
            <a:ext cx="585177" cy="585177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010" y="3848432"/>
            <a:ext cx="585177" cy="5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"/>
                            </p:stCondLst>
                            <p:childTnLst>
                              <p:par>
                                <p:cTn id="14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76" grpId="0"/>
      <p:bldP spid="77" grpId="0"/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4198282" y="6213600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3530104" y="1966361"/>
            <a:ext cx="1037296" cy="1037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3060880" y="1810202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5109198" y="5722650"/>
            <a:ext cx="1025291" cy="10252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 userDrawn="1"/>
        </p:nvSpPr>
        <p:spPr>
          <a:xfrm>
            <a:off x="495076" y="6032126"/>
            <a:ext cx="1482480" cy="1482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4712150" y="2938255"/>
            <a:ext cx="3297041" cy="32970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0808391" y="1666041"/>
            <a:ext cx="3375375" cy="3375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11123426" y="3929158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161915" y="2038155"/>
            <a:ext cx="3130641" cy="31306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1222326" y="4018375"/>
            <a:ext cx="3533742" cy="35337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293349" y="1588105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6662184" y="2803240"/>
            <a:ext cx="4904752" cy="4904752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71019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80296" y="4308267"/>
            <a:ext cx="3724232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117980" y="5098495"/>
            <a:ext cx="4005445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600776" y="4918475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38461" y="5708703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47800" y="2530382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585485" y="3320610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99075" y="5326819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2313" y="3085967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905956" y="2930720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770548" y="4200173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7343006" y="1750498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6364" y="6007589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5" grpId="0" animBg="1"/>
      <p:bldP spid="29" grpId="0" animBg="1"/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  <p:bldP spid="6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0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66" y="2537876"/>
            <a:ext cx="1770720" cy="511969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31" y="2440526"/>
            <a:ext cx="1462283" cy="5217046"/>
          </a:xfrm>
          <a:prstGeom prst="rect">
            <a:avLst/>
          </a:prstGeom>
          <a:effectLst>
            <a:outerShdw blurRad="76200" dist="889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グループ化 6"/>
          <p:cNvGrpSpPr/>
          <p:nvPr userDrawn="1"/>
        </p:nvGrpSpPr>
        <p:grpSpPr>
          <a:xfrm>
            <a:off x="1267331" y="186900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1267331" y="4929349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11978521" y="492934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11980312" y="1868654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61568" y="1996094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361568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338561" y="200366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92020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18286413" cy="595359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908584"/>
            <a:ext cx="18286413" cy="437841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68" y="1104847"/>
            <a:ext cx="830480" cy="419271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32" y="1180642"/>
            <a:ext cx="1295500" cy="449475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1" y="958035"/>
            <a:ext cx="1678630" cy="49399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76" y="1476823"/>
            <a:ext cx="1446566" cy="41824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96" y="1090061"/>
            <a:ext cx="1142785" cy="4077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644864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862601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6399353" y="3256194"/>
            <a:ext cx="5487706" cy="54877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6805850" y="4069187"/>
            <a:ext cx="4674713" cy="4674713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7212347" y="4882181"/>
            <a:ext cx="3861719" cy="3861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618843" y="5695174"/>
            <a:ext cx="3048726" cy="30487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025340" y="6508168"/>
            <a:ext cx="2235732" cy="22357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13777" y="7337131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13777" y="5821478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013777" y="5008485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3777" y="414177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13777" y="333168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013777" y="252159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10268332" y="2836631"/>
            <a:ext cx="261754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5490542" y="3691726"/>
            <a:ext cx="2527539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10358341" y="4501816"/>
            <a:ext cx="252753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5497801" y="5356911"/>
            <a:ext cx="2527539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10216069" y="6167001"/>
            <a:ext cx="2669811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5497801" y="6977091"/>
            <a:ext cx="2925325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013636" y="3017852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013636" y="2476591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013636" y="4683037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013636" y="4141776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013636" y="6348221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013636" y="5806960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37261" y="3885412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7261" y="3344151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261" y="5550597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7261" y="5009336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7261" y="7215781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6674520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7291" y="1966589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642706" y="1678115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822726" y="1678115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07291" y="3530513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42706" y="3242039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822726" y="3242039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07291" y="5094437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642706" y="4805963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822726" y="4805963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07291" y="6658361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642706" y="6369887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822726" y="6369887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07291" y="8222284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642706" y="793381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822726" y="7933810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493649" y="7167104"/>
            <a:ext cx="13298280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8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8488" y="7798795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8488" y="7167104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7790558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7158867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09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491699" y="6540276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91699" y="5908586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3209905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2578215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67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50000"/>
                  <a:alpha val="70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64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2758235"/>
            <a:ext cx="16741860" cy="1664619"/>
          </a:xfrm>
          <a:prstGeom prst="rect">
            <a:avLst/>
          </a:prstGeom>
        </p:spPr>
        <p:txBody>
          <a:bodyPr anchor="b"/>
          <a:lstStyle>
            <a:lvl1pPr algn="ctr">
              <a:defRPr sz="9600" spc="15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14314" y="4288405"/>
            <a:ext cx="16057784" cy="900100"/>
          </a:xfrm>
        </p:spPr>
        <p:txBody>
          <a:bodyPr anchor="t">
            <a:noAutofit/>
          </a:bodyPr>
          <a:lstStyle>
            <a:lvl1pPr algn="ctr">
              <a:defRPr sz="4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04424" y="6133610"/>
            <a:ext cx="14077564" cy="24752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3107" y="5638555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768125"/>
            <a:ext cx="10351150" cy="1191125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72976" y="2983261"/>
            <a:ext cx="10351150" cy="256528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3676815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543100"/>
            <a:ext cx="10351150" cy="1169564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7133339" y="308933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13036" y="347268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13036" y="289325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7133339" y="479952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613036" y="518287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613036" y="460344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755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3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7065166" y="9251885"/>
            <a:ext cx="405045" cy="1035115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8204135"/>
            <a:ext cx="18286413" cy="2095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1271022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1461970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901252"/>
            <a:ext cx="10351150" cy="1814061"/>
          </a:xfrm>
          <a:prstGeom prst="rect">
            <a:avLst/>
          </a:prstGeom>
        </p:spPr>
        <p:txBody>
          <a:bodyPr anchor="b"/>
          <a:lstStyle>
            <a:lvl1pPr algn="l">
              <a:defRPr sz="9600" spc="6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123775" y="2387210"/>
            <a:ext cx="10345355" cy="99054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44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85676" y="5714552"/>
            <a:ext cx="10351150" cy="176574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7150098" y="3515412"/>
            <a:ext cx="1966913" cy="196691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639298" y="3515411"/>
            <a:ext cx="1966913" cy="19669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2128498" y="3515411"/>
            <a:ext cx="1966913" cy="19669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76176" y="3996482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685" y="4003597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759485" y="3998013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328614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12024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76566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490717" y="86349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120254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85951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5593550"/>
            <a:ext cx="16606845" cy="101110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23106" y="7573772"/>
            <a:ext cx="13040199" cy="1530168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802946" y="777992"/>
            <a:ext cx="4631885" cy="4632286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005046" y="980110"/>
            <a:ext cx="4227685" cy="422805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94582" y="6493650"/>
            <a:ext cx="13097249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2623107" y="7393750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47252" y="3343301"/>
            <a:ext cx="7470830" cy="3555394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9000"/>
              </a:lnSpc>
              <a:defRPr sz="9600" spc="6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245165" y="3163280"/>
            <a:ext cx="90010" cy="355539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513136" y="3320797"/>
            <a:ext cx="8505945" cy="32403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443200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423420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108091" y="2983260"/>
            <a:ext cx="9451050" cy="43654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08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2393174" y="1835920"/>
            <a:ext cx="12735697" cy="721689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-1694619" y="10183702"/>
            <a:ext cx="1434756" cy="1434756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648151" y="5638555"/>
            <a:ext cx="8682531" cy="180877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648151" y="7483760"/>
            <a:ext cx="8682531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2483247" y="6718675"/>
            <a:ext cx="3914654" cy="585065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72476" y="66902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173657" y="4631875"/>
            <a:ext cx="3914654" cy="585065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62886" y="46034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9999082" y="2471634"/>
            <a:ext cx="3914654" cy="585065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088311" y="2443200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02345" y="5503951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174939" y="3436958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64" y="1273070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7231" y="613361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47651" y="4063381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973076" y="190314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8603146" y="7393750"/>
            <a:ext cx="9683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31 -0.927 L 0.09315 -0.0872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4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088310" y="154310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9953295" y="145309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48051" y="185813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88310" y="3478315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9953295" y="3388305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748051" y="3793350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88310" y="541353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9953295" y="532352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748051" y="572856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088310" y="7393466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9953295" y="7303456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748051" y="7708501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8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500547" cy="10287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8063086" y="320828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288111" y="320828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683264" y="316328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863286" y="365833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8423126" y="4648444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648151" y="4648444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043304" y="4603439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223326" y="5098494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8783166" y="6088606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08191" y="6088606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403344" y="6043601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83366" y="6538656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9143206" y="752876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368231" y="752876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763384" y="748376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0943406" y="797881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783166" y="507985"/>
            <a:ext cx="8865985" cy="1178709"/>
          </a:xfrm>
        </p:spPr>
        <p:txBody>
          <a:bodyPr anchor="b">
            <a:noAutofit/>
          </a:bodyPr>
          <a:lstStyle>
            <a:lvl1pPr algn="l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783165" y="1633110"/>
            <a:ext cx="8865985" cy="11251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60344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51343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4699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7261" y="372970"/>
            <a:ext cx="7045907" cy="135872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1768125"/>
            <a:ext cx="7045907" cy="22502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678115"/>
            <a:ext cx="779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4558435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4454940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5188506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670085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659735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733092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1852397" y="2366675"/>
            <a:ext cx="6930769" cy="630070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257442" y="226318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2302447" y="299674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22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808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9142412" y="0"/>
            <a:ext cx="1" cy="9689005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57192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46842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0199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1095952" y="1904833"/>
            <a:ext cx="6532602" cy="63767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2353190"/>
            <a:ext cx="6480720" cy="265529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343006" y="496348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731566" y="298326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5137761" y="1835632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731566" y="683009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137761" y="800131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5497801" y="2015652"/>
            <a:ext cx="387043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7091606" y="3163280"/>
            <a:ext cx="250165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7703046" y="5143500"/>
            <a:ext cx="18102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7091606" y="7010117"/>
            <a:ext cx="242166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5317781" y="8181337"/>
            <a:ext cx="419549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9142413" y="451343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9142413" y="118306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9142413" y="284824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142413" y="784380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9142413" y="617861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9464426" y="150507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464426" y="3163280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464426" y="479043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464426" y="650062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9464426" y="816581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38361" y="10654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538361" y="1785565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0538361" y="273067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538361" y="345075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538361" y="439502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538361" y="511510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0538361" y="6072562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0538361" y="6792642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0538361" y="7717456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0538361" y="8437536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357342" y="5166756"/>
            <a:ext cx="5734264" cy="16869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95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10521331" y="3403659"/>
            <a:ext cx="807522" cy="2889715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5185260" y="5869919"/>
            <a:ext cx="735604" cy="2693452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12136692" y="687137"/>
            <a:ext cx="2477967" cy="6357058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3105362" y="5193539"/>
            <a:ext cx="874064" cy="512227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4713645" y="5437249"/>
            <a:ext cx="6968744" cy="10930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257656" y="6155100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7370114" y="6322204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9555832" y="3685458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13375675" y="3608273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5695" y="45528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65695" y="40115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33116" y="711031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33116" y="656905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648151" y="163431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648151" y="109305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517145" y="51447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517145" y="46034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7193" y="2791178"/>
            <a:ext cx="80123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78034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3424072" y="2668224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405326" y="1093050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3438677" y="3210525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6443668" y="4785700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6465943" y="5328001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9470934" y="6903176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9476256" y="7445477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405326" y="109305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3438677" y="3210524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6465943" y="532800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9470934" y="7445476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60201" y="126941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008647" y="3383823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035913" y="550130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040904" y="7618775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167431" y="1002439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38450" y="1723122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219874" y="3119913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490893" y="3840596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206875" y="523739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477894" y="5958073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5141" y="73548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496160" y="8075548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0069" y="5671751"/>
            <a:ext cx="6088231" cy="20906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0069" y="7798795"/>
            <a:ext cx="7658042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7708785"/>
            <a:ext cx="828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平行四辺形 5"/>
          <p:cNvSpPr/>
          <p:nvPr userDrawn="1"/>
        </p:nvSpPr>
        <p:spPr>
          <a:xfrm>
            <a:off x="852615" y="2488885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>
            <a:off x="617837" y="385611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617837" y="521903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852615" y="5458626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448351" y="275310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448351" y="410496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448351" y="545682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448351" y="6808685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316140" y="2566146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1316140" y="39352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316140" y="529817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316140" y="666160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42306" y="2488886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2306" y="5784005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7192" y="7631705"/>
            <a:ext cx="92594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7641771" y="8548321"/>
            <a:ext cx="2942561" cy="1447590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7041556" y="3905431"/>
            <a:ext cx="2869913" cy="10063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7402105" y="2013750"/>
            <a:ext cx="2402012" cy="842264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8642661" y="2531946"/>
            <a:ext cx="1726122" cy="17261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02116" y="824546"/>
            <a:ext cx="1474395" cy="14743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6865970" y="6128846"/>
            <a:ext cx="3248068" cy="11389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307812" y="4514532"/>
            <a:ext cx="1978401" cy="197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661660" y="6876764"/>
            <a:ext cx="2330114" cy="23301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8595702" y="2404897"/>
            <a:ext cx="1980219" cy="1980219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6822804" y="627945"/>
            <a:ext cx="1883035" cy="188303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8457163" y="6669875"/>
            <a:ext cx="2766089" cy="276608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6126781" y="4311196"/>
            <a:ext cx="2385072" cy="2385072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8420753" y="869551"/>
            <a:ext cx="16202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10297470" y="2669751"/>
            <a:ext cx="8405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8185585" y="4649971"/>
            <a:ext cx="253214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10851023" y="7035236"/>
            <a:ext cx="47255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88311" y="3279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088311" y="1048045"/>
            <a:ext cx="6165685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569" y="5418561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583" y="7676465"/>
            <a:ext cx="7397498" cy="19675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1168431" y="21281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168431" y="284824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763386" y="41083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763386" y="482846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438461" y="649365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438461" y="7213730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395177" y="1183060"/>
            <a:ext cx="712914" cy="7129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9089200" y="2978484"/>
            <a:ext cx="833044" cy="8330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6783267" y="4988806"/>
            <a:ext cx="1009789" cy="10097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9188211" y="7438755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2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135015" y="1003040"/>
            <a:ext cx="18594256" cy="7661476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3876495" y="182561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443629" y="41797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 userDrawn="1"/>
        </p:nvSpPr>
        <p:spPr>
          <a:xfrm>
            <a:off x="3041432" y="749270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 userDrawn="1"/>
        </p:nvSpPr>
        <p:spPr>
          <a:xfrm>
            <a:off x="7341880" y="3253290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10839784" y="470593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14376272" y="608860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6487910" y="217317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 userDrawn="1"/>
        </p:nvSpPr>
        <p:spPr>
          <a:xfrm>
            <a:off x="9953295" y="361333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13463686" y="5098495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 userDrawn="1"/>
        </p:nvSpPr>
        <p:spPr>
          <a:xfrm>
            <a:off x="16974075" y="649365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418561"/>
            <a:ext cx="67576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582" y="7676465"/>
            <a:ext cx="8792653" cy="16975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7193" y="7631705"/>
            <a:ext cx="9406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60390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801897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596010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2364596" y="-726068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3337561" y="9519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6776819" y="23758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10242204" y="38159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13752595" y="53011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7262984" y="66963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16155" y="82302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65280" y="225421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28018" y="369876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8569" y="513453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48798" y="6517199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5569508" y="4810212"/>
            <a:ext cx="10992880" cy="1528805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4527421" y="2791941"/>
            <a:ext cx="10992880" cy="1545282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3460621" y="786028"/>
            <a:ext cx="10992880" cy="1549400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2806700" y="0"/>
            <a:ext cx="4330700" cy="7645400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791263" y="659441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7129650" y="7631705"/>
            <a:ext cx="11156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1827501" y="2662163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2883835" y="4664886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52996" y="6535716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52996" y="7761288"/>
            <a:ext cx="10081120" cy="15197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33238" y="872448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285045" y="2852669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48473" y="4877894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432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2414064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1318075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787588" y="3273388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787588" y="2693958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787588" y="5266996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87588" y="4687566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87588" y="7303740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787588" y="672431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6307891" y="2890043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6307891" y="4883651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6307891" y="69203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0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5413530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72876" y="6763679"/>
            <a:ext cx="10891210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57941" y="1700618"/>
            <a:ext cx="10396155" cy="324036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57941" y="4985982"/>
            <a:ext cx="10396155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3458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511092" y="6268625"/>
            <a:ext cx="8685965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>
            <a:off x="293200" y="6268625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 userDrawn="1"/>
        </p:nvSpPr>
        <p:spPr>
          <a:xfrm>
            <a:off x="1906247" y="2083160"/>
            <a:ext cx="6660739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>
            <a:off x="1696178" y="2083160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 userDrawn="1"/>
        </p:nvSpPr>
        <p:spPr>
          <a:xfrm>
            <a:off x="1186167" y="4175893"/>
            <a:ext cx="7650850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976098" y="4175892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9006996" y="4773424"/>
            <a:ext cx="92794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15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7463342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258441" y="2038155"/>
            <a:ext cx="6750750" cy="27273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258440" y="4929936"/>
            <a:ext cx="6480721" cy="349892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43098" y="2263180"/>
            <a:ext cx="4583730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906247" y="4342423"/>
            <a:ext cx="523969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76177" y="6435155"/>
            <a:ext cx="586976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1752351" y="1322658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970642" y="146696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1057372" y="336891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1275663" y="35132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382297" y="5461645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600588" y="5605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84" y="510933"/>
            <a:ext cx="3820508" cy="9260434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44" y="145309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9728271" y="247805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7251" y="5413530"/>
            <a:ext cx="859595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7250" y="6763679"/>
            <a:ext cx="8595955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25329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98201" y="1273071"/>
            <a:ext cx="8730970" cy="19881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9158564" y="371940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38261" y="4102749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38261" y="3523320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9158564" y="636132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38261" y="6744664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638261" y="6165235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08191" y="5413530"/>
            <a:ext cx="850594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38278" y="6763679"/>
            <a:ext cx="8520863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412" y="1993151"/>
            <a:ext cx="6840760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3" y="1700461"/>
            <a:ext cx="7911618" cy="6409096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097428" y="1970491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3" y="4128186"/>
            <a:ext cx="2044962" cy="4165664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097026" y="4658443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988411" y="4905010"/>
            <a:ext cx="6840759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043600"/>
            <a:ext cx="18286413" cy="207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6" y="462980"/>
            <a:ext cx="7911618" cy="64090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31" y="1425361"/>
            <a:ext cx="3830770" cy="54467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6" y="2706412"/>
            <a:ext cx="2044962" cy="416566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862839" y="3236669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4957741" y="733010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2743606" y="1948145"/>
            <a:ext cx="3285365" cy="441049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48729" y="6980806"/>
            <a:ext cx="14188955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514859" y="8248845"/>
            <a:ext cx="15256695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2932154" y="3883722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5407429" y="3883722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7882704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457241" y="3883360"/>
            <a:ext cx="2474913" cy="2474913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2932516" y="140808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</a:p>
          <a:p>
            <a:r>
              <a:rPr kumimoji="1" lang="en-US" altLang="ja-JP" dirty="0"/>
              <a:t>(or blank)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5407791" y="1408085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7883066" y="140808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10358341" y="1408447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2734" y="4032082"/>
            <a:ext cx="9451050" cy="110657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53096" y="5008485"/>
            <a:ext cx="9496055" cy="10801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2932154" y="635863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5407429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15308891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10358341" y="6358635"/>
            <a:ext cx="2474913" cy="24749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12833616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502246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430095" y="1993151"/>
            <a:ext cx="8399077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430095" y="4905010"/>
            <a:ext cx="8399076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412236" y="0"/>
            <a:ext cx="8730970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96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67024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016594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666165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5965308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317027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41183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411832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6038947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43762"/>
            <a:ext cx="527050" cy="52705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24228" y="4378415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436430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7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5939381" y="2737528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8120711" y="1395630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>
            <a:off x="10853396" y="288079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10853396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20711" y="756131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5368565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5368565" y="2872462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82966" y="4950496"/>
            <a:ext cx="4275475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485100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16912" y="188235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953207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468377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936484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216912" y="807887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7976000" y="1249736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9956746" y="1589578"/>
            <a:ext cx="56515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10706500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12687246" y="3051922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10706500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12687246" y="6210605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5212902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520700" y="3051922"/>
            <a:ext cx="50320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5212902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520700" y="6210605"/>
            <a:ext cx="50320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7943402" y="742633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2476500" y="9407079"/>
            <a:ext cx="58067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405071" y="1702393"/>
            <a:ext cx="5203230" cy="8473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095883" y="3203596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108583" y="63405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6391" y="320285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0700" y="63532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619971" y="8433393"/>
            <a:ext cx="5203230" cy="84733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7200" y="353667"/>
            <a:ext cx="6769100" cy="19831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793" y="2372533"/>
            <a:ext cx="74635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8" Type="http://schemas.openxmlformats.org/officeDocument/2006/relationships/slideLayout" Target="../slideLayouts/slideLayout24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252730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854" r:id="rId2"/>
    <p:sldLayoutId id="2147483809" r:id="rId3"/>
    <p:sldLayoutId id="2147483810" r:id="rId4"/>
    <p:sldLayoutId id="2147483831" r:id="rId5"/>
    <p:sldLayoutId id="2147483842" r:id="rId6"/>
    <p:sldLayoutId id="2147483829" r:id="rId7"/>
    <p:sldLayoutId id="2147483864" r:id="rId8"/>
    <p:sldLayoutId id="2147483858" r:id="rId9"/>
    <p:sldLayoutId id="2147483859" r:id="rId10"/>
    <p:sldLayoutId id="2147483846" r:id="rId11"/>
    <p:sldLayoutId id="2147483847" r:id="rId12"/>
    <p:sldLayoutId id="2147483848" r:id="rId13"/>
    <p:sldLayoutId id="2147483860" r:id="rId14"/>
    <p:sldLayoutId id="2147483853" r:id="rId15"/>
    <p:sldLayoutId id="2147483880" r:id="rId16"/>
  </p:sldLayoutIdLst>
  <p:hf sldNum="0" hdr="0" ft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6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0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603507" y="1273070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51" r:id="rId2"/>
    <p:sldLayoutId id="2147483760" r:id="rId3"/>
    <p:sldLayoutId id="2147483852" r:id="rId4"/>
    <p:sldLayoutId id="2147483766" r:id="rId5"/>
    <p:sldLayoutId id="2147483765" r:id="rId6"/>
    <p:sldLayoutId id="2147483855" r:id="rId7"/>
    <p:sldLayoutId id="2147483856" r:id="rId8"/>
    <p:sldLayoutId id="2147483866" r:id="rId9"/>
    <p:sldLayoutId id="2147483857" r:id="rId10"/>
    <p:sldLayoutId id="2147483751" r:id="rId11"/>
    <p:sldLayoutId id="2147483752" r:id="rId12"/>
    <p:sldLayoutId id="2147483817" r:id="rId13"/>
    <p:sldLayoutId id="2147483823" r:id="rId14"/>
    <p:sldLayoutId id="2147483753" r:id="rId15"/>
    <p:sldLayoutId id="2147483844" r:id="rId16"/>
    <p:sldLayoutId id="2147483739" r:id="rId17"/>
    <p:sldLayoutId id="2147483740" r:id="rId18"/>
    <p:sldLayoutId id="2147483776" r:id="rId19"/>
    <p:sldLayoutId id="2147483778" r:id="rId20"/>
    <p:sldLayoutId id="2147483793" r:id="rId21"/>
    <p:sldLayoutId id="2147483791" r:id="rId22"/>
    <p:sldLayoutId id="2147483792" r:id="rId23"/>
    <p:sldLayoutId id="2147483808" r:id="rId24"/>
    <p:sldLayoutId id="2147483806" r:id="rId25"/>
    <p:sldLayoutId id="2147483845" r:id="rId26"/>
    <p:sldLayoutId id="2147483801" r:id="rId27"/>
    <p:sldLayoutId id="2147483799" r:id="rId28"/>
    <p:sldLayoutId id="2147483800" r:id="rId29"/>
    <p:sldLayoutId id="2147483802" r:id="rId30"/>
    <p:sldLayoutId id="2147483804" r:id="rId31"/>
    <p:sldLayoutId id="2147483805" r:id="rId32"/>
    <p:sldLayoutId id="2147483807" r:id="rId33"/>
    <p:sldLayoutId id="2147483811" r:id="rId34"/>
    <p:sldLayoutId id="2147483812" r:id="rId35"/>
    <p:sldLayoutId id="2147483819" r:id="rId36"/>
    <p:sldLayoutId id="2147483834" r:id="rId37"/>
    <p:sldLayoutId id="2147483832" r:id="rId38"/>
    <p:sldLayoutId id="2147483820" r:id="rId39"/>
    <p:sldLayoutId id="2147483833" r:id="rId40"/>
    <p:sldLayoutId id="2147483821" r:id="rId41"/>
    <p:sldLayoutId id="2147483840" r:id="rId42"/>
    <p:sldLayoutId id="2147483863" r:id="rId43"/>
    <p:sldLayoutId id="2147483841" r:id="rId44"/>
    <p:sldLayoutId id="2147483850" r:id="rId45"/>
    <p:sldLayoutId id="2147483828" r:id="rId46"/>
    <p:sldLayoutId id="2147483826" r:id="rId47"/>
    <p:sldLayoutId id="2147483830" r:id="rId48"/>
    <p:sldLayoutId id="2147483827" r:id="rId49"/>
    <p:sldLayoutId id="2147483879" r:id="rId5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  <p:hf sldNum="0" hdr="0" ftr="0" dt="0"/>
  <p:txStyles>
    <p:titleStyle>
      <a:lvl1pPr algn="l" defTabSz="1632753" rtl="0" eaLnBrk="1" latinLnBrk="0" hangingPunct="1">
        <a:spcBef>
          <a:spcPct val="0"/>
        </a:spcBef>
        <a:buNone/>
        <a:defRPr sz="5400" kern="1200" spc="15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90" r:id="rId4"/>
    <p:sldLayoutId id="2147483745" r:id="rId5"/>
    <p:sldLayoutId id="2147483824" r:id="rId6"/>
    <p:sldLayoutId id="2147483747" r:id="rId7"/>
    <p:sldLayoutId id="2147483728" r:id="rId8"/>
    <p:sldLayoutId id="2147483754" r:id="rId9"/>
    <p:sldLayoutId id="2147483729" r:id="rId10"/>
    <p:sldLayoutId id="2147483749" r:id="rId11"/>
    <p:sldLayoutId id="2147483756" r:id="rId12"/>
    <p:sldLayoutId id="2147483757" r:id="rId13"/>
    <p:sldLayoutId id="2147483759" r:id="rId14"/>
    <p:sldLayoutId id="2147483761" r:id="rId15"/>
    <p:sldLayoutId id="2147483837" r:id="rId16"/>
    <p:sldLayoutId id="2147483762" r:id="rId17"/>
    <p:sldLayoutId id="2147483764" r:id="rId18"/>
    <p:sldLayoutId id="2147483773" r:id="rId19"/>
    <p:sldLayoutId id="2147483777" r:id="rId20"/>
    <p:sldLayoutId id="2147483767" r:id="rId21"/>
    <p:sldLayoutId id="2147483763" r:id="rId22"/>
    <p:sldLayoutId id="2147483769" r:id="rId23"/>
    <p:sldLayoutId id="2147483816" r:id="rId24"/>
    <p:sldLayoutId id="2147483843" r:id="rId25"/>
    <p:sldLayoutId id="2147483770" r:id="rId26"/>
    <p:sldLayoutId id="2147483771" r:id="rId27"/>
    <p:sldLayoutId id="2147483774" r:id="rId28"/>
    <p:sldLayoutId id="2147483772" r:id="rId29"/>
    <p:sldLayoutId id="2147483779" r:id="rId30"/>
    <p:sldLayoutId id="2147483794" r:id="rId31"/>
    <p:sldLayoutId id="2147483796" r:id="rId32"/>
    <p:sldLayoutId id="2147483795" r:id="rId33"/>
    <p:sldLayoutId id="2147483813" r:id="rId34"/>
    <p:sldLayoutId id="2147483768" r:id="rId35"/>
    <p:sldLayoutId id="2147483836" r:id="rId36"/>
    <p:sldLayoutId id="2147483814" r:id="rId37"/>
    <p:sldLayoutId id="2147483803" r:id="rId38"/>
    <p:sldLayoutId id="2147483798" r:id="rId39"/>
    <p:sldLayoutId id="2147483815" r:id="rId40"/>
    <p:sldLayoutId id="2147483825" r:id="rId41"/>
    <p:sldLayoutId id="2147483818" r:id="rId42"/>
    <p:sldLayoutId id="2147483835" r:id="rId43"/>
    <p:sldLayoutId id="2147483849" r:id="rId44"/>
    <p:sldLayoutId id="2147483871" r:id="rId45"/>
    <p:sldLayoutId id="2147483839" r:id="rId46"/>
    <p:sldLayoutId id="2147483838" r:id="rId4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sldNum="0" hdr="0" ftr="0" dt="0"/>
  <p:txStyles>
    <p:titleStyle>
      <a:lvl1pPr algn="l" defTabSz="1632753" rtl="0" eaLnBrk="1" latinLnBrk="0" hangingPunct="1">
        <a:spcBef>
          <a:spcPct val="0"/>
        </a:spcBef>
        <a:buNone/>
        <a:defRPr sz="6000" kern="1200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20">
            <a:extLst>
              <a:ext uri="{FF2B5EF4-FFF2-40B4-BE49-F238E27FC236}">
                <a16:creationId xmlns:a16="http://schemas.microsoft.com/office/drawing/2014/main" id="{CF703716-8576-45A2-97C0-7A83A4CABF2B}"/>
              </a:ext>
            </a:extLst>
          </p:cNvPr>
          <p:cNvSpPr txBox="1">
            <a:spLocks/>
          </p:cNvSpPr>
          <p:nvPr/>
        </p:nvSpPr>
        <p:spPr>
          <a:xfrm>
            <a:off x="794" y="446"/>
            <a:ext cx="0" cy="0"/>
          </a:xfrm>
        </p:spPr>
        <p:txBody>
          <a:bodyPr/>
          <a:lstStyle>
            <a:lvl1pPr algn="l" defTabSz="1632753" rtl="0" eaLnBrk="1" latinLnBrk="0" hangingPunct="1">
              <a:spcBef>
                <a:spcPct val="0"/>
              </a:spcBef>
              <a:buNone/>
              <a:defRPr sz="6000" kern="1200" spc="3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5999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5999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5999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72194812-66A9-42B9-BD91-827924F4D581}"/>
              </a:ext>
            </a:extLst>
          </p:cNvPr>
          <p:cNvSpPr/>
          <p:nvPr/>
        </p:nvSpPr>
        <p:spPr>
          <a:xfrm>
            <a:off x="2391199" y="3385511"/>
            <a:ext cx="1100376" cy="298026"/>
          </a:xfrm>
          <a:prstGeom prst="downArrow">
            <a:avLst>
              <a:gd name="adj1" fmla="val 50000"/>
              <a:gd name="adj2" fmla="val 8201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90729122-D1D9-4F73-8387-F6CA14E11E32}"/>
              </a:ext>
            </a:extLst>
          </p:cNvPr>
          <p:cNvSpPr/>
          <p:nvPr/>
        </p:nvSpPr>
        <p:spPr>
          <a:xfrm>
            <a:off x="2411078" y="5391837"/>
            <a:ext cx="1100376" cy="298026"/>
          </a:xfrm>
          <a:prstGeom prst="downArrow">
            <a:avLst>
              <a:gd name="adj1" fmla="val 50000"/>
              <a:gd name="adj2" fmla="val 8201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67C78140-6689-4E2B-B3DC-365F1043FD51}"/>
              </a:ext>
            </a:extLst>
          </p:cNvPr>
          <p:cNvSpPr/>
          <p:nvPr/>
        </p:nvSpPr>
        <p:spPr>
          <a:xfrm>
            <a:off x="2394969" y="7390515"/>
            <a:ext cx="1100376" cy="298026"/>
          </a:xfrm>
          <a:prstGeom prst="downArrow">
            <a:avLst>
              <a:gd name="adj1" fmla="val 50000"/>
              <a:gd name="adj2" fmla="val 82014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B4572FC-1E50-4526-B36F-7B5C14FDC4F8}"/>
              </a:ext>
            </a:extLst>
          </p:cNvPr>
          <p:cNvCxnSpPr>
            <a:cxnSpLocks/>
          </p:cNvCxnSpPr>
          <p:nvPr/>
        </p:nvCxnSpPr>
        <p:spPr>
          <a:xfrm>
            <a:off x="12062439" y="1215916"/>
            <a:ext cx="351039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5E99C4-6882-4DB8-B979-C25281D7063F}"/>
              </a:ext>
            </a:extLst>
          </p:cNvPr>
          <p:cNvSpPr txBox="1"/>
          <p:nvPr/>
        </p:nvSpPr>
        <p:spPr>
          <a:xfrm flipH="1">
            <a:off x="12000889" y="833502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name</a:t>
            </a:r>
            <a:endParaRPr kumimoji="1" lang="ja-JP" altLang="en-US" sz="18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B865F88-672A-4491-A4EB-1AAD99C3975A}"/>
              </a:ext>
            </a:extLst>
          </p:cNvPr>
          <p:cNvCxnSpPr>
            <a:cxnSpLocks/>
          </p:cNvCxnSpPr>
          <p:nvPr/>
        </p:nvCxnSpPr>
        <p:spPr>
          <a:xfrm>
            <a:off x="2122426" y="3163280"/>
            <a:ext cx="13461654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0184528-3262-49CB-9A8E-2AFD38213F63}"/>
              </a:ext>
            </a:extLst>
          </p:cNvPr>
          <p:cNvCxnSpPr>
            <a:cxnSpLocks/>
          </p:cNvCxnSpPr>
          <p:nvPr/>
        </p:nvCxnSpPr>
        <p:spPr>
          <a:xfrm flipV="1">
            <a:off x="3967995" y="1453911"/>
            <a:ext cx="0" cy="7562368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8B4B6A6-4357-4068-BEE5-AA138DE6269B}"/>
              </a:ext>
            </a:extLst>
          </p:cNvPr>
          <p:cNvCxnSpPr>
            <a:cxnSpLocks/>
          </p:cNvCxnSpPr>
          <p:nvPr/>
        </p:nvCxnSpPr>
        <p:spPr>
          <a:xfrm>
            <a:off x="2111175" y="5223724"/>
            <a:ext cx="13461654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BAED032-B7FB-4747-A360-3D2284E9002A}"/>
              </a:ext>
            </a:extLst>
          </p:cNvPr>
          <p:cNvCxnSpPr>
            <a:cxnSpLocks/>
          </p:cNvCxnSpPr>
          <p:nvPr/>
        </p:nvCxnSpPr>
        <p:spPr>
          <a:xfrm>
            <a:off x="2077785" y="7214551"/>
            <a:ext cx="13461654" cy="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DC2840A-729A-4592-86D4-7E71A4C85763}"/>
              </a:ext>
            </a:extLst>
          </p:cNvPr>
          <p:cNvSpPr/>
          <p:nvPr/>
        </p:nvSpPr>
        <p:spPr>
          <a:xfrm>
            <a:off x="2392456" y="7057612"/>
            <a:ext cx="13175585" cy="1510144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9215065E-F444-49F7-8B31-5B33BBE3A3E2}"/>
              </a:ext>
            </a:extLst>
          </p:cNvPr>
          <p:cNvSpPr/>
          <p:nvPr/>
        </p:nvSpPr>
        <p:spPr>
          <a:xfrm>
            <a:off x="9923249" y="2250793"/>
            <a:ext cx="2621363" cy="2621362"/>
          </a:xfrm>
          <a:prstGeom prst="roundRect">
            <a:avLst>
              <a:gd name="adj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B4572FC-1E50-4526-B36F-7B5C14FDC4F8}"/>
              </a:ext>
            </a:extLst>
          </p:cNvPr>
          <p:cNvCxnSpPr>
            <a:cxnSpLocks/>
          </p:cNvCxnSpPr>
          <p:nvPr/>
        </p:nvCxnSpPr>
        <p:spPr>
          <a:xfrm>
            <a:off x="12057651" y="1860146"/>
            <a:ext cx="351039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5E99C4-6882-4DB8-B979-C25281D7063F}"/>
              </a:ext>
            </a:extLst>
          </p:cNvPr>
          <p:cNvSpPr txBox="1"/>
          <p:nvPr/>
        </p:nvSpPr>
        <p:spPr>
          <a:xfrm flipH="1">
            <a:off x="11996101" y="1477732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name</a:t>
            </a:r>
            <a:endParaRPr kumimoji="1" lang="ja-JP" altLang="en-US" sz="18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BD79743-5A99-4CE0-AEFF-3D3ED4B7C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48" y="2250793"/>
            <a:ext cx="2621362" cy="262136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F35248-BCF6-46C7-B7FD-C388E59697E4}"/>
              </a:ext>
            </a:extLst>
          </p:cNvPr>
          <p:cNvSpPr txBox="1"/>
          <p:nvPr/>
        </p:nvSpPr>
        <p:spPr>
          <a:xfrm>
            <a:off x="8491417" y="2578330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dirty="0"/>
              <a:t>×</a:t>
            </a:r>
            <a:endParaRPr kumimoji="1" lang="ja-JP" altLang="en-US" sz="11500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0E9BA7F8-6FA6-4373-9F0F-C8D25D71DBEB}"/>
              </a:ext>
            </a:extLst>
          </p:cNvPr>
          <p:cNvSpPr/>
          <p:nvPr/>
        </p:nvSpPr>
        <p:spPr>
          <a:xfrm>
            <a:off x="2392456" y="5413530"/>
            <a:ext cx="13170010" cy="1510147"/>
          </a:xfrm>
          <a:prstGeom prst="round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BD1E13E-C4CE-4FE7-9CA0-431CC9D2AB93}"/>
              </a:ext>
            </a:extLst>
          </p:cNvPr>
          <p:cNvSpPr txBox="1"/>
          <p:nvPr/>
        </p:nvSpPr>
        <p:spPr>
          <a:xfrm flipH="1">
            <a:off x="2556438" y="5413530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選んだ理由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26C2427-87DB-47C5-B369-8441406403C7}"/>
              </a:ext>
            </a:extLst>
          </p:cNvPr>
          <p:cNvSpPr txBox="1"/>
          <p:nvPr/>
        </p:nvSpPr>
        <p:spPr>
          <a:xfrm flipH="1">
            <a:off x="2559926" y="7095720"/>
            <a:ext cx="458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課題解決のための行動アイデア</a:t>
            </a:r>
          </a:p>
        </p:txBody>
      </p:sp>
    </p:spTree>
    <p:extLst>
      <p:ext uri="{BB962C8B-B14F-4D97-AF65-F5344CB8AC3E}">
        <p14:creationId xmlns:p14="http://schemas.microsoft.com/office/powerpoint/2010/main" val="272218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7241" y="372970"/>
            <a:ext cx="279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（記入例）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9" y="237955"/>
            <a:ext cx="18052772" cy="9899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89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20">
            <a:extLst>
              <a:ext uri="{FF2B5EF4-FFF2-40B4-BE49-F238E27FC236}">
                <a16:creationId xmlns:a16="http://schemas.microsoft.com/office/drawing/2014/main" id="{CF703716-8576-45A2-97C0-7A83A4CABF2B}"/>
              </a:ext>
            </a:extLst>
          </p:cNvPr>
          <p:cNvSpPr txBox="1">
            <a:spLocks/>
          </p:cNvSpPr>
          <p:nvPr/>
        </p:nvSpPr>
        <p:spPr>
          <a:xfrm>
            <a:off x="794" y="446"/>
            <a:ext cx="0" cy="0"/>
          </a:xfrm>
        </p:spPr>
        <p:txBody>
          <a:bodyPr/>
          <a:lstStyle>
            <a:lvl1pPr algn="l" defTabSz="1632753" rtl="0" eaLnBrk="1" latinLnBrk="0" hangingPunct="1">
              <a:spcBef>
                <a:spcPct val="0"/>
              </a:spcBef>
              <a:buNone/>
              <a:defRPr sz="6000" kern="1200" spc="3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5999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5999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5999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41" y="372970"/>
            <a:ext cx="279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（記入例）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3" name="図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6" y="665357"/>
            <a:ext cx="17376865" cy="9527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44546"/>
      </p:ext>
    </p:extLst>
  </p:cSld>
  <p:clrMapOvr>
    <a:masterClrMapping/>
  </p:clrMapOvr>
</p:sld>
</file>

<file path=ppt/theme/theme1.xml><?xml version="1.0" encoding="utf-8"?>
<a:theme xmlns:a="http://schemas.openxmlformats.org/drawingml/2006/main" name="No Decoration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ts">
  <a:themeElements>
    <a:clrScheme name="Sirius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3DA4B5"/>
      </a:accent1>
      <a:accent2>
        <a:srgbClr val="F73B3B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4BACC6"/>
      </a:hlink>
      <a:folHlink>
        <a:srgbClr val="31859B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44382</TotalTime>
  <Words>20</Words>
  <Application>Microsoft Office PowerPoint</Application>
  <PresentationFormat>ユーザー設定</PresentationFormat>
  <Paragraphs>9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</vt:i4>
      </vt:variant>
    </vt:vector>
  </HeadingPairs>
  <TitlesOfParts>
    <vt:vector size="17" baseType="lpstr">
      <vt:lpstr>BIZ UDPゴシック</vt:lpstr>
      <vt:lpstr>ＭＳ Ｐゴシック</vt:lpstr>
      <vt:lpstr>Roboto Condensed Light</vt:lpstr>
      <vt:lpstr>Roboto Light</vt:lpstr>
      <vt:lpstr>Spica Neue</vt:lpstr>
      <vt:lpstr>Spica Neue Light</vt:lpstr>
      <vt:lpstr>メイリオ</vt:lpstr>
      <vt:lpstr>Arial</vt:lpstr>
      <vt:lpstr>Calibri</vt:lpstr>
      <vt:lpstr>Wingdings</vt:lpstr>
      <vt:lpstr>No Decoration</vt:lpstr>
      <vt:lpstr>Contents</vt:lpstr>
      <vt:lpstr>1_Contents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</dc:title>
  <dc:creator>Jun</dc:creator>
  <cp:lastModifiedBy>user</cp:lastModifiedBy>
  <cp:revision>912</cp:revision>
  <cp:lastPrinted>2019-08-20T01:16:53Z</cp:lastPrinted>
  <dcterms:created xsi:type="dcterms:W3CDTF">2015-01-09T17:56:04Z</dcterms:created>
  <dcterms:modified xsi:type="dcterms:W3CDTF">2023-05-26T05:51:43Z</dcterms:modified>
</cp:coreProperties>
</file>