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5" d="100"/>
          <a:sy n="125" d="100"/>
        </p:scale>
        <p:origin x="115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4FE61-C7C5-4DBB-A89C-A37E5615F910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20C88-0258-49D5-BF0D-D82752A7ED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46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ED06-F4ED-47AC-B0F2-44C0F8F1DCF8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C956-897A-4D9E-AE5B-C4B3E24C2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339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ED06-F4ED-47AC-B0F2-44C0F8F1DCF8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C956-897A-4D9E-AE5B-C4B3E24C2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137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ED06-F4ED-47AC-B0F2-44C0F8F1DCF8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C956-897A-4D9E-AE5B-C4B3E24C2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509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ED06-F4ED-47AC-B0F2-44C0F8F1DCF8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C956-897A-4D9E-AE5B-C4B3E24C2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456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ED06-F4ED-47AC-B0F2-44C0F8F1DCF8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C956-897A-4D9E-AE5B-C4B3E24C2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933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ED06-F4ED-47AC-B0F2-44C0F8F1DCF8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C956-897A-4D9E-AE5B-C4B3E24C2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097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ED06-F4ED-47AC-B0F2-44C0F8F1DCF8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C956-897A-4D9E-AE5B-C4B3E24C2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57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ED06-F4ED-47AC-B0F2-44C0F8F1DCF8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C956-897A-4D9E-AE5B-C4B3E24C2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73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ED06-F4ED-47AC-B0F2-44C0F8F1DCF8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C956-897A-4D9E-AE5B-C4B3E24C2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386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ED06-F4ED-47AC-B0F2-44C0F8F1DCF8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C956-897A-4D9E-AE5B-C4B3E24C2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384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ED06-F4ED-47AC-B0F2-44C0F8F1DCF8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C956-897A-4D9E-AE5B-C4B3E24C2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40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AED06-F4ED-47AC-B0F2-44C0F8F1DCF8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8C956-897A-4D9E-AE5B-C4B3E24C2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16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0177" y="2279651"/>
            <a:ext cx="2383133" cy="1692693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-21917" y="637970"/>
            <a:ext cx="71726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　　</a:t>
            </a:r>
            <a:r>
              <a:rPr kumimoji="1" lang="ja-JP" alt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ライフステージに応じた</a:t>
            </a:r>
            <a:endParaRPr kumimoji="1" lang="en-US" altLang="ja-JP" sz="40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r>
              <a:rPr kumimoji="1" lang="ja-JP" alt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　</a:t>
            </a:r>
            <a:r>
              <a:rPr kumimoji="1" lang="ja-JP" alt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　　　　健康相談</a:t>
            </a:r>
            <a:endParaRPr kumimoji="1" lang="ja-JP" altLang="en-US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5" name="雲形吹き出し 14"/>
          <p:cNvSpPr/>
          <p:nvPr/>
        </p:nvSpPr>
        <p:spPr>
          <a:xfrm>
            <a:off x="4654947" y="1488921"/>
            <a:ext cx="1993897" cy="1099220"/>
          </a:xfrm>
          <a:prstGeom prst="cloudCallout">
            <a:avLst>
              <a:gd name="adj1" fmla="val -67173"/>
              <a:gd name="adj2" fmla="val 33916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生理痛</a:t>
            </a:r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が</a:t>
            </a:r>
            <a:endParaRPr kumimoji="1" lang="en-US" altLang="ja-JP" sz="1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ひど</a:t>
            </a:r>
            <a:r>
              <a:rPr kumimoji="1"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い</a:t>
            </a:r>
            <a:endParaRPr kumimoji="1" lang="en-US" altLang="ja-JP" sz="1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雲形吹き出し 15"/>
          <p:cNvSpPr/>
          <p:nvPr/>
        </p:nvSpPr>
        <p:spPr>
          <a:xfrm>
            <a:off x="4643929" y="2605473"/>
            <a:ext cx="2004916" cy="1205993"/>
          </a:xfrm>
          <a:prstGeom prst="cloudCallout">
            <a:avLst>
              <a:gd name="adj1" fmla="val -67654"/>
              <a:gd name="adj2" fmla="val -48626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更年期に</a:t>
            </a:r>
            <a:endParaRPr kumimoji="1" lang="en-US" altLang="ja-JP" sz="1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ついて相談したい</a:t>
            </a:r>
            <a:endParaRPr kumimoji="1" lang="ja-JP" altLang="en-US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雲形吹き出し 16"/>
          <p:cNvSpPr/>
          <p:nvPr/>
        </p:nvSpPr>
        <p:spPr>
          <a:xfrm>
            <a:off x="247900" y="1472592"/>
            <a:ext cx="1993897" cy="1622858"/>
          </a:xfrm>
          <a:prstGeom prst="cloudCallout">
            <a:avLst>
              <a:gd name="adj1" fmla="val 43942"/>
              <a:gd name="adj2" fmla="val 62021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最近疲れて</a:t>
            </a:r>
            <a:endParaRPr kumimoji="1" lang="en-US" altLang="ja-JP" sz="1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眠れない</a:t>
            </a:r>
            <a:endParaRPr kumimoji="1" lang="ja-JP" altLang="en-US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-21917" y="3795356"/>
            <a:ext cx="6855353" cy="584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/>
              <a:t>　　健康</a:t>
            </a:r>
            <a:r>
              <a:rPr kumimoji="1" lang="ja-JP" altLang="en-US" dirty="0" smtClean="0"/>
              <a:t>に関するご相談に</a:t>
            </a:r>
            <a:r>
              <a:rPr kumimoji="1" lang="ja-JP" altLang="en-US" sz="2800" b="1" dirty="0" smtClean="0"/>
              <a:t>医師</a:t>
            </a:r>
            <a:r>
              <a:rPr kumimoji="1" lang="ja-JP" altLang="en-US" dirty="0" smtClean="0"/>
              <a:t>が応じます</a:t>
            </a:r>
            <a:endParaRPr kumimoji="1" lang="ja-JP" altLang="en-US" dirty="0"/>
          </a:p>
        </p:txBody>
      </p:sp>
      <p:sp>
        <p:nvSpPr>
          <p:cNvPr id="21" name="フローチャート: 代替処理 20"/>
          <p:cNvSpPr/>
          <p:nvPr/>
        </p:nvSpPr>
        <p:spPr>
          <a:xfrm>
            <a:off x="486884" y="4579846"/>
            <a:ext cx="991413" cy="538471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日時</a:t>
            </a:r>
            <a:endParaRPr kumimoji="1" lang="ja-JP" alt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" name="フローチャート: 代替処理 22"/>
          <p:cNvSpPr/>
          <p:nvPr/>
        </p:nvSpPr>
        <p:spPr>
          <a:xfrm>
            <a:off x="466972" y="5739661"/>
            <a:ext cx="991413" cy="538471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相談</a:t>
            </a:r>
            <a:endParaRPr kumimoji="1" lang="en-US" altLang="ja-JP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kumimoji="1"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時間</a:t>
            </a:r>
            <a:endParaRPr kumimoji="1" lang="ja-JP" alt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フローチャート: 代替処理 23"/>
          <p:cNvSpPr/>
          <p:nvPr/>
        </p:nvSpPr>
        <p:spPr>
          <a:xfrm>
            <a:off x="486883" y="6361005"/>
            <a:ext cx="991413" cy="538471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対象</a:t>
            </a:r>
            <a:endParaRPr kumimoji="1" lang="ja-JP" alt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847480" y="5816408"/>
            <a:ext cx="3571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１人３０分程度</a:t>
            </a:r>
            <a:endParaRPr kumimoji="1" lang="ja-JP" altLang="en-US" sz="16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388492" y="6407333"/>
            <a:ext cx="5260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　</a:t>
            </a:r>
            <a:r>
              <a:rPr lang="ja-JP" altLang="ja-JP" sz="1600" dirty="0" smtClean="0"/>
              <a:t>医学的</a:t>
            </a:r>
            <a:r>
              <a:rPr lang="ja-JP" altLang="ja-JP" sz="1600" dirty="0"/>
              <a:t>・専門的健康相談を希望</a:t>
            </a:r>
            <a:r>
              <a:rPr lang="ja-JP" altLang="ja-JP" sz="1600" dirty="0" smtClean="0"/>
              <a:t>する思春期</a:t>
            </a:r>
            <a:r>
              <a:rPr lang="ja-JP" altLang="ja-JP" sz="1600" dirty="0"/>
              <a:t>以降</a:t>
            </a:r>
            <a:r>
              <a:rPr lang="ja-JP" altLang="ja-JP" sz="1600" dirty="0" smtClean="0"/>
              <a:t>の</a:t>
            </a:r>
            <a:r>
              <a:rPr lang="ja-JP" altLang="en-US" sz="1600" dirty="0" smtClean="0"/>
              <a:t>方</a:t>
            </a:r>
            <a:endParaRPr kumimoji="1" lang="ja-JP" altLang="en-US" sz="1600" dirty="0"/>
          </a:p>
        </p:txBody>
      </p:sp>
      <p:sp>
        <p:nvSpPr>
          <p:cNvPr id="27" name="フローチャート: 代替処理 26"/>
          <p:cNvSpPr/>
          <p:nvPr/>
        </p:nvSpPr>
        <p:spPr>
          <a:xfrm>
            <a:off x="466972" y="7180292"/>
            <a:ext cx="991413" cy="538471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場所</a:t>
            </a:r>
            <a:endParaRPr kumimoji="1" lang="ja-JP" alt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847480" y="7143927"/>
            <a:ext cx="46732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足柄上合同庁舎４階　診察室等</a:t>
            </a:r>
            <a:endParaRPr kumimoji="1" lang="en-US" altLang="ja-JP" sz="1600" dirty="0" smtClean="0"/>
          </a:p>
          <a:p>
            <a:r>
              <a:rPr kumimoji="1" lang="ja-JP" altLang="en-US" sz="1100" dirty="0" smtClean="0"/>
              <a:t>〒２５８－００２１</a:t>
            </a:r>
            <a:r>
              <a:rPr kumimoji="1" lang="ja-JP" altLang="en-US" sz="1200" dirty="0"/>
              <a:t>　</a:t>
            </a:r>
            <a:r>
              <a:rPr kumimoji="1" lang="ja-JP" altLang="en-US" sz="1400" dirty="0" smtClean="0"/>
              <a:t>足柄上郡開成町吉田島２４８９－２</a:t>
            </a:r>
            <a:endParaRPr kumimoji="1" lang="en-US" altLang="ja-JP" sz="1400" dirty="0" smtClean="0"/>
          </a:p>
        </p:txBody>
      </p:sp>
      <p:sp>
        <p:nvSpPr>
          <p:cNvPr id="29" name="フローチャート: 代替処理 28"/>
          <p:cNvSpPr/>
          <p:nvPr/>
        </p:nvSpPr>
        <p:spPr>
          <a:xfrm>
            <a:off x="486883" y="7881791"/>
            <a:ext cx="991413" cy="538471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申込み方法</a:t>
            </a:r>
            <a:endParaRPr kumimoji="1" lang="ja-JP" alt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807194" y="7813218"/>
            <a:ext cx="319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１週間前までに</a:t>
            </a:r>
            <a:r>
              <a:rPr kumimoji="1" lang="ja-JP" altLang="en-US" b="1" dirty="0" smtClean="0"/>
              <a:t>お電話</a:t>
            </a:r>
            <a:r>
              <a:rPr kumimoji="1" lang="ja-JP" altLang="en-US" sz="1600" dirty="0" smtClean="0"/>
              <a:t>または</a:t>
            </a:r>
            <a:endParaRPr kumimoji="1" lang="en-US" altLang="ja-JP" sz="1600" dirty="0" smtClean="0"/>
          </a:p>
          <a:p>
            <a:r>
              <a:rPr kumimoji="1" lang="ja-JP" altLang="en-US" b="1" dirty="0" smtClean="0"/>
              <a:t>電子申請</a:t>
            </a:r>
            <a:r>
              <a:rPr kumimoji="1" lang="ja-JP" altLang="en-US" sz="1600" dirty="0" smtClean="0"/>
              <a:t>にてお申込みください</a:t>
            </a:r>
            <a:endParaRPr kumimoji="1" lang="ja-JP" altLang="en-US" sz="16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035461" y="8644116"/>
            <a:ext cx="361092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小田原保健福祉事務所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足柄上センター保健福祉課</a:t>
            </a:r>
            <a:endParaRPr kumimoji="1" lang="en-US" altLang="ja-JP" sz="1200" dirty="0" smtClean="0"/>
          </a:p>
          <a:p>
            <a:r>
              <a:rPr kumimoji="1" lang="ja-JP" altLang="en-US" sz="1600" b="1" dirty="0" smtClean="0"/>
              <a:t>（０４６５）８３</a:t>
            </a:r>
            <a:r>
              <a:rPr kumimoji="1" lang="en-US" altLang="ja-JP" sz="1600" b="1" dirty="0" smtClean="0"/>
              <a:t>-</a:t>
            </a:r>
            <a:r>
              <a:rPr kumimoji="1" lang="ja-JP" altLang="en-US" sz="1600" b="1" dirty="0" smtClean="0"/>
              <a:t>５１１１（内</a:t>
            </a:r>
            <a:r>
              <a:rPr kumimoji="1" lang="en-US" altLang="ja-JP" sz="1600" b="1" dirty="0" smtClean="0"/>
              <a:t>467</a:t>
            </a:r>
            <a:r>
              <a:rPr kumimoji="1" lang="ja-JP" altLang="en-US" sz="1600" b="1" dirty="0" smtClean="0"/>
              <a:t>）</a:t>
            </a:r>
            <a:endParaRPr kumimoji="1" lang="en-US" altLang="ja-JP" sz="1600" b="1" dirty="0" smtClean="0"/>
          </a:p>
          <a:p>
            <a:r>
              <a:rPr kumimoji="1" lang="ja-JP" altLang="en-US" sz="1400" b="1" dirty="0" smtClean="0"/>
              <a:t>電子申請を受け予約時間についてこちらから電話いたします。</a:t>
            </a:r>
            <a:endParaRPr kumimoji="1" lang="ja-JP" altLang="en-US" sz="1400" b="1" dirty="0"/>
          </a:p>
        </p:txBody>
      </p:sp>
      <p:sp>
        <p:nvSpPr>
          <p:cNvPr id="34" name="フローチャート: 代替処理 33"/>
          <p:cNvSpPr/>
          <p:nvPr/>
        </p:nvSpPr>
        <p:spPr>
          <a:xfrm>
            <a:off x="185995" y="8713390"/>
            <a:ext cx="1661485" cy="907333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申込み</a:t>
            </a:r>
            <a:endParaRPr kumimoji="1" lang="en-US" altLang="ja-JP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kumimoji="1"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問い合わせ先</a:t>
            </a:r>
            <a:endParaRPr kumimoji="1" lang="ja-JP" alt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楕円 2"/>
          <p:cNvSpPr/>
          <p:nvPr/>
        </p:nvSpPr>
        <p:spPr>
          <a:xfrm>
            <a:off x="5501068" y="8913032"/>
            <a:ext cx="1280827" cy="90733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ln w="0"/>
                <a:solidFill>
                  <a:schemeClr val="accent1"/>
                </a:solidFill>
              </a:rPr>
              <a:t>相談無料</a:t>
            </a:r>
            <a:endParaRPr kumimoji="1" lang="ja-JP" altLang="en-US" sz="2400" b="1" dirty="0">
              <a:ln w="0"/>
              <a:solidFill>
                <a:schemeClr val="accent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662798" y="4586820"/>
            <a:ext cx="508092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令和６年　</a:t>
            </a:r>
            <a:r>
              <a:rPr kumimoji="1" lang="ja-JP" altLang="en-US" sz="2000" b="1" dirty="0" smtClean="0"/>
              <a:t>６</a:t>
            </a:r>
            <a:r>
              <a:rPr kumimoji="1" lang="ja-JP" altLang="en-US" sz="1600" dirty="0" smtClean="0"/>
              <a:t>月</a:t>
            </a:r>
            <a:r>
              <a:rPr kumimoji="1" lang="ja-JP" altLang="en-US" sz="2000" b="1" dirty="0" smtClean="0"/>
              <a:t>４</a:t>
            </a:r>
            <a:r>
              <a:rPr kumimoji="1" lang="ja-JP" altLang="en-US" sz="1600" dirty="0" smtClean="0"/>
              <a:t>日（火）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令和６年</a:t>
            </a:r>
            <a:r>
              <a:rPr kumimoji="1" lang="ja-JP" altLang="en-US" sz="2000" b="1" dirty="0" smtClean="0"/>
              <a:t>１０</a:t>
            </a:r>
            <a:r>
              <a:rPr kumimoji="1" lang="ja-JP" altLang="en-US" sz="1600" dirty="0" smtClean="0"/>
              <a:t>月</a:t>
            </a:r>
            <a:r>
              <a:rPr kumimoji="1" lang="ja-JP" altLang="en-US" sz="2000" b="1" dirty="0" smtClean="0"/>
              <a:t>１</a:t>
            </a:r>
            <a:r>
              <a:rPr kumimoji="1" lang="ja-JP" altLang="en-US" sz="1600" dirty="0" smtClean="0"/>
              <a:t>日（火）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令和７年　</a:t>
            </a:r>
            <a:r>
              <a:rPr kumimoji="1" lang="ja-JP" altLang="en-US" sz="2000" b="1" dirty="0" smtClean="0"/>
              <a:t>２</a:t>
            </a:r>
            <a:r>
              <a:rPr kumimoji="1" lang="ja-JP" altLang="en-US" sz="1600" dirty="0" smtClean="0"/>
              <a:t>月</a:t>
            </a:r>
            <a:r>
              <a:rPr kumimoji="1" lang="ja-JP" altLang="en-US" sz="2000" b="1" dirty="0" smtClean="0"/>
              <a:t>４</a:t>
            </a:r>
            <a:r>
              <a:rPr kumimoji="1" lang="ja-JP" altLang="en-US" sz="1600" dirty="0" smtClean="0"/>
              <a:t>日（火）</a:t>
            </a:r>
            <a:endParaRPr kumimoji="1" lang="en-US" altLang="ja-JP" sz="1600" dirty="0" smtClean="0"/>
          </a:p>
          <a:p>
            <a:r>
              <a:rPr kumimoji="1" lang="ja-JP" altLang="en-US" sz="1400" dirty="0" smtClean="0"/>
              <a:t>　　　＊時間はいずれも１３：３０～１５：００です。</a:t>
            </a:r>
            <a:endParaRPr kumimoji="1" lang="en-US" altLang="ja-JP" sz="1400" dirty="0" smtClean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11716">
            <a:off x="5589782" y="4286574"/>
            <a:ext cx="1175051" cy="1512957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5418628" y="8015849"/>
            <a:ext cx="183595" cy="3062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766" y="24029"/>
            <a:ext cx="2020888" cy="748657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205" y="7783169"/>
            <a:ext cx="1009702" cy="98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70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</TotalTime>
  <Words>154</Words>
  <Application>Microsoft Office PowerPoint</Application>
  <PresentationFormat>A4 210 x 297 mm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23</cp:revision>
  <cp:lastPrinted>2024-02-14T05:16:42Z</cp:lastPrinted>
  <dcterms:created xsi:type="dcterms:W3CDTF">2024-01-19T01:40:58Z</dcterms:created>
  <dcterms:modified xsi:type="dcterms:W3CDTF">2024-03-25T05:58:41Z</dcterms:modified>
</cp:coreProperties>
</file>