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6"/>
  </p:notesMasterIdLst>
  <p:handoutMasterIdLst>
    <p:handoutMasterId r:id="rId17"/>
  </p:handoutMasterIdLst>
  <p:sldIdLst>
    <p:sldId id="285" r:id="rId5"/>
    <p:sldId id="315" r:id="rId6"/>
    <p:sldId id="1127" r:id="rId7"/>
    <p:sldId id="1123" r:id="rId8"/>
    <p:sldId id="1121" r:id="rId9"/>
    <p:sldId id="1124" r:id="rId10"/>
    <p:sldId id="1125" r:id="rId11"/>
    <p:sldId id="1126" r:id="rId12"/>
    <p:sldId id="1119" r:id="rId13"/>
    <p:sldId id="1122" r:id="rId14"/>
    <p:sldId id="288" r:id="rId15"/>
  </p:sldIdLst>
  <p:sldSz cx="9144000" cy="6858000" type="screen4x3"/>
  <p:notesSz cx="6807200" cy="9939338"/>
  <p:defaultTextStyle>
    <a:defPPr>
      <a:defRPr lang="e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63E"/>
    <a:srgbClr val="DDEAFF"/>
    <a:srgbClr val="002868"/>
    <a:srgbClr val="00368E"/>
    <a:srgbClr val="004ECC"/>
    <a:srgbClr val="005EF6"/>
    <a:srgbClr val="5395FF"/>
    <a:srgbClr val="97BFFF"/>
    <a:srgbClr val="DD7901"/>
    <a:srgbClr val="0063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513D71-3E43-4845-AF90-8B6685857A5D}" v="59" dt="2025-12-24T02:08:34.2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2119" y="4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iroshi_Inami" userId="c75d6ce7-f93f-4e07-8003-cd96b4a35753" providerId="ADAL" clId="{C87F70E0-DBB1-482B-BF91-213C7BEF0BBB}"/>
    <pc:docChg chg="undo custSel addSld delSld modSld">
      <pc:chgData name="Hiroshi_Inami" userId="c75d6ce7-f93f-4e07-8003-cd96b4a35753" providerId="ADAL" clId="{C87F70E0-DBB1-482B-BF91-213C7BEF0BBB}" dt="2025-12-24T02:44:54.825" v="435" actId="1038"/>
      <pc:docMkLst>
        <pc:docMk/>
      </pc:docMkLst>
      <pc:sldChg chg="addSp modSp mod">
        <pc:chgData name="Hiroshi_Inami" userId="c75d6ce7-f93f-4e07-8003-cd96b4a35753" providerId="ADAL" clId="{C87F70E0-DBB1-482B-BF91-213C7BEF0BBB}" dt="2025-12-24T01:50:48.883" v="180" actId="13926"/>
        <pc:sldMkLst>
          <pc:docMk/>
          <pc:sldMk cId="2043432955" sldId="315"/>
        </pc:sldMkLst>
        <pc:spChg chg="mod">
          <ac:chgData name="Hiroshi_Inami" userId="c75d6ce7-f93f-4e07-8003-cd96b4a35753" providerId="ADAL" clId="{C87F70E0-DBB1-482B-BF91-213C7BEF0BBB}" dt="2025-12-24T01:50:48.883" v="180" actId="13926"/>
          <ac:spMkLst>
            <pc:docMk/>
            <pc:sldMk cId="2043432955" sldId="315"/>
            <ac:spMk id="103" creationId="{E2C0B2E5-BE8A-94A2-F63B-072E9E8B0D44}"/>
          </ac:spMkLst>
        </pc:spChg>
        <pc:picChg chg="add mod">
          <ac:chgData name="Hiroshi_Inami" userId="c75d6ce7-f93f-4e07-8003-cd96b4a35753" providerId="ADAL" clId="{C87F70E0-DBB1-482B-BF91-213C7BEF0BBB}" dt="2025-12-24T01:49:00.304" v="176" actId="1076"/>
          <ac:picMkLst>
            <pc:docMk/>
            <pc:sldMk cId="2043432955" sldId="315"/>
            <ac:picMk id="5" creationId="{32C353A8-71D6-F9BE-BADB-6E052E29957A}"/>
          </ac:picMkLst>
        </pc:picChg>
      </pc:sldChg>
      <pc:sldChg chg="del">
        <pc:chgData name="Hiroshi_Inami" userId="c75d6ce7-f93f-4e07-8003-cd96b4a35753" providerId="ADAL" clId="{C87F70E0-DBB1-482B-BF91-213C7BEF0BBB}" dt="2025-12-24T01:49:12.266" v="177" actId="2696"/>
        <pc:sldMkLst>
          <pc:docMk/>
          <pc:sldMk cId="3636085359" sldId="478"/>
        </pc:sldMkLst>
      </pc:sldChg>
      <pc:sldChg chg="del">
        <pc:chgData name="Hiroshi_Inami" userId="c75d6ce7-f93f-4e07-8003-cd96b4a35753" providerId="ADAL" clId="{C87F70E0-DBB1-482B-BF91-213C7BEF0BBB}" dt="2025-12-24T01:49:32.775" v="178" actId="47"/>
        <pc:sldMkLst>
          <pc:docMk/>
          <pc:sldMk cId="4041799180" sldId="1114"/>
        </pc:sldMkLst>
      </pc:sldChg>
      <pc:sldChg chg="delSp modSp mod">
        <pc:chgData name="Hiroshi_Inami" userId="c75d6ce7-f93f-4e07-8003-cd96b4a35753" providerId="ADAL" clId="{C87F70E0-DBB1-482B-BF91-213C7BEF0BBB}" dt="2025-12-24T02:07:44.816" v="328" actId="113"/>
        <pc:sldMkLst>
          <pc:docMk/>
          <pc:sldMk cId="2436765060" sldId="1119"/>
        </pc:sldMkLst>
        <pc:spChg chg="mod">
          <ac:chgData name="Hiroshi_Inami" userId="c75d6ce7-f93f-4e07-8003-cd96b4a35753" providerId="ADAL" clId="{C87F70E0-DBB1-482B-BF91-213C7BEF0BBB}" dt="2025-12-24T02:07:44.816" v="328" actId="113"/>
          <ac:spMkLst>
            <pc:docMk/>
            <pc:sldMk cId="2436765060" sldId="1119"/>
            <ac:spMk id="2" creationId="{CEC72B2B-F731-9FDF-EACD-FBF98DBA6666}"/>
          </ac:spMkLst>
        </pc:spChg>
        <pc:spChg chg="mod">
          <ac:chgData name="Hiroshi_Inami" userId="c75d6ce7-f93f-4e07-8003-cd96b4a35753" providerId="ADAL" clId="{C87F70E0-DBB1-482B-BF91-213C7BEF0BBB}" dt="2025-12-24T02:07:17.537" v="303" actId="14100"/>
          <ac:spMkLst>
            <pc:docMk/>
            <pc:sldMk cId="2436765060" sldId="1119"/>
            <ac:spMk id="8" creationId="{3D8323FA-B118-6279-EE8F-E85D3B490502}"/>
          </ac:spMkLst>
        </pc:spChg>
        <pc:spChg chg="del">
          <ac:chgData name="Hiroshi_Inami" userId="c75d6ce7-f93f-4e07-8003-cd96b4a35753" providerId="ADAL" clId="{C87F70E0-DBB1-482B-BF91-213C7BEF0BBB}" dt="2025-12-24T02:07:11.926" v="302" actId="478"/>
          <ac:spMkLst>
            <pc:docMk/>
            <pc:sldMk cId="2436765060" sldId="1119"/>
            <ac:spMk id="24" creationId="{2898B3D7-23C9-3DC2-3DBC-CD3914DDAABD}"/>
          </ac:spMkLst>
        </pc:spChg>
      </pc:sldChg>
      <pc:sldChg chg="delSp modSp mod">
        <pc:chgData name="Hiroshi_Inami" userId="c75d6ce7-f93f-4e07-8003-cd96b4a35753" providerId="ADAL" clId="{C87F70E0-DBB1-482B-BF91-213C7BEF0BBB}" dt="2025-12-24T02:44:36.520" v="404" actId="1038"/>
        <pc:sldMkLst>
          <pc:docMk/>
          <pc:sldMk cId="2003540349" sldId="1121"/>
        </pc:sldMkLst>
        <pc:spChg chg="mod topLvl">
          <ac:chgData name="Hiroshi_Inami" userId="c75d6ce7-f93f-4e07-8003-cd96b4a35753" providerId="ADAL" clId="{C87F70E0-DBB1-482B-BF91-213C7BEF0BBB}" dt="2025-12-24T01:56:04.566" v="269" actId="14100"/>
          <ac:spMkLst>
            <pc:docMk/>
            <pc:sldMk cId="2003540349" sldId="1121"/>
            <ac:spMk id="7" creationId="{F1047077-2DCB-6D2D-5AA1-5838A5F1A2B8}"/>
          </ac:spMkLst>
        </pc:spChg>
        <pc:spChg chg="mod topLvl">
          <ac:chgData name="Hiroshi_Inami" userId="c75d6ce7-f93f-4e07-8003-cd96b4a35753" providerId="ADAL" clId="{C87F70E0-DBB1-482B-BF91-213C7BEF0BBB}" dt="2025-12-24T01:56:49.180" v="277" actId="113"/>
          <ac:spMkLst>
            <pc:docMk/>
            <pc:sldMk cId="2003540349" sldId="1121"/>
            <ac:spMk id="8" creationId="{D9191F0F-F9DD-5CC9-D988-EC1A16FE03BA}"/>
          </ac:spMkLst>
        </pc:spChg>
        <pc:spChg chg="mod topLvl">
          <ac:chgData name="Hiroshi_Inami" userId="c75d6ce7-f93f-4e07-8003-cd96b4a35753" providerId="ADAL" clId="{C87F70E0-DBB1-482B-BF91-213C7BEF0BBB}" dt="2025-12-24T02:44:18.972" v="367" actId="1038"/>
          <ac:spMkLst>
            <pc:docMk/>
            <pc:sldMk cId="2003540349" sldId="1121"/>
            <ac:spMk id="9" creationId="{6D4D0512-B3AC-1EC2-EFF4-5D1B71CC910B}"/>
          </ac:spMkLst>
        </pc:spChg>
        <pc:spChg chg="mod topLvl">
          <ac:chgData name="Hiroshi_Inami" userId="c75d6ce7-f93f-4e07-8003-cd96b4a35753" providerId="ADAL" clId="{C87F70E0-DBB1-482B-BF91-213C7BEF0BBB}" dt="2025-12-24T01:56:22.434" v="271" actId="14100"/>
          <ac:spMkLst>
            <pc:docMk/>
            <pc:sldMk cId="2003540349" sldId="1121"/>
            <ac:spMk id="10" creationId="{C19E4953-0312-677F-3F0D-4D5D1E1987D8}"/>
          </ac:spMkLst>
        </pc:spChg>
        <pc:spChg chg="mod">
          <ac:chgData name="Hiroshi_Inami" userId="c75d6ce7-f93f-4e07-8003-cd96b4a35753" providerId="ADAL" clId="{C87F70E0-DBB1-482B-BF91-213C7BEF0BBB}" dt="2025-12-24T01:56:52.159" v="278" actId="113"/>
          <ac:spMkLst>
            <pc:docMk/>
            <pc:sldMk cId="2003540349" sldId="1121"/>
            <ac:spMk id="11" creationId="{C606C27A-6F8E-02D5-DCF6-AFF650E458F3}"/>
          </ac:spMkLst>
        </pc:spChg>
        <pc:spChg chg="mod topLvl">
          <ac:chgData name="Hiroshi_Inami" userId="c75d6ce7-f93f-4e07-8003-cd96b4a35753" providerId="ADAL" clId="{C87F70E0-DBB1-482B-BF91-213C7BEF0BBB}" dt="2025-12-24T02:44:21.343" v="373" actId="1038"/>
          <ac:spMkLst>
            <pc:docMk/>
            <pc:sldMk cId="2003540349" sldId="1121"/>
            <ac:spMk id="12" creationId="{EAD9AD22-C8EF-456A-BCFC-562E77DD74DF}"/>
          </ac:spMkLst>
        </pc:spChg>
        <pc:spChg chg="mod topLvl">
          <ac:chgData name="Hiroshi_Inami" userId="c75d6ce7-f93f-4e07-8003-cd96b4a35753" providerId="ADAL" clId="{C87F70E0-DBB1-482B-BF91-213C7BEF0BBB}" dt="2025-12-24T01:56:36.444" v="273" actId="14100"/>
          <ac:spMkLst>
            <pc:docMk/>
            <pc:sldMk cId="2003540349" sldId="1121"/>
            <ac:spMk id="13" creationId="{21277D71-A857-6DC7-F5C1-D153A01263C4}"/>
          </ac:spMkLst>
        </pc:spChg>
        <pc:spChg chg="mod topLvl">
          <ac:chgData name="Hiroshi_Inami" userId="c75d6ce7-f93f-4e07-8003-cd96b4a35753" providerId="ADAL" clId="{C87F70E0-DBB1-482B-BF91-213C7BEF0BBB}" dt="2025-12-24T01:57:02.639" v="281" actId="20577"/>
          <ac:spMkLst>
            <pc:docMk/>
            <pc:sldMk cId="2003540349" sldId="1121"/>
            <ac:spMk id="14" creationId="{33695B18-0F77-4F18-A537-3ACD25C03157}"/>
          </ac:spMkLst>
        </pc:spChg>
        <pc:spChg chg="mod topLvl">
          <ac:chgData name="Hiroshi_Inami" userId="c75d6ce7-f93f-4e07-8003-cd96b4a35753" providerId="ADAL" clId="{C87F70E0-DBB1-482B-BF91-213C7BEF0BBB}" dt="2025-12-24T02:44:36.520" v="404" actId="1038"/>
          <ac:spMkLst>
            <pc:docMk/>
            <pc:sldMk cId="2003540349" sldId="1121"/>
            <ac:spMk id="15" creationId="{43E4EB02-CEB4-55B6-AE38-423D629A8B7F}"/>
          </ac:spMkLst>
        </pc:spChg>
        <pc:spChg chg="mod topLvl">
          <ac:chgData name="Hiroshi_Inami" userId="c75d6ce7-f93f-4e07-8003-cd96b4a35753" providerId="ADAL" clId="{C87F70E0-DBB1-482B-BF91-213C7BEF0BBB}" dt="2025-12-24T01:56:42.692" v="275" actId="14100"/>
          <ac:spMkLst>
            <pc:docMk/>
            <pc:sldMk cId="2003540349" sldId="1121"/>
            <ac:spMk id="16" creationId="{CBB68907-880B-A24A-DD04-F71D1E85AA97}"/>
          </ac:spMkLst>
        </pc:spChg>
        <pc:spChg chg="mod topLvl">
          <ac:chgData name="Hiroshi_Inami" userId="c75d6ce7-f93f-4e07-8003-cd96b4a35753" providerId="ADAL" clId="{C87F70E0-DBB1-482B-BF91-213C7BEF0BBB}" dt="2025-12-24T02:44:26.067" v="378" actId="1038"/>
          <ac:spMkLst>
            <pc:docMk/>
            <pc:sldMk cId="2003540349" sldId="1121"/>
            <ac:spMk id="17" creationId="{EA29C018-6FA8-A847-6BCA-1E3D53C8812C}"/>
          </ac:spMkLst>
        </pc:spChg>
        <pc:spChg chg="mod">
          <ac:chgData name="Hiroshi_Inami" userId="c75d6ce7-f93f-4e07-8003-cd96b4a35753" providerId="ADAL" clId="{C87F70E0-DBB1-482B-BF91-213C7BEF0BBB}" dt="2025-12-24T02:44:30.230" v="388" actId="1035"/>
          <ac:spMkLst>
            <pc:docMk/>
            <pc:sldMk cId="2003540349" sldId="1121"/>
            <ac:spMk id="18" creationId="{0033F53F-EDCA-5B61-99DC-AAB79FE3A0A0}"/>
          </ac:spMkLst>
        </pc:spChg>
      </pc:sldChg>
      <pc:sldChg chg="modSp mod">
        <pc:chgData name="Hiroshi_Inami" userId="c75d6ce7-f93f-4e07-8003-cd96b4a35753" providerId="ADAL" clId="{C87F70E0-DBB1-482B-BF91-213C7BEF0BBB}" dt="2025-12-24T02:08:34.297" v="356" actId="113"/>
        <pc:sldMkLst>
          <pc:docMk/>
          <pc:sldMk cId="3022160606" sldId="1122"/>
        </pc:sldMkLst>
        <pc:spChg chg="mod">
          <ac:chgData name="Hiroshi_Inami" userId="c75d6ce7-f93f-4e07-8003-cd96b4a35753" providerId="ADAL" clId="{C87F70E0-DBB1-482B-BF91-213C7BEF0BBB}" dt="2025-12-24T02:08:11.350" v="350" actId="113"/>
          <ac:spMkLst>
            <pc:docMk/>
            <pc:sldMk cId="3022160606" sldId="1122"/>
            <ac:spMk id="4" creationId="{2A529D4D-21F5-4363-A675-67BCEEBA9C7D}"/>
          </ac:spMkLst>
        </pc:spChg>
        <pc:graphicFrameChg chg="mod">
          <ac:chgData name="Hiroshi_Inami" userId="c75d6ce7-f93f-4e07-8003-cd96b4a35753" providerId="ADAL" clId="{C87F70E0-DBB1-482B-BF91-213C7BEF0BBB}" dt="2025-12-24T02:08:34.297" v="356" actId="113"/>
          <ac:graphicFrameMkLst>
            <pc:docMk/>
            <pc:sldMk cId="3022160606" sldId="1122"/>
            <ac:graphicFrameMk id="6" creationId="{E2258ECE-6893-EA84-8869-A7B7DEC064E9}"/>
          </ac:graphicFrameMkLst>
        </pc:graphicFrameChg>
      </pc:sldChg>
      <pc:sldChg chg="delSp modSp mod">
        <pc:chgData name="Hiroshi_Inami" userId="c75d6ce7-f93f-4e07-8003-cd96b4a35753" providerId="ADAL" clId="{C87F70E0-DBB1-482B-BF91-213C7BEF0BBB}" dt="2025-12-24T01:54:48.160" v="242" actId="14100"/>
        <pc:sldMkLst>
          <pc:docMk/>
          <pc:sldMk cId="2150923810" sldId="1123"/>
        </pc:sldMkLst>
        <pc:spChg chg="mod">
          <ac:chgData name="Hiroshi_Inami" userId="c75d6ce7-f93f-4e07-8003-cd96b4a35753" providerId="ADAL" clId="{C87F70E0-DBB1-482B-BF91-213C7BEF0BBB}" dt="2025-12-24T01:52:30.054" v="183" actId="18245"/>
          <ac:spMkLst>
            <pc:docMk/>
            <pc:sldMk cId="2150923810" sldId="1123"/>
            <ac:spMk id="4" creationId="{6D663334-EC8D-3E40-4B57-1545D9B1B0AB}"/>
          </ac:spMkLst>
        </pc:spChg>
        <pc:spChg chg="mod">
          <ac:chgData name="Hiroshi_Inami" userId="c75d6ce7-f93f-4e07-8003-cd96b4a35753" providerId="ADAL" clId="{C87F70E0-DBB1-482B-BF91-213C7BEF0BBB}" dt="2025-12-24T01:52:30.054" v="183" actId="18245"/>
          <ac:spMkLst>
            <pc:docMk/>
            <pc:sldMk cId="2150923810" sldId="1123"/>
            <ac:spMk id="5" creationId="{8829C209-B985-1E42-B0D4-ECC58811CA22}"/>
          </ac:spMkLst>
        </pc:spChg>
        <pc:spChg chg="mod">
          <ac:chgData name="Hiroshi_Inami" userId="c75d6ce7-f93f-4e07-8003-cd96b4a35753" providerId="ADAL" clId="{C87F70E0-DBB1-482B-BF91-213C7BEF0BBB}" dt="2025-12-24T01:52:30.054" v="183" actId="18245"/>
          <ac:spMkLst>
            <pc:docMk/>
            <pc:sldMk cId="2150923810" sldId="1123"/>
            <ac:spMk id="6" creationId="{20D634B4-E863-BDF5-47C1-B406A7DA0B79}"/>
          </ac:spMkLst>
        </pc:spChg>
        <pc:spChg chg="mod">
          <ac:chgData name="Hiroshi_Inami" userId="c75d6ce7-f93f-4e07-8003-cd96b4a35753" providerId="ADAL" clId="{C87F70E0-DBB1-482B-BF91-213C7BEF0BBB}" dt="2025-12-24T01:52:43.543" v="187" actId="113"/>
          <ac:spMkLst>
            <pc:docMk/>
            <pc:sldMk cId="2150923810" sldId="1123"/>
            <ac:spMk id="7" creationId="{5837455B-DB5B-2FA1-DE51-BD051657B2A1}"/>
          </ac:spMkLst>
        </pc:spChg>
        <pc:spChg chg="mod">
          <ac:chgData name="Hiroshi_Inami" userId="c75d6ce7-f93f-4e07-8003-cd96b4a35753" providerId="ADAL" clId="{C87F70E0-DBB1-482B-BF91-213C7BEF0BBB}" dt="2025-12-24T01:52:52.811" v="188" actId="113"/>
          <ac:spMkLst>
            <pc:docMk/>
            <pc:sldMk cId="2150923810" sldId="1123"/>
            <ac:spMk id="8" creationId="{B414131F-F615-5FE0-17E7-340F7EE11BB5}"/>
          </ac:spMkLst>
        </pc:spChg>
        <pc:spChg chg="mod">
          <ac:chgData name="Hiroshi_Inami" userId="c75d6ce7-f93f-4e07-8003-cd96b4a35753" providerId="ADAL" clId="{C87F70E0-DBB1-482B-BF91-213C7BEF0BBB}" dt="2025-12-24T01:52:57.674" v="190" actId="113"/>
          <ac:spMkLst>
            <pc:docMk/>
            <pc:sldMk cId="2150923810" sldId="1123"/>
            <ac:spMk id="9" creationId="{478E1637-ACB5-B0B7-FBB5-014F8BA7973F}"/>
          </ac:spMkLst>
        </pc:spChg>
        <pc:spChg chg="mod">
          <ac:chgData name="Hiroshi_Inami" userId="c75d6ce7-f93f-4e07-8003-cd96b4a35753" providerId="ADAL" clId="{C87F70E0-DBB1-482B-BF91-213C7BEF0BBB}" dt="2025-12-24T01:52:55.407" v="189" actId="113"/>
          <ac:spMkLst>
            <pc:docMk/>
            <pc:sldMk cId="2150923810" sldId="1123"/>
            <ac:spMk id="10" creationId="{AB795F98-734B-15E8-E78B-2D2AA0E49974}"/>
          </ac:spMkLst>
        </pc:spChg>
        <pc:spChg chg="mod">
          <ac:chgData name="Hiroshi_Inami" userId="c75d6ce7-f93f-4e07-8003-cd96b4a35753" providerId="ADAL" clId="{C87F70E0-DBB1-482B-BF91-213C7BEF0BBB}" dt="2025-12-24T01:53:35.484" v="203" actId="403"/>
          <ac:spMkLst>
            <pc:docMk/>
            <pc:sldMk cId="2150923810" sldId="1123"/>
            <ac:spMk id="17" creationId="{5C66B760-E51C-1554-669D-D57CFC8F3566}"/>
          </ac:spMkLst>
        </pc:spChg>
        <pc:spChg chg="mod">
          <ac:chgData name="Hiroshi_Inami" userId="c75d6ce7-f93f-4e07-8003-cd96b4a35753" providerId="ADAL" clId="{C87F70E0-DBB1-482B-BF91-213C7BEF0BBB}" dt="2025-12-24T01:53:04.394" v="191" actId="403"/>
          <ac:spMkLst>
            <pc:docMk/>
            <pc:sldMk cId="2150923810" sldId="1123"/>
            <ac:spMk id="19" creationId="{BDF10991-63B5-ECCA-D1DF-E84BD324F970}"/>
          </ac:spMkLst>
        </pc:spChg>
        <pc:spChg chg="mod">
          <ac:chgData name="Hiroshi_Inami" userId="c75d6ce7-f93f-4e07-8003-cd96b4a35753" providerId="ADAL" clId="{C87F70E0-DBB1-482B-BF91-213C7BEF0BBB}" dt="2025-12-24T01:53:16.993" v="195" actId="14100"/>
          <ac:spMkLst>
            <pc:docMk/>
            <pc:sldMk cId="2150923810" sldId="1123"/>
            <ac:spMk id="20" creationId="{2A432C60-CDA4-A761-407C-93B2BB6E1712}"/>
          </ac:spMkLst>
        </pc:spChg>
        <pc:spChg chg="mod">
          <ac:chgData name="Hiroshi_Inami" userId="c75d6ce7-f93f-4e07-8003-cd96b4a35753" providerId="ADAL" clId="{C87F70E0-DBB1-482B-BF91-213C7BEF0BBB}" dt="2025-12-24T01:53:11.315" v="193" actId="403"/>
          <ac:spMkLst>
            <pc:docMk/>
            <pc:sldMk cId="2150923810" sldId="1123"/>
            <ac:spMk id="21" creationId="{F440AB64-1636-AFAF-A579-97E07738B3CB}"/>
          </ac:spMkLst>
        </pc:spChg>
        <pc:spChg chg="mod">
          <ac:chgData name="Hiroshi_Inami" userId="c75d6ce7-f93f-4e07-8003-cd96b4a35753" providerId="ADAL" clId="{C87F70E0-DBB1-482B-BF91-213C7BEF0BBB}" dt="2025-12-24T01:54:48.160" v="242" actId="14100"/>
          <ac:spMkLst>
            <pc:docMk/>
            <pc:sldMk cId="2150923810" sldId="1123"/>
            <ac:spMk id="23" creationId="{F99DEE43-0930-46F9-5EC3-2B69A5A50024}"/>
          </ac:spMkLst>
        </pc:spChg>
        <pc:grpChg chg="mod">
          <ac:chgData name="Hiroshi_Inami" userId="c75d6ce7-f93f-4e07-8003-cd96b4a35753" providerId="ADAL" clId="{C87F70E0-DBB1-482B-BF91-213C7BEF0BBB}" dt="2025-12-24T01:52:30.054" v="183" actId="18245"/>
          <ac:grpSpMkLst>
            <pc:docMk/>
            <pc:sldMk cId="2150923810" sldId="1123"/>
            <ac:grpSpMk id="2" creationId="{0DA6B5E3-A670-8FDB-78E8-D50B717E3FEE}"/>
          </ac:grpSpMkLst>
        </pc:grpChg>
        <pc:graphicFrameChg chg="del">
          <ac:chgData name="Hiroshi_Inami" userId="c75d6ce7-f93f-4e07-8003-cd96b4a35753" providerId="ADAL" clId="{C87F70E0-DBB1-482B-BF91-213C7BEF0BBB}" dt="2025-12-24T01:52:30.054" v="183" actId="18245"/>
          <ac:graphicFrameMkLst>
            <pc:docMk/>
            <pc:sldMk cId="2150923810" sldId="1123"/>
            <ac:graphicFrameMk id="12" creationId="{676E24A9-A9D0-CF2C-B77B-8221DE2DB2D7}"/>
          </ac:graphicFrameMkLst>
        </pc:graphicFrameChg>
      </pc:sldChg>
      <pc:sldChg chg="modSp mod">
        <pc:chgData name="Hiroshi_Inami" userId="c75d6ce7-f93f-4e07-8003-cd96b4a35753" providerId="ADAL" clId="{C87F70E0-DBB1-482B-BF91-213C7BEF0BBB}" dt="2025-12-24T02:44:54.825" v="435" actId="1038"/>
        <pc:sldMkLst>
          <pc:docMk/>
          <pc:sldMk cId="2137564772" sldId="1124"/>
        </pc:sldMkLst>
        <pc:picChg chg="mod">
          <ac:chgData name="Hiroshi_Inami" userId="c75d6ce7-f93f-4e07-8003-cd96b4a35753" providerId="ADAL" clId="{C87F70E0-DBB1-482B-BF91-213C7BEF0BBB}" dt="2025-12-24T02:44:54.825" v="435" actId="1038"/>
          <ac:picMkLst>
            <pc:docMk/>
            <pc:sldMk cId="2137564772" sldId="1124"/>
            <ac:picMk id="27" creationId="{2BEF97A8-6643-1114-9F91-D91109FF5745}"/>
          </ac:picMkLst>
        </pc:picChg>
        <pc:picChg chg="mod">
          <ac:chgData name="Hiroshi_Inami" userId="c75d6ce7-f93f-4e07-8003-cd96b4a35753" providerId="ADAL" clId="{C87F70E0-DBB1-482B-BF91-213C7BEF0BBB}" dt="2025-12-24T02:44:54.825" v="435" actId="1038"/>
          <ac:picMkLst>
            <pc:docMk/>
            <pc:sldMk cId="2137564772" sldId="1124"/>
            <ac:picMk id="32" creationId="{ED431F22-6998-FAB4-4F6E-97971A3B5C31}"/>
          </ac:picMkLst>
        </pc:picChg>
      </pc:sldChg>
      <pc:sldChg chg="modSp mod">
        <pc:chgData name="Hiroshi_Inami" userId="c75d6ce7-f93f-4e07-8003-cd96b4a35753" providerId="ADAL" clId="{C87F70E0-DBB1-482B-BF91-213C7BEF0BBB}" dt="2025-12-24T01:58:17.598" v="301" actId="20577"/>
        <pc:sldMkLst>
          <pc:docMk/>
          <pc:sldMk cId="1763276540" sldId="1125"/>
        </pc:sldMkLst>
        <pc:spChg chg="mod">
          <ac:chgData name="Hiroshi_Inami" userId="c75d6ce7-f93f-4e07-8003-cd96b4a35753" providerId="ADAL" clId="{C87F70E0-DBB1-482B-BF91-213C7BEF0BBB}" dt="2025-12-24T01:58:17.598" v="301" actId="20577"/>
          <ac:spMkLst>
            <pc:docMk/>
            <pc:sldMk cId="1763276540" sldId="1125"/>
            <ac:spMk id="26" creationId="{863A711D-5F4D-4D5E-9390-9775BF53F4F8}"/>
          </ac:spMkLst>
        </pc:spChg>
      </pc:sldChg>
      <pc:sldChg chg="addSp delSp modSp new mod">
        <pc:chgData name="Hiroshi_Inami" userId="c75d6ce7-f93f-4e07-8003-cd96b4a35753" providerId="ADAL" clId="{C87F70E0-DBB1-482B-BF91-213C7BEF0BBB}" dt="2025-12-24T01:52:04.200" v="182" actId="403"/>
        <pc:sldMkLst>
          <pc:docMk/>
          <pc:sldMk cId="2682376477" sldId="1127"/>
        </pc:sldMkLst>
        <pc:spChg chg="mod">
          <ac:chgData name="Hiroshi_Inami" userId="c75d6ce7-f93f-4e07-8003-cd96b4a35753" providerId="ADAL" clId="{C87F70E0-DBB1-482B-BF91-213C7BEF0BBB}" dt="2025-12-24T01:52:04.200" v="182" actId="403"/>
          <ac:spMkLst>
            <pc:docMk/>
            <pc:sldMk cId="2682376477" sldId="1127"/>
            <ac:spMk id="2" creationId="{ADEF9F07-A94F-B83B-4692-C8B8BDAC815B}"/>
          </ac:spMkLst>
        </pc:spChg>
        <pc:spChg chg="del">
          <ac:chgData name="Hiroshi_Inami" userId="c75d6ce7-f93f-4e07-8003-cd96b4a35753" providerId="ADAL" clId="{C87F70E0-DBB1-482B-BF91-213C7BEF0BBB}" dt="2025-12-24T01:45:08.973" v="3" actId="478"/>
          <ac:spMkLst>
            <pc:docMk/>
            <pc:sldMk cId="2682376477" sldId="1127"/>
            <ac:spMk id="3" creationId="{4DF1257A-EFA7-7CBF-B052-30D216C71BA1}"/>
          </ac:spMkLst>
        </pc:spChg>
        <pc:spChg chg="del mod">
          <ac:chgData name="Hiroshi_Inami" userId="c75d6ce7-f93f-4e07-8003-cd96b4a35753" providerId="ADAL" clId="{C87F70E0-DBB1-482B-BF91-213C7BEF0BBB}" dt="2025-12-24T01:45:45.006" v="10" actId="478"/>
          <ac:spMkLst>
            <pc:docMk/>
            <pc:sldMk cId="2682376477" sldId="1127"/>
            <ac:spMk id="4" creationId="{9EAA3391-1717-DCDE-1A43-6DD08F60E46C}"/>
          </ac:spMkLst>
        </pc:spChg>
        <pc:spChg chg="add del mod">
          <ac:chgData name="Hiroshi_Inami" userId="c75d6ce7-f93f-4e07-8003-cd96b4a35753" providerId="ADAL" clId="{C87F70E0-DBB1-482B-BF91-213C7BEF0BBB}" dt="2025-12-24T01:46:11.339" v="16" actId="478"/>
          <ac:spMkLst>
            <pc:docMk/>
            <pc:sldMk cId="2682376477" sldId="1127"/>
            <ac:spMk id="6" creationId="{CC83CACD-1937-084C-B4DD-61CEFCAE7051}"/>
          </ac:spMkLst>
        </pc:spChg>
        <pc:spChg chg="add mod">
          <ac:chgData name="Hiroshi_Inami" userId="c75d6ce7-f93f-4e07-8003-cd96b4a35753" providerId="ADAL" clId="{C87F70E0-DBB1-482B-BF91-213C7BEF0BBB}" dt="2025-12-24T01:51:55.724" v="181" actId="14100"/>
          <ac:spMkLst>
            <pc:docMk/>
            <pc:sldMk cId="2682376477" sldId="1127"/>
            <ac:spMk id="7" creationId="{04943E52-4250-FFCE-1362-F52273A76E06}"/>
          </ac:spMkLst>
        </pc:spChg>
        <pc:spChg chg="mod">
          <ac:chgData name="Hiroshi_Inami" userId="c75d6ce7-f93f-4e07-8003-cd96b4a35753" providerId="ADAL" clId="{C87F70E0-DBB1-482B-BF91-213C7BEF0BBB}" dt="2025-12-24T01:46:24.727" v="17"/>
          <ac:spMkLst>
            <pc:docMk/>
            <pc:sldMk cId="2682376477" sldId="1127"/>
            <ac:spMk id="10" creationId="{C9F3BC29-539B-8244-0DB1-A5318B4FABE1}"/>
          </ac:spMkLst>
        </pc:spChg>
        <pc:spChg chg="mod">
          <ac:chgData name="Hiroshi_Inami" userId="c75d6ce7-f93f-4e07-8003-cd96b4a35753" providerId="ADAL" clId="{C87F70E0-DBB1-482B-BF91-213C7BEF0BBB}" dt="2025-12-24T01:46:24.727" v="17"/>
          <ac:spMkLst>
            <pc:docMk/>
            <pc:sldMk cId="2682376477" sldId="1127"/>
            <ac:spMk id="12" creationId="{C1E49D46-5DC1-7C1F-C7A3-02F355A312B8}"/>
          </ac:spMkLst>
        </pc:spChg>
        <pc:spChg chg="mod">
          <ac:chgData name="Hiroshi_Inami" userId="c75d6ce7-f93f-4e07-8003-cd96b4a35753" providerId="ADAL" clId="{C87F70E0-DBB1-482B-BF91-213C7BEF0BBB}" dt="2025-12-24T01:46:24.727" v="17"/>
          <ac:spMkLst>
            <pc:docMk/>
            <pc:sldMk cId="2682376477" sldId="1127"/>
            <ac:spMk id="14" creationId="{AD4950AE-5755-85A9-C5EA-D2C0F87C3863}"/>
          </ac:spMkLst>
        </pc:spChg>
        <pc:spChg chg="mod">
          <ac:chgData name="Hiroshi_Inami" userId="c75d6ce7-f93f-4e07-8003-cd96b4a35753" providerId="ADAL" clId="{C87F70E0-DBB1-482B-BF91-213C7BEF0BBB}" dt="2025-12-24T01:46:24.727" v="17"/>
          <ac:spMkLst>
            <pc:docMk/>
            <pc:sldMk cId="2682376477" sldId="1127"/>
            <ac:spMk id="21" creationId="{F37D2305-F57C-F2E7-A2B7-961B2B0D8B50}"/>
          </ac:spMkLst>
        </pc:spChg>
        <pc:spChg chg="mod">
          <ac:chgData name="Hiroshi_Inami" userId="c75d6ce7-f93f-4e07-8003-cd96b4a35753" providerId="ADAL" clId="{C87F70E0-DBB1-482B-BF91-213C7BEF0BBB}" dt="2025-12-24T01:46:24.727" v="17"/>
          <ac:spMkLst>
            <pc:docMk/>
            <pc:sldMk cId="2682376477" sldId="1127"/>
            <ac:spMk id="22" creationId="{6F6EE85B-823C-D3F9-6246-7A953CCC7E3A}"/>
          </ac:spMkLst>
        </pc:spChg>
        <pc:spChg chg="mod">
          <ac:chgData name="Hiroshi_Inami" userId="c75d6ce7-f93f-4e07-8003-cd96b4a35753" providerId="ADAL" clId="{C87F70E0-DBB1-482B-BF91-213C7BEF0BBB}" dt="2025-12-24T01:46:24.727" v="17"/>
          <ac:spMkLst>
            <pc:docMk/>
            <pc:sldMk cId="2682376477" sldId="1127"/>
            <ac:spMk id="29" creationId="{A60E89EA-AF0E-F3B1-2A71-9F484928BC6A}"/>
          </ac:spMkLst>
        </pc:spChg>
        <pc:spChg chg="mod">
          <ac:chgData name="Hiroshi_Inami" userId="c75d6ce7-f93f-4e07-8003-cd96b4a35753" providerId="ADAL" clId="{C87F70E0-DBB1-482B-BF91-213C7BEF0BBB}" dt="2025-12-24T01:46:24.727" v="17"/>
          <ac:spMkLst>
            <pc:docMk/>
            <pc:sldMk cId="2682376477" sldId="1127"/>
            <ac:spMk id="38" creationId="{0E2E9532-82C6-4BA0-B872-C3B2C8BE5289}"/>
          </ac:spMkLst>
        </pc:spChg>
        <pc:spChg chg="mod">
          <ac:chgData name="Hiroshi_Inami" userId="c75d6ce7-f93f-4e07-8003-cd96b4a35753" providerId="ADAL" clId="{C87F70E0-DBB1-482B-BF91-213C7BEF0BBB}" dt="2025-12-24T01:46:24.727" v="17"/>
          <ac:spMkLst>
            <pc:docMk/>
            <pc:sldMk cId="2682376477" sldId="1127"/>
            <ac:spMk id="43" creationId="{1CF82D05-2668-AAB2-6363-A4FFB8864B29}"/>
          </ac:spMkLst>
        </pc:spChg>
        <pc:spChg chg="mod">
          <ac:chgData name="Hiroshi_Inami" userId="c75d6ce7-f93f-4e07-8003-cd96b4a35753" providerId="ADAL" clId="{C87F70E0-DBB1-482B-BF91-213C7BEF0BBB}" dt="2025-12-24T01:46:24.727" v="17"/>
          <ac:spMkLst>
            <pc:docMk/>
            <pc:sldMk cId="2682376477" sldId="1127"/>
            <ac:spMk id="54" creationId="{8FA80749-08FC-C1E6-082B-83E9315D7AFD}"/>
          </ac:spMkLst>
        </pc:spChg>
        <pc:spChg chg="mod">
          <ac:chgData name="Hiroshi_Inami" userId="c75d6ce7-f93f-4e07-8003-cd96b4a35753" providerId="ADAL" clId="{C87F70E0-DBB1-482B-BF91-213C7BEF0BBB}" dt="2025-12-24T01:46:24.727" v="17"/>
          <ac:spMkLst>
            <pc:docMk/>
            <pc:sldMk cId="2682376477" sldId="1127"/>
            <ac:spMk id="59" creationId="{3DE79639-662F-DFE3-1F5B-F1D4F2008998}"/>
          </ac:spMkLst>
        </pc:spChg>
        <pc:spChg chg="mod">
          <ac:chgData name="Hiroshi_Inami" userId="c75d6ce7-f93f-4e07-8003-cd96b4a35753" providerId="ADAL" clId="{C87F70E0-DBB1-482B-BF91-213C7BEF0BBB}" dt="2025-12-24T01:47:38.894" v="132" actId="1038"/>
          <ac:spMkLst>
            <pc:docMk/>
            <pc:sldMk cId="2682376477" sldId="1127"/>
            <ac:spMk id="60" creationId="{C0712F1F-2FF3-2131-0304-FD03F930C6F1}"/>
          </ac:spMkLst>
        </pc:spChg>
        <pc:spChg chg="add mod">
          <ac:chgData name="Hiroshi_Inami" userId="c75d6ce7-f93f-4e07-8003-cd96b4a35753" providerId="ADAL" clId="{C87F70E0-DBB1-482B-BF91-213C7BEF0BBB}" dt="2025-12-24T01:47:38.894" v="132" actId="1038"/>
          <ac:spMkLst>
            <pc:docMk/>
            <pc:sldMk cId="2682376477" sldId="1127"/>
            <ac:spMk id="61" creationId="{F4AD5192-5F5F-CD38-6D0E-18A5AE93A790}"/>
          </ac:spMkLst>
        </pc:spChg>
        <pc:spChg chg="mod">
          <ac:chgData name="Hiroshi_Inami" userId="c75d6ce7-f93f-4e07-8003-cd96b4a35753" providerId="ADAL" clId="{C87F70E0-DBB1-482B-BF91-213C7BEF0BBB}" dt="2025-12-24T01:47:31.186" v="124" actId="1037"/>
          <ac:spMkLst>
            <pc:docMk/>
            <pc:sldMk cId="2682376477" sldId="1127"/>
            <ac:spMk id="62" creationId="{7A1232B2-51D2-199E-DA13-066DDEA5B300}"/>
          </ac:spMkLst>
        </pc:spChg>
        <pc:spChg chg="mod">
          <ac:chgData name="Hiroshi_Inami" userId="c75d6ce7-f93f-4e07-8003-cd96b4a35753" providerId="ADAL" clId="{C87F70E0-DBB1-482B-BF91-213C7BEF0BBB}" dt="2025-12-24T01:47:20.478" v="67"/>
          <ac:spMkLst>
            <pc:docMk/>
            <pc:sldMk cId="2682376477" sldId="1127"/>
            <ac:spMk id="72" creationId="{7E510279-E655-AC2A-A785-C7C25035E07C}"/>
          </ac:spMkLst>
        </pc:spChg>
        <pc:spChg chg="mod">
          <ac:chgData name="Hiroshi_Inami" userId="c75d6ce7-f93f-4e07-8003-cd96b4a35753" providerId="ADAL" clId="{C87F70E0-DBB1-482B-BF91-213C7BEF0BBB}" dt="2025-12-24T01:47:20.478" v="67"/>
          <ac:spMkLst>
            <pc:docMk/>
            <pc:sldMk cId="2682376477" sldId="1127"/>
            <ac:spMk id="76" creationId="{47F0BAF9-3ADE-FCED-6EC0-585D79C8C790}"/>
          </ac:spMkLst>
        </pc:spChg>
        <pc:spChg chg="mod">
          <ac:chgData name="Hiroshi_Inami" userId="c75d6ce7-f93f-4e07-8003-cd96b4a35753" providerId="ADAL" clId="{C87F70E0-DBB1-482B-BF91-213C7BEF0BBB}" dt="2025-12-24T01:47:20.478" v="67"/>
          <ac:spMkLst>
            <pc:docMk/>
            <pc:sldMk cId="2682376477" sldId="1127"/>
            <ac:spMk id="90" creationId="{612689E6-F418-C2A1-240C-D323BD89723C}"/>
          </ac:spMkLst>
        </pc:spChg>
        <pc:spChg chg="mod">
          <ac:chgData name="Hiroshi_Inami" userId="c75d6ce7-f93f-4e07-8003-cd96b4a35753" providerId="ADAL" clId="{C87F70E0-DBB1-482B-BF91-213C7BEF0BBB}" dt="2025-12-24T01:47:20.478" v="67"/>
          <ac:spMkLst>
            <pc:docMk/>
            <pc:sldMk cId="2682376477" sldId="1127"/>
            <ac:spMk id="92" creationId="{7D74F7F6-D434-B9A0-9D26-740A589E185A}"/>
          </ac:spMkLst>
        </pc:spChg>
        <pc:spChg chg="mod">
          <ac:chgData name="Hiroshi_Inami" userId="c75d6ce7-f93f-4e07-8003-cd96b4a35753" providerId="ADAL" clId="{C87F70E0-DBB1-482B-BF91-213C7BEF0BBB}" dt="2025-12-24T01:47:20.478" v="67"/>
          <ac:spMkLst>
            <pc:docMk/>
            <pc:sldMk cId="2682376477" sldId="1127"/>
            <ac:spMk id="99" creationId="{4AB4CB21-E76D-2BA4-F916-AF8A413533BD}"/>
          </ac:spMkLst>
        </pc:spChg>
        <pc:spChg chg="mod">
          <ac:chgData name="Hiroshi_Inami" userId="c75d6ce7-f93f-4e07-8003-cd96b4a35753" providerId="ADAL" clId="{C87F70E0-DBB1-482B-BF91-213C7BEF0BBB}" dt="2025-12-24T01:47:20.478" v="67"/>
          <ac:spMkLst>
            <pc:docMk/>
            <pc:sldMk cId="2682376477" sldId="1127"/>
            <ac:spMk id="121" creationId="{C91D5B08-E831-CA0F-F28B-71FB686166C8}"/>
          </ac:spMkLst>
        </pc:spChg>
        <pc:spChg chg="mod">
          <ac:chgData name="Hiroshi_Inami" userId="c75d6ce7-f93f-4e07-8003-cd96b4a35753" providerId="ADAL" clId="{C87F70E0-DBB1-482B-BF91-213C7BEF0BBB}" dt="2025-12-24T01:47:20.478" v="67"/>
          <ac:spMkLst>
            <pc:docMk/>
            <pc:sldMk cId="2682376477" sldId="1127"/>
            <ac:spMk id="126" creationId="{4F6400AA-F571-DD42-7F95-277117055601}"/>
          </ac:spMkLst>
        </pc:spChg>
        <pc:spChg chg="mod">
          <ac:chgData name="Hiroshi_Inami" userId="c75d6ce7-f93f-4e07-8003-cd96b4a35753" providerId="ADAL" clId="{C87F70E0-DBB1-482B-BF91-213C7BEF0BBB}" dt="2025-12-24T01:47:20.478" v="67"/>
          <ac:spMkLst>
            <pc:docMk/>
            <pc:sldMk cId="2682376477" sldId="1127"/>
            <ac:spMk id="133" creationId="{F618B284-97E3-6E78-F0F0-6E26CBD94582}"/>
          </ac:spMkLst>
        </pc:spChg>
        <pc:spChg chg="mod">
          <ac:chgData name="Hiroshi_Inami" userId="c75d6ce7-f93f-4e07-8003-cd96b4a35753" providerId="ADAL" clId="{C87F70E0-DBB1-482B-BF91-213C7BEF0BBB}" dt="2025-12-24T01:47:20.478" v="67"/>
          <ac:spMkLst>
            <pc:docMk/>
            <pc:sldMk cId="2682376477" sldId="1127"/>
            <ac:spMk id="138" creationId="{8056B205-9361-587B-8D0B-1039237FB5FC}"/>
          </ac:spMkLst>
        </pc:spChg>
        <pc:spChg chg="add mod">
          <ac:chgData name="Hiroshi_Inami" userId="c75d6ce7-f93f-4e07-8003-cd96b4a35753" providerId="ADAL" clId="{C87F70E0-DBB1-482B-BF91-213C7BEF0BBB}" dt="2025-12-24T01:48:18.270" v="171" actId="403"/>
          <ac:spMkLst>
            <pc:docMk/>
            <pc:sldMk cId="2682376477" sldId="1127"/>
            <ac:spMk id="141" creationId="{2DFEA579-A6D0-AC95-3816-C236D28BA33B}"/>
          </ac:spMkLst>
        </pc:spChg>
        <pc:spChg chg="del mod">
          <ac:chgData name="Hiroshi_Inami" userId="c75d6ce7-f93f-4e07-8003-cd96b4a35753" providerId="ADAL" clId="{C87F70E0-DBB1-482B-BF91-213C7BEF0BBB}" dt="2025-12-24T01:48:02.267" v="147" actId="478"/>
          <ac:spMkLst>
            <pc:docMk/>
            <pc:sldMk cId="2682376477" sldId="1127"/>
            <ac:spMk id="142" creationId="{60D86622-B246-29AA-63E3-5ECB8D00B262}"/>
          </ac:spMkLst>
        </pc:spChg>
        <pc:spChg chg="mod">
          <ac:chgData name="Hiroshi_Inami" userId="c75d6ce7-f93f-4e07-8003-cd96b4a35753" providerId="ADAL" clId="{C87F70E0-DBB1-482B-BF91-213C7BEF0BBB}" dt="2025-12-24T01:48:23.300" v="172" actId="1076"/>
          <ac:spMkLst>
            <pc:docMk/>
            <pc:sldMk cId="2682376477" sldId="1127"/>
            <ac:spMk id="143" creationId="{F645672B-85D4-23BD-AF2D-A797B0F1D1FC}"/>
          </ac:spMkLst>
        </pc:spChg>
        <pc:grpChg chg="mod">
          <ac:chgData name="Hiroshi_Inami" userId="c75d6ce7-f93f-4e07-8003-cd96b4a35753" providerId="ADAL" clId="{C87F70E0-DBB1-482B-BF91-213C7BEF0BBB}" dt="2025-12-24T01:47:38.894" v="132" actId="1038"/>
          <ac:grpSpMkLst>
            <pc:docMk/>
            <pc:sldMk cId="2682376477" sldId="1127"/>
            <ac:grpSpMk id="8" creationId="{6ACD16B8-5E3A-A826-FFF7-25AA00842437}"/>
          </ac:grpSpMkLst>
        </pc:grpChg>
        <pc:grpChg chg="mod">
          <ac:chgData name="Hiroshi_Inami" userId="c75d6ce7-f93f-4e07-8003-cd96b4a35753" providerId="ADAL" clId="{C87F70E0-DBB1-482B-BF91-213C7BEF0BBB}" dt="2025-12-24T01:47:46.864" v="141" actId="1037"/>
          <ac:grpSpMkLst>
            <pc:docMk/>
            <pc:sldMk cId="2682376477" sldId="1127"/>
            <ac:grpSpMk id="63" creationId="{1DC0AF77-6089-4343-F3C0-B32D7AD3A8E2}"/>
          </ac:grpSpMkLst>
        </pc:grpChg>
        <pc:picChg chg="add mod">
          <ac:chgData name="Hiroshi_Inami" userId="c75d6ce7-f93f-4e07-8003-cd96b4a35753" providerId="ADAL" clId="{C87F70E0-DBB1-482B-BF91-213C7BEF0BBB}" dt="2025-12-24T01:48:53.661" v="174" actId="1076"/>
          <ac:picMkLst>
            <pc:docMk/>
            <pc:sldMk cId="2682376477" sldId="1127"/>
            <ac:picMk id="144" creationId="{8A3E3415-01BD-B897-D27D-7AD2A22863FD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5FF298-32E4-4A6D-8DA9-7D870BD4127B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</dgm:pt>
    <dgm:pt modelId="{45FCEEF2-5609-467B-9B02-ACA83B0D9DC9}">
      <dgm:prSet phldrT="[テキスト]" custT="1"/>
      <dgm:spPr/>
      <dgm:t>
        <a:bodyPr tIns="180000"/>
        <a:lstStyle/>
        <a:p>
          <a:pPr>
            <a:lnSpc>
              <a:spcPct val="70000"/>
            </a:lnSpc>
            <a:spcBef>
              <a:spcPts val="600"/>
            </a:spcBef>
            <a:spcAft>
              <a:spcPts val="0"/>
            </a:spcAft>
          </a:pPr>
          <a:r>
            <a:rPr kumimoji="1" lang="en-US" altLang="ja-JP" sz="1600" b="1" dirty="0">
              <a:latin typeface="Calibri"/>
              <a:ea typeface="メイリオ"/>
              <a:cs typeface="Calibri"/>
            </a:rPr>
            <a:t>①</a:t>
          </a:r>
          <a:r>
            <a:rPr kumimoji="1" lang="ja-JP" altLang="en-US" sz="1600" b="1" dirty="0">
              <a:latin typeface="Calibri"/>
              <a:ea typeface="メイリオ"/>
              <a:cs typeface="Calibri"/>
            </a:rPr>
            <a:t>外国企業から</a:t>
          </a:r>
          <a:r>
            <a:rPr lang="ja-JP" altLang="en-US" sz="1600" b="1" i="0" dirty="0"/>
            <a:t>最寄りのジェトロ事務所に申請書類を提出</a:t>
          </a:r>
          <a:endParaRPr kumimoji="1" lang="ja-JP" altLang="en-US" sz="1600" b="1" dirty="0">
            <a:latin typeface="Calibri"/>
            <a:cs typeface="Calibri"/>
          </a:endParaRPr>
        </a:p>
      </dgm:t>
    </dgm:pt>
    <dgm:pt modelId="{EB8B8525-FA8B-4C78-B6BC-9F4165ABD7C7}" type="parTrans" cxnId="{8D2C06CE-E1AE-4635-9AF6-25A54D9EAA7D}">
      <dgm:prSet/>
      <dgm:spPr/>
      <dgm:t>
        <a:bodyPr/>
        <a:lstStyle/>
        <a:p>
          <a:endParaRPr kumimoji="1" lang="ja-JP" altLang="en-US" sz="160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8F0E231-3B70-4699-BD69-6C7755133C83}" type="sibTrans" cxnId="{8D2C06CE-E1AE-4635-9AF6-25A54D9EAA7D}">
      <dgm:prSet/>
      <dgm:spPr/>
      <dgm:t>
        <a:bodyPr/>
        <a:lstStyle/>
        <a:p>
          <a:endParaRPr kumimoji="1" lang="ja-JP" altLang="en-US" sz="160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098048F-4FD4-4E79-BD58-61CC7F13DDB6}">
      <dgm:prSet phldrT="[テキスト]" custT="1"/>
      <dgm:spPr/>
      <dgm:t>
        <a:bodyPr/>
        <a:lstStyle/>
        <a:p>
          <a:pPr rtl="0">
            <a:lnSpc>
              <a:spcPct val="70000"/>
            </a:lnSpc>
          </a:pPr>
          <a:r>
            <a:rPr kumimoji="1" lang="en-US" altLang="ja-JP" sz="1600" b="1" dirty="0">
              <a:latin typeface="Calibri"/>
              <a:ea typeface="メイリオ"/>
              <a:cs typeface="Calibri"/>
            </a:rPr>
            <a:t>②</a:t>
          </a:r>
          <a:r>
            <a:rPr lang="ja-JP" altLang="en-US" sz="1600" b="1" i="0" dirty="0"/>
            <a:t>ジェトロ海外事務所による一次審査</a:t>
          </a:r>
          <a:endParaRPr kumimoji="1" lang="ja-JP" altLang="en-US" sz="16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0742DA1-7DC8-4764-80BA-47C12A5E702D}" type="parTrans" cxnId="{05679B58-C98C-4BE9-A00A-9D05A976B934}">
      <dgm:prSet/>
      <dgm:spPr/>
      <dgm:t>
        <a:bodyPr/>
        <a:lstStyle/>
        <a:p>
          <a:endParaRPr kumimoji="1" lang="ja-JP" altLang="en-US" sz="160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0DC35DE-9EAA-4D64-8954-1AF17C3A2798}" type="sibTrans" cxnId="{05679B58-C98C-4BE9-A00A-9D05A976B934}">
      <dgm:prSet/>
      <dgm:spPr/>
      <dgm:t>
        <a:bodyPr/>
        <a:lstStyle/>
        <a:p>
          <a:endParaRPr kumimoji="1" lang="ja-JP" altLang="en-US" sz="160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CBF2513-41F2-4F26-B242-3C11BA44199F}">
      <dgm:prSet phldrT="[テキスト]" custT="1"/>
      <dgm:spPr/>
      <dgm:t>
        <a:bodyPr/>
        <a:lstStyle/>
        <a:p>
          <a:pPr rtl="0">
            <a:lnSpc>
              <a:spcPct val="70000"/>
            </a:lnSpc>
            <a:spcBef>
              <a:spcPts val="600"/>
            </a:spcBef>
            <a:spcAft>
              <a:spcPts val="0"/>
            </a:spcAft>
          </a:pPr>
          <a:r>
            <a:rPr kumimoji="1" lang="en-US" altLang="ja-JP" sz="1600" b="1" dirty="0">
              <a:latin typeface="Calibri"/>
              <a:ea typeface="メイリオ"/>
              <a:cs typeface="Calibri"/>
            </a:rPr>
            <a:t>③</a:t>
          </a:r>
          <a:r>
            <a:rPr lang="ja-JP" altLang="en-US" sz="1600" b="1" i="0" dirty="0"/>
            <a:t>ジェトロ本部による最終審査</a:t>
          </a:r>
          <a:endParaRPr kumimoji="1" lang="ja-JP" altLang="en-US" sz="16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65BCEB7-4480-402F-86BC-CC5056891EB0}" type="parTrans" cxnId="{B084113C-84F8-4CD8-9C99-7111F5E2CF41}">
      <dgm:prSet/>
      <dgm:spPr/>
      <dgm:t>
        <a:bodyPr/>
        <a:lstStyle/>
        <a:p>
          <a:endParaRPr kumimoji="1" lang="ja-JP" altLang="en-US" sz="160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48E60C9-457E-4C8C-BAE6-4D45070F333A}" type="sibTrans" cxnId="{B084113C-84F8-4CD8-9C99-7111F5E2CF41}">
      <dgm:prSet/>
      <dgm:spPr/>
      <dgm:t>
        <a:bodyPr/>
        <a:lstStyle/>
        <a:p>
          <a:endParaRPr kumimoji="1" lang="ja-JP" altLang="en-US" sz="160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63BDDFD-DF14-4BB7-A88A-C8A1086CA40A}" type="pres">
      <dgm:prSet presAssocID="{E85FF298-32E4-4A6D-8DA9-7D870BD4127B}" presName="rootnode" presStyleCnt="0">
        <dgm:presLayoutVars>
          <dgm:chMax/>
          <dgm:chPref/>
          <dgm:dir/>
          <dgm:animLvl val="lvl"/>
        </dgm:presLayoutVars>
      </dgm:prSet>
      <dgm:spPr/>
    </dgm:pt>
    <dgm:pt modelId="{10A454FF-C3E2-4D2E-AD33-31D21EB56997}" type="pres">
      <dgm:prSet presAssocID="{45FCEEF2-5609-467B-9B02-ACA83B0D9DC9}" presName="composite" presStyleCnt="0"/>
      <dgm:spPr/>
    </dgm:pt>
    <dgm:pt modelId="{72B39D35-B0D1-470A-9953-C30A962581CF}" type="pres">
      <dgm:prSet presAssocID="{45FCEEF2-5609-467B-9B02-ACA83B0D9DC9}" presName="bentUpArrow1" presStyleLbl="alignImgPlace1" presStyleIdx="0" presStyleCnt="2"/>
      <dgm:spPr/>
    </dgm:pt>
    <dgm:pt modelId="{D967C72B-40C8-4CA6-8E2A-B83498273301}" type="pres">
      <dgm:prSet presAssocID="{45FCEEF2-5609-467B-9B02-ACA83B0D9DC9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41DC3E75-AB35-40F2-A758-A0D84CD7C197}" type="pres">
      <dgm:prSet presAssocID="{45FCEEF2-5609-467B-9B02-ACA83B0D9DC9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FD56A93D-0D4D-4A99-9CEC-BA502324A584}" type="pres">
      <dgm:prSet presAssocID="{78F0E231-3B70-4699-BD69-6C7755133C83}" presName="sibTrans" presStyleCnt="0"/>
      <dgm:spPr/>
    </dgm:pt>
    <dgm:pt modelId="{62143DA5-05EB-4443-A1EE-8F15B0D5036F}" type="pres">
      <dgm:prSet presAssocID="{A098048F-4FD4-4E79-BD58-61CC7F13DDB6}" presName="composite" presStyleCnt="0"/>
      <dgm:spPr/>
    </dgm:pt>
    <dgm:pt modelId="{92341B24-7687-461C-B327-DB05B058980E}" type="pres">
      <dgm:prSet presAssocID="{A098048F-4FD4-4E79-BD58-61CC7F13DDB6}" presName="bentUpArrow1" presStyleLbl="alignImgPlace1" presStyleIdx="1" presStyleCnt="2"/>
      <dgm:spPr/>
    </dgm:pt>
    <dgm:pt modelId="{BCEC7EDF-3AD2-4BFC-B41B-D5E8496306D7}" type="pres">
      <dgm:prSet presAssocID="{A098048F-4FD4-4E79-BD58-61CC7F13DDB6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4DB5806C-D2E0-408C-A348-4C607F3D0865}" type="pres">
      <dgm:prSet presAssocID="{A098048F-4FD4-4E79-BD58-61CC7F13DDB6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6AAA53F2-CD9D-4546-8827-4AC49F46784C}" type="pres">
      <dgm:prSet presAssocID="{A0DC35DE-9EAA-4D64-8954-1AF17C3A2798}" presName="sibTrans" presStyleCnt="0"/>
      <dgm:spPr/>
    </dgm:pt>
    <dgm:pt modelId="{FE7C9885-3681-499A-970E-16CAEFB034C1}" type="pres">
      <dgm:prSet presAssocID="{DCBF2513-41F2-4F26-B242-3C11BA44199F}" presName="composite" presStyleCnt="0"/>
      <dgm:spPr/>
    </dgm:pt>
    <dgm:pt modelId="{D83CF27F-99BC-4034-94C4-883FBA27FC90}" type="pres">
      <dgm:prSet presAssocID="{DCBF2513-41F2-4F26-B242-3C11BA44199F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41CC7609-E4B5-441F-8291-1C8E484F0966}" type="presOf" srcId="{A098048F-4FD4-4E79-BD58-61CC7F13DDB6}" destId="{BCEC7EDF-3AD2-4BFC-B41B-D5E8496306D7}" srcOrd="0" destOrd="0" presId="urn:microsoft.com/office/officeart/2005/8/layout/StepDownProcess"/>
    <dgm:cxn modelId="{79DA6D0C-79A9-40DE-862C-B9A6751F3EA3}" type="presOf" srcId="{E85FF298-32E4-4A6D-8DA9-7D870BD4127B}" destId="{C63BDDFD-DF14-4BB7-A88A-C8A1086CA40A}" srcOrd="0" destOrd="0" presId="urn:microsoft.com/office/officeart/2005/8/layout/StepDownProcess"/>
    <dgm:cxn modelId="{B084113C-84F8-4CD8-9C99-7111F5E2CF41}" srcId="{E85FF298-32E4-4A6D-8DA9-7D870BD4127B}" destId="{DCBF2513-41F2-4F26-B242-3C11BA44199F}" srcOrd="2" destOrd="0" parTransId="{865BCEB7-4480-402F-86BC-CC5056891EB0}" sibTransId="{848E60C9-457E-4C8C-BAE6-4D45070F333A}"/>
    <dgm:cxn modelId="{1003713C-9167-4CFE-BB39-66E70456A041}" type="presOf" srcId="{45FCEEF2-5609-467B-9B02-ACA83B0D9DC9}" destId="{D967C72B-40C8-4CA6-8E2A-B83498273301}" srcOrd="0" destOrd="0" presId="urn:microsoft.com/office/officeart/2005/8/layout/StepDownProcess"/>
    <dgm:cxn modelId="{9C855C6F-AAD3-4828-8A08-AF3E2E3204E7}" type="presOf" srcId="{DCBF2513-41F2-4F26-B242-3C11BA44199F}" destId="{D83CF27F-99BC-4034-94C4-883FBA27FC90}" srcOrd="0" destOrd="0" presId="urn:microsoft.com/office/officeart/2005/8/layout/StepDownProcess"/>
    <dgm:cxn modelId="{05679B58-C98C-4BE9-A00A-9D05A976B934}" srcId="{E85FF298-32E4-4A6D-8DA9-7D870BD4127B}" destId="{A098048F-4FD4-4E79-BD58-61CC7F13DDB6}" srcOrd="1" destOrd="0" parTransId="{F0742DA1-7DC8-4764-80BA-47C12A5E702D}" sibTransId="{A0DC35DE-9EAA-4D64-8954-1AF17C3A2798}"/>
    <dgm:cxn modelId="{8D2C06CE-E1AE-4635-9AF6-25A54D9EAA7D}" srcId="{E85FF298-32E4-4A6D-8DA9-7D870BD4127B}" destId="{45FCEEF2-5609-467B-9B02-ACA83B0D9DC9}" srcOrd="0" destOrd="0" parTransId="{EB8B8525-FA8B-4C78-B6BC-9F4165ABD7C7}" sibTransId="{78F0E231-3B70-4699-BD69-6C7755133C83}"/>
    <dgm:cxn modelId="{88519086-5372-4192-B7BB-E7794656993B}" type="presParOf" srcId="{C63BDDFD-DF14-4BB7-A88A-C8A1086CA40A}" destId="{10A454FF-C3E2-4D2E-AD33-31D21EB56997}" srcOrd="0" destOrd="0" presId="urn:microsoft.com/office/officeart/2005/8/layout/StepDownProcess"/>
    <dgm:cxn modelId="{00B1A817-8EF4-4290-9D37-FD0B79277DED}" type="presParOf" srcId="{10A454FF-C3E2-4D2E-AD33-31D21EB56997}" destId="{72B39D35-B0D1-470A-9953-C30A962581CF}" srcOrd="0" destOrd="0" presId="urn:microsoft.com/office/officeart/2005/8/layout/StepDownProcess"/>
    <dgm:cxn modelId="{E5061452-A771-40C2-B11E-068ADCABCA65}" type="presParOf" srcId="{10A454FF-C3E2-4D2E-AD33-31D21EB56997}" destId="{D967C72B-40C8-4CA6-8E2A-B83498273301}" srcOrd="1" destOrd="0" presId="urn:microsoft.com/office/officeart/2005/8/layout/StepDownProcess"/>
    <dgm:cxn modelId="{B198FA3F-1D0D-43CA-B4DA-980B05E39A68}" type="presParOf" srcId="{10A454FF-C3E2-4D2E-AD33-31D21EB56997}" destId="{41DC3E75-AB35-40F2-A758-A0D84CD7C197}" srcOrd="2" destOrd="0" presId="urn:microsoft.com/office/officeart/2005/8/layout/StepDownProcess"/>
    <dgm:cxn modelId="{7088E4BD-CE6A-4ABC-BCF3-3328AD7E4C40}" type="presParOf" srcId="{C63BDDFD-DF14-4BB7-A88A-C8A1086CA40A}" destId="{FD56A93D-0D4D-4A99-9CEC-BA502324A584}" srcOrd="1" destOrd="0" presId="urn:microsoft.com/office/officeart/2005/8/layout/StepDownProcess"/>
    <dgm:cxn modelId="{679BE5C9-648F-4C96-82A2-84037329191E}" type="presParOf" srcId="{C63BDDFD-DF14-4BB7-A88A-C8A1086CA40A}" destId="{62143DA5-05EB-4443-A1EE-8F15B0D5036F}" srcOrd="2" destOrd="0" presId="urn:microsoft.com/office/officeart/2005/8/layout/StepDownProcess"/>
    <dgm:cxn modelId="{7CFC186E-F74B-4DA3-A37B-0385C401F15F}" type="presParOf" srcId="{62143DA5-05EB-4443-A1EE-8F15B0D5036F}" destId="{92341B24-7687-461C-B327-DB05B058980E}" srcOrd="0" destOrd="0" presId="urn:microsoft.com/office/officeart/2005/8/layout/StepDownProcess"/>
    <dgm:cxn modelId="{F38EB875-0798-4516-A256-D2F7356D853E}" type="presParOf" srcId="{62143DA5-05EB-4443-A1EE-8F15B0D5036F}" destId="{BCEC7EDF-3AD2-4BFC-B41B-D5E8496306D7}" srcOrd="1" destOrd="0" presId="urn:microsoft.com/office/officeart/2005/8/layout/StepDownProcess"/>
    <dgm:cxn modelId="{D25DE2FB-7013-4A00-95AD-A19DCE8C9327}" type="presParOf" srcId="{62143DA5-05EB-4443-A1EE-8F15B0D5036F}" destId="{4DB5806C-D2E0-408C-A348-4C607F3D0865}" srcOrd="2" destOrd="0" presId="urn:microsoft.com/office/officeart/2005/8/layout/StepDownProcess"/>
    <dgm:cxn modelId="{22E326DE-D72E-4F4B-803A-6AC249792C56}" type="presParOf" srcId="{C63BDDFD-DF14-4BB7-A88A-C8A1086CA40A}" destId="{6AAA53F2-CD9D-4546-8827-4AC49F46784C}" srcOrd="3" destOrd="0" presId="urn:microsoft.com/office/officeart/2005/8/layout/StepDownProcess"/>
    <dgm:cxn modelId="{FDC8A111-ADCA-49D0-A753-73A1A8B8F166}" type="presParOf" srcId="{C63BDDFD-DF14-4BB7-A88A-C8A1086CA40A}" destId="{FE7C9885-3681-499A-970E-16CAEFB034C1}" srcOrd="4" destOrd="0" presId="urn:microsoft.com/office/officeart/2005/8/layout/StepDownProcess"/>
    <dgm:cxn modelId="{69876CA2-CF19-4107-92FD-7EC652F502F0}" type="presParOf" srcId="{FE7C9885-3681-499A-970E-16CAEFB034C1}" destId="{D83CF27F-99BC-4034-94C4-883FBA27FC90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B39D35-B0D1-470A-9953-C30A962581CF}">
      <dsp:nvSpPr>
        <dsp:cNvPr id="0" name=""/>
        <dsp:cNvSpPr/>
      </dsp:nvSpPr>
      <dsp:spPr>
        <a:xfrm rot="5400000">
          <a:off x="1581175" y="1327194"/>
          <a:ext cx="1173788" cy="133631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67C72B-40C8-4CA6-8E2A-B83498273301}">
      <dsp:nvSpPr>
        <dsp:cNvPr id="0" name=""/>
        <dsp:cNvSpPr/>
      </dsp:nvSpPr>
      <dsp:spPr>
        <a:xfrm>
          <a:off x="1270193" y="26025"/>
          <a:ext cx="1975969" cy="1383114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18000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70000"/>
            </a:lnSpc>
            <a:spcBef>
              <a:spcPts val="600"/>
            </a:spcBef>
            <a:spcAft>
              <a:spcPts val="0"/>
            </a:spcAft>
            <a:buNone/>
          </a:pPr>
          <a:r>
            <a:rPr kumimoji="1" lang="en-US" altLang="ja-JP" sz="1600" b="1" kern="1200" dirty="0">
              <a:latin typeface="Calibri"/>
              <a:ea typeface="メイリオ"/>
              <a:cs typeface="Calibri"/>
            </a:rPr>
            <a:t>①</a:t>
          </a:r>
          <a:r>
            <a:rPr kumimoji="1" lang="ja-JP" altLang="en-US" sz="1600" b="1" kern="1200" dirty="0">
              <a:latin typeface="Calibri"/>
              <a:ea typeface="メイリオ"/>
              <a:cs typeface="Calibri"/>
            </a:rPr>
            <a:t>外国企業から</a:t>
          </a:r>
          <a:r>
            <a:rPr lang="ja-JP" altLang="en-US" sz="1600" b="1" i="0" kern="1200" dirty="0"/>
            <a:t>最寄りのジェトロ事務所に申請書類を提出</a:t>
          </a:r>
          <a:endParaRPr kumimoji="1" lang="ja-JP" altLang="en-US" sz="1600" b="1" kern="1200" dirty="0">
            <a:latin typeface="Calibri"/>
            <a:cs typeface="Calibri"/>
          </a:endParaRPr>
        </a:p>
      </dsp:txBody>
      <dsp:txXfrm>
        <a:off x="1337723" y="93555"/>
        <a:ext cx="1840909" cy="1248054"/>
      </dsp:txXfrm>
    </dsp:sp>
    <dsp:sp modelId="{41DC3E75-AB35-40F2-A758-A0D84CD7C197}">
      <dsp:nvSpPr>
        <dsp:cNvPr id="0" name=""/>
        <dsp:cNvSpPr/>
      </dsp:nvSpPr>
      <dsp:spPr>
        <a:xfrm>
          <a:off x="3246162" y="157937"/>
          <a:ext cx="1437131" cy="11178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341B24-7687-461C-B327-DB05B058980E}">
      <dsp:nvSpPr>
        <dsp:cNvPr id="0" name=""/>
        <dsp:cNvSpPr/>
      </dsp:nvSpPr>
      <dsp:spPr>
        <a:xfrm rot="5400000">
          <a:off x="3219464" y="2880888"/>
          <a:ext cx="1173788" cy="133631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EC7EDF-3AD2-4BFC-B41B-D5E8496306D7}">
      <dsp:nvSpPr>
        <dsp:cNvPr id="0" name=""/>
        <dsp:cNvSpPr/>
      </dsp:nvSpPr>
      <dsp:spPr>
        <a:xfrm>
          <a:off x="2908481" y="1579719"/>
          <a:ext cx="1975969" cy="1383114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7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1600" b="1" kern="1200" dirty="0">
              <a:latin typeface="Calibri"/>
              <a:ea typeface="メイリオ"/>
              <a:cs typeface="Calibri"/>
            </a:rPr>
            <a:t>②</a:t>
          </a:r>
          <a:r>
            <a:rPr lang="ja-JP" altLang="en-US" sz="1600" b="1" i="0" kern="1200" dirty="0"/>
            <a:t>ジェトロ海外事務所による一次審査</a:t>
          </a:r>
          <a:endParaRPr kumimoji="1" lang="ja-JP" altLang="en-US" sz="16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976011" y="1647249"/>
        <a:ext cx="1840909" cy="1248054"/>
      </dsp:txXfrm>
    </dsp:sp>
    <dsp:sp modelId="{4DB5806C-D2E0-408C-A348-4C607F3D0865}">
      <dsp:nvSpPr>
        <dsp:cNvPr id="0" name=""/>
        <dsp:cNvSpPr/>
      </dsp:nvSpPr>
      <dsp:spPr>
        <a:xfrm>
          <a:off x="4884451" y="1711631"/>
          <a:ext cx="1437131" cy="11178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3CF27F-99BC-4034-94C4-883FBA27FC90}">
      <dsp:nvSpPr>
        <dsp:cNvPr id="0" name=""/>
        <dsp:cNvSpPr/>
      </dsp:nvSpPr>
      <dsp:spPr>
        <a:xfrm>
          <a:off x="4546770" y="3133413"/>
          <a:ext cx="1975969" cy="1383114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70000"/>
            </a:lnSpc>
            <a:spcBef>
              <a:spcPts val="600"/>
            </a:spcBef>
            <a:spcAft>
              <a:spcPts val="0"/>
            </a:spcAft>
            <a:buNone/>
          </a:pPr>
          <a:r>
            <a:rPr kumimoji="1" lang="en-US" altLang="ja-JP" sz="1600" b="1" kern="1200" dirty="0">
              <a:latin typeface="Calibri"/>
              <a:ea typeface="メイリオ"/>
              <a:cs typeface="Calibri"/>
            </a:rPr>
            <a:t>③</a:t>
          </a:r>
          <a:r>
            <a:rPr lang="ja-JP" altLang="en-US" sz="1600" b="1" i="0" kern="1200" dirty="0"/>
            <a:t>ジェトロ本部による最終審査</a:t>
          </a:r>
          <a:endParaRPr kumimoji="1" lang="ja-JP" altLang="en-US" sz="16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614300" y="3200943"/>
        <a:ext cx="1840909" cy="12480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5838" y="1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D5B5B7-56CD-49BA-9FE1-68A13B2763BD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E563AF-08C4-41CF-976D-2953EAF2FF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38354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1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375B7-17C3-454F-B742-E392E34B0BC8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357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1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2AA884-C4B3-4A8A-A82C-9AE54BED72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358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AA884-C4B3-4A8A-A82C-9AE54BED72E5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2522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2AA884-C4B3-4A8A-A82C-9AE54BED72E5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56675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AA884-C4B3-4A8A-A82C-9AE54BED72E5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50417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AA884-C4B3-4A8A-A82C-9AE54BED72E5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64561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AA884-C4B3-4A8A-A82C-9AE54BED72E5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59729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AA884-C4B3-4A8A-A82C-9AE54BED72E5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91513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AA884-C4B3-4A8A-A82C-9AE54BED72E5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93074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" altLang="en-US"/>
              <a:t>・ Overseas, we have 76 offices </a:t>
            </a:r>
            <a:endParaRPr kumimoji="1" lang="en-US" altLang="ja-JP"/>
          </a:p>
          <a:p>
            <a:r>
              <a:rPr kumimoji="1" lang="en" altLang="en-US"/>
              <a:t>・ We are now in an era where overseas information can be easily obtained on the Internet, but it is not possible to obtain it on the Internet.</a:t>
            </a:r>
            <a:endParaRPr kumimoji="1" lang="en-US" altLang="ja-JP"/>
          </a:p>
          <a:p>
            <a:r>
              <a:rPr kumimoji="1" lang="en" altLang="en-US"/>
              <a:t>Our expatriates and local staff collect and disseminate real-time local information and the latest in-depth information on a daily basis.</a:t>
            </a:r>
            <a:endParaRPr kumimoji="1" lang="en-US" altLang="ja-JP"/>
          </a:p>
          <a:p>
            <a:r>
              <a:rPr kumimoji="1" lang="en" altLang="en-US"/>
              <a:t>・ Such information is a valuable asset and strength of JETRO.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2AA884-C4B3-4A8A-A82C-9AE54BED72E5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40495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AA884-C4B3-4A8A-A82C-9AE54BED72E5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4402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523" y="84923"/>
            <a:ext cx="3273030" cy="1597283"/>
          </a:xfrm>
          <a:prstGeom prst="rect">
            <a:avLst/>
          </a:prstGeom>
        </p:spPr>
      </p:pic>
      <p:sp>
        <p:nvSpPr>
          <p:cNvPr id="30" name="フリーフォーム 29"/>
          <p:cNvSpPr/>
          <p:nvPr userDrawn="1"/>
        </p:nvSpPr>
        <p:spPr>
          <a:xfrm flipV="1">
            <a:off x="4162396" y="-3919"/>
            <a:ext cx="4981600" cy="2431696"/>
          </a:xfrm>
          <a:custGeom>
            <a:avLst/>
            <a:gdLst>
              <a:gd name="connsiteX0" fmla="*/ 2562997 w 4981600"/>
              <a:gd name="connsiteY0" fmla="*/ 2431696 h 2431696"/>
              <a:gd name="connsiteX1" fmla="*/ 4981600 w 4981600"/>
              <a:gd name="connsiteY1" fmla="*/ 2431696 h 2431696"/>
              <a:gd name="connsiteX2" fmla="*/ 4981600 w 4981600"/>
              <a:gd name="connsiteY2" fmla="*/ 0 h 2431696"/>
              <a:gd name="connsiteX3" fmla="*/ 0 w 4981600"/>
              <a:gd name="connsiteY3" fmla="*/ 1606968 h 2431696"/>
              <a:gd name="connsiteX4" fmla="*/ 0 w 4981600"/>
              <a:gd name="connsiteY4" fmla="*/ 1609157 h 2431696"/>
              <a:gd name="connsiteX5" fmla="*/ 6563 w 4981600"/>
              <a:gd name="connsiteY5" fmla="*/ 1607040 h 2431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81600" h="2431696">
                <a:moveTo>
                  <a:pt x="2562997" y="2431696"/>
                </a:moveTo>
                <a:lnTo>
                  <a:pt x="4981600" y="2431696"/>
                </a:lnTo>
                <a:lnTo>
                  <a:pt x="4981600" y="0"/>
                </a:lnTo>
                <a:lnTo>
                  <a:pt x="0" y="1606968"/>
                </a:lnTo>
                <a:lnTo>
                  <a:pt x="0" y="1609157"/>
                </a:lnTo>
                <a:lnTo>
                  <a:pt x="6563" y="1607040"/>
                </a:lnTo>
                <a:close/>
              </a:path>
            </a:pathLst>
          </a:custGeom>
          <a:gradFill flip="none" rotWithShape="1">
            <a:gsLst>
              <a:gs pos="72000">
                <a:schemeClr val="accent1">
                  <a:lumMod val="75000"/>
                </a:schemeClr>
              </a:gs>
              <a:gs pos="0">
                <a:schemeClr val="accent2">
                  <a:lumMod val="75000"/>
                  <a:alpha val="66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図プレースホルダー 18"/>
          <p:cNvSpPr>
            <a:spLocks noGrp="1"/>
          </p:cNvSpPr>
          <p:nvPr>
            <p:ph type="pic" sz="quarter" idx="10"/>
          </p:nvPr>
        </p:nvSpPr>
        <p:spPr>
          <a:xfrm>
            <a:off x="-3" y="3908323"/>
            <a:ext cx="9143999" cy="2949677"/>
          </a:xfrm>
          <a:custGeom>
            <a:avLst/>
            <a:gdLst>
              <a:gd name="connsiteX0" fmla="*/ 9143999 w 9143999"/>
              <a:gd name="connsiteY0" fmla="*/ 0 h 2949677"/>
              <a:gd name="connsiteX1" fmla="*/ 9143999 w 9143999"/>
              <a:gd name="connsiteY1" fmla="*/ 2949677 h 2949677"/>
              <a:gd name="connsiteX2" fmla="*/ 6172203 w 9143999"/>
              <a:gd name="connsiteY2" fmla="*/ 2949677 h 2949677"/>
              <a:gd name="connsiteX3" fmla="*/ 6172202 w 9143999"/>
              <a:gd name="connsiteY3" fmla="*/ 2949677 h 2949677"/>
              <a:gd name="connsiteX4" fmla="*/ 0 w 9143999"/>
              <a:gd name="connsiteY4" fmla="*/ 2949677 h 2949677"/>
              <a:gd name="connsiteX5" fmla="*/ 3086102 w 9143999"/>
              <a:gd name="connsiteY5" fmla="*/ 1954161 h 2949677"/>
              <a:gd name="connsiteX6" fmla="*/ 3086101 w 9143999"/>
              <a:gd name="connsiteY6" fmla="*/ 1954161 h 2949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3999" h="2949677">
                <a:moveTo>
                  <a:pt x="9143999" y="0"/>
                </a:moveTo>
                <a:lnTo>
                  <a:pt x="9143999" y="2949677"/>
                </a:lnTo>
                <a:lnTo>
                  <a:pt x="6172203" y="2949677"/>
                </a:lnTo>
                <a:lnTo>
                  <a:pt x="6172202" y="2949677"/>
                </a:lnTo>
                <a:lnTo>
                  <a:pt x="0" y="2949677"/>
                </a:lnTo>
                <a:lnTo>
                  <a:pt x="3086102" y="1954161"/>
                </a:lnTo>
                <a:lnTo>
                  <a:pt x="3086101" y="195416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kumimoji="1" lang="ja-JP" altLang="en-US"/>
          </a:p>
        </p:txBody>
      </p:sp>
      <p:sp>
        <p:nvSpPr>
          <p:cNvPr id="24" name="フリーフォーム 23"/>
          <p:cNvSpPr/>
          <p:nvPr userDrawn="1"/>
        </p:nvSpPr>
        <p:spPr>
          <a:xfrm flipV="1">
            <a:off x="1616060" y="0"/>
            <a:ext cx="5112868" cy="828000"/>
          </a:xfrm>
          <a:custGeom>
            <a:avLst/>
            <a:gdLst>
              <a:gd name="connsiteX0" fmla="*/ 0 w 5112868"/>
              <a:gd name="connsiteY0" fmla="*/ 824656 h 824656"/>
              <a:gd name="connsiteX1" fmla="*/ 5112868 w 5112868"/>
              <a:gd name="connsiteY1" fmla="*/ 824656 h 824656"/>
              <a:gd name="connsiteX2" fmla="*/ 2556434 w 5112868"/>
              <a:gd name="connsiteY2" fmla="*/ 0 h 824656"/>
              <a:gd name="connsiteX3" fmla="*/ 0 w 5112868"/>
              <a:gd name="connsiteY3" fmla="*/ 824656 h 824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12868" h="824656">
                <a:moveTo>
                  <a:pt x="0" y="824656"/>
                </a:moveTo>
                <a:lnTo>
                  <a:pt x="5112868" y="824656"/>
                </a:lnTo>
                <a:lnTo>
                  <a:pt x="2556434" y="0"/>
                </a:lnTo>
                <a:lnTo>
                  <a:pt x="0" y="824656"/>
                </a:lnTo>
                <a:close/>
              </a:path>
            </a:pathLst>
          </a:custGeom>
          <a:gradFill flip="none" rotWithShape="1">
            <a:gsLst>
              <a:gs pos="77000">
                <a:schemeClr val="accent1">
                  <a:lumMod val="75000"/>
                </a:schemeClr>
              </a:gs>
              <a:gs pos="0">
                <a:schemeClr val="accent2"/>
              </a:gs>
            </a:gsLst>
            <a:lin ang="13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/>
          <p:cNvSpPr/>
          <p:nvPr userDrawn="1"/>
        </p:nvSpPr>
        <p:spPr>
          <a:xfrm flipV="1">
            <a:off x="1583" y="813586"/>
            <a:ext cx="9144000" cy="5050484"/>
          </a:xfrm>
          <a:custGeom>
            <a:avLst/>
            <a:gdLst>
              <a:gd name="connsiteX0" fmla="*/ 4169005 w 9144000"/>
              <a:gd name="connsiteY0" fmla="*/ 5050484 h 5050484"/>
              <a:gd name="connsiteX1" fmla="*/ 9144000 w 9144000"/>
              <a:gd name="connsiteY1" fmla="*/ 3445647 h 5050484"/>
              <a:gd name="connsiteX2" fmla="*/ 9144000 w 9144000"/>
              <a:gd name="connsiteY2" fmla="*/ 2912807 h 5050484"/>
              <a:gd name="connsiteX3" fmla="*/ 9144000 w 9144000"/>
              <a:gd name="connsiteY3" fmla="*/ 2909232 h 5050484"/>
              <a:gd name="connsiteX4" fmla="*/ 9144000 w 9144000"/>
              <a:gd name="connsiteY4" fmla="*/ 1954161 h 5050484"/>
              <a:gd name="connsiteX5" fmla="*/ 3086102 w 9144000"/>
              <a:gd name="connsiteY5" fmla="*/ 0 h 5050484"/>
              <a:gd name="connsiteX6" fmla="*/ 0 w 9144000"/>
              <a:gd name="connsiteY6" fmla="*/ 995517 h 5050484"/>
              <a:gd name="connsiteX7" fmla="*/ 0 w 9144000"/>
              <a:gd name="connsiteY7" fmla="*/ 3709220 h 5050484"/>
              <a:gd name="connsiteX8" fmla="*/ 3337560 w 9144000"/>
              <a:gd name="connsiteY8" fmla="*/ 4785852 h 5050484"/>
              <a:gd name="connsiteX9" fmla="*/ 3343102 w 9144000"/>
              <a:gd name="connsiteY9" fmla="*/ 4784064 h 505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5050484">
                <a:moveTo>
                  <a:pt x="4169005" y="5050484"/>
                </a:moveTo>
                <a:lnTo>
                  <a:pt x="9144000" y="3445647"/>
                </a:lnTo>
                <a:lnTo>
                  <a:pt x="9144000" y="2912807"/>
                </a:lnTo>
                <a:lnTo>
                  <a:pt x="9144000" y="2909232"/>
                </a:lnTo>
                <a:lnTo>
                  <a:pt x="9144000" y="1954161"/>
                </a:lnTo>
                <a:lnTo>
                  <a:pt x="3086102" y="0"/>
                </a:lnTo>
                <a:lnTo>
                  <a:pt x="0" y="995517"/>
                </a:lnTo>
                <a:lnTo>
                  <a:pt x="0" y="3709220"/>
                </a:lnTo>
                <a:lnTo>
                  <a:pt x="3337560" y="4785852"/>
                </a:lnTo>
                <a:lnTo>
                  <a:pt x="3343102" y="478406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06194" y="4284031"/>
            <a:ext cx="3404905" cy="254139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日本貿易振興機構（ジェトロ）</a:t>
            </a:r>
            <a:r>
              <a:rPr lang="en-US" altLang="ja-JP"/>
              <a:t>12pt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506194" y="4538170"/>
            <a:ext cx="3404905" cy="224249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/>
              <a:t>所属　名前　</a:t>
            </a:r>
            <a:r>
              <a:rPr lang="en-US" altLang="ja-JP"/>
              <a:t>12pt</a:t>
            </a:r>
            <a:endParaRPr lang="ja-JP" altLang="en-US"/>
          </a:p>
        </p:txBody>
      </p:sp>
      <p:sp>
        <p:nvSpPr>
          <p:cNvPr id="23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506194" y="4765742"/>
            <a:ext cx="3404905" cy="23337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日付</a:t>
            </a: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78729" y="2525826"/>
            <a:ext cx="7573450" cy="1475588"/>
          </a:xfrm>
        </p:spPr>
        <p:txBody>
          <a:bodyPr anchor="b">
            <a:normAutofit/>
          </a:bodyPr>
          <a:lstStyle>
            <a:lvl1pPr>
              <a:defRPr sz="3200" b="1" baseline="0">
                <a:solidFill>
                  <a:schemeClr val="bg1"/>
                </a:solidFill>
              </a:defRPr>
            </a:lvl1pPr>
          </a:lstStyle>
          <a:p>
            <a:r>
              <a:rPr lang="ja-JP" altLang="en-US"/>
              <a:t>表紙タイトル　</a:t>
            </a:r>
            <a:r>
              <a:rPr lang="en-US" altLang="ja-JP"/>
              <a:t>28</a:t>
            </a:r>
            <a:r>
              <a:rPr lang="ja-JP" altLang="en-US"/>
              <a:t>～</a:t>
            </a:r>
            <a:r>
              <a:rPr lang="en-US" altLang="ja-JP"/>
              <a:t>32pt 1~2</a:t>
            </a:r>
            <a:r>
              <a:rPr lang="ja-JP" altLang="en-US"/>
              <a:t>行</a:t>
            </a:r>
            <a:br>
              <a:rPr lang="en-US" altLang="ja-JP"/>
            </a:br>
            <a:r>
              <a:rPr lang="ja-JP" altLang="en-US"/>
              <a:t>表紙タイトル　</a:t>
            </a:r>
            <a:r>
              <a:rPr lang="en-US" altLang="ja-JP"/>
              <a:t>28</a:t>
            </a:r>
            <a:r>
              <a:rPr lang="ja-JP" altLang="en-US"/>
              <a:t>～</a:t>
            </a:r>
            <a:r>
              <a:rPr lang="en-US" altLang="ja-JP"/>
              <a:t>32pt 1~2</a:t>
            </a:r>
            <a:r>
              <a:rPr lang="ja-JP" altLang="en-US"/>
              <a:t>行</a:t>
            </a:r>
            <a:br>
              <a:rPr lang="en-US" altLang="ja-JP"/>
            </a:br>
            <a:r>
              <a:rPr lang="ja-JP" altLang="en-US"/>
              <a:t>サブタイトル　</a:t>
            </a:r>
            <a:r>
              <a:rPr lang="en-US" altLang="ja-JP"/>
              <a:t>16</a:t>
            </a:r>
            <a:r>
              <a:rPr lang="ja-JP" altLang="en-US"/>
              <a:t>～</a:t>
            </a:r>
            <a:r>
              <a:rPr lang="en-US" altLang="ja-JP"/>
              <a:t>24pt</a:t>
            </a:r>
            <a:r>
              <a:rPr lang="ja-JP" altLang="en-US"/>
              <a:t> </a:t>
            </a:r>
            <a:r>
              <a:rPr lang="en-US" altLang="ja-JP"/>
              <a:t>1</a:t>
            </a:r>
            <a:r>
              <a:rPr lang="ja-JP" altLang="en-US"/>
              <a:t>～</a:t>
            </a:r>
            <a:r>
              <a:rPr lang="en-US" altLang="ja-JP"/>
              <a:t>2</a:t>
            </a:r>
            <a:r>
              <a:rPr lang="ja-JP" altLang="en-US"/>
              <a:t>行</a:t>
            </a:r>
            <a:endParaRPr lang="en-US"/>
          </a:p>
        </p:txBody>
      </p:sp>
      <p:pic>
        <p:nvPicPr>
          <p:cNvPr id="14" name="グラフィックス 3">
            <a:extLst>
              <a:ext uri="{FF2B5EF4-FFF2-40B4-BE49-F238E27FC236}">
                <a16:creationId xmlns:a16="http://schemas.microsoft.com/office/drawing/2014/main" id="{62697D19-8430-48C2-A3E4-9AC622D3763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gray">
          <a:xfrm>
            <a:off x="478729" y="695596"/>
            <a:ext cx="1311754" cy="451059"/>
          </a:xfrm>
          <a:prstGeom prst="rect">
            <a:avLst/>
          </a:prstGeom>
        </p:spPr>
      </p:pic>
      <p:sp>
        <p:nvSpPr>
          <p:cNvPr id="13" name="フリーフォーム 12"/>
          <p:cNvSpPr/>
          <p:nvPr userDrawn="1"/>
        </p:nvSpPr>
        <p:spPr>
          <a:xfrm>
            <a:off x="0" y="4861662"/>
            <a:ext cx="3088800" cy="2005200"/>
          </a:xfrm>
          <a:custGeom>
            <a:avLst/>
            <a:gdLst>
              <a:gd name="connsiteX0" fmla="*/ 0 w 3086102"/>
              <a:gd name="connsiteY0" fmla="*/ 0 h 1991033"/>
              <a:gd name="connsiteX1" fmla="*/ 3086102 w 3086102"/>
              <a:gd name="connsiteY1" fmla="*/ 995517 h 1991033"/>
              <a:gd name="connsiteX2" fmla="*/ 0 w 3086102"/>
              <a:gd name="connsiteY2" fmla="*/ 1991033 h 1991033"/>
              <a:gd name="connsiteX3" fmla="*/ 0 w 3086102"/>
              <a:gd name="connsiteY3" fmla="*/ 0 h 1991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86102" h="1991033">
                <a:moveTo>
                  <a:pt x="0" y="0"/>
                </a:moveTo>
                <a:lnTo>
                  <a:pt x="3086102" y="995517"/>
                </a:lnTo>
                <a:lnTo>
                  <a:pt x="0" y="1991033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2000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7941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D1A9E20-FB27-41E1-AB83-DAD85B3E4AD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1230312" y="1412875"/>
            <a:ext cx="7373938" cy="5046663"/>
          </a:xfrm>
          <a:prstGeom prst="rect">
            <a:avLst/>
          </a:prstGeom>
        </p:spPr>
        <p:txBody>
          <a:bodyPr lIns="144000" tIns="144000" rIns="0" bIns="0"/>
          <a:lstStyle>
            <a:lvl1pPr marL="504000" indent="-504000">
              <a:lnSpc>
                <a:spcPct val="110000"/>
              </a:lnSpc>
              <a:spcBef>
                <a:spcPts val="1200"/>
              </a:spcBef>
              <a:spcAft>
                <a:spcPts val="800"/>
              </a:spcAft>
              <a:buFont typeface="+mj-lt"/>
              <a:buAutoNum type="romanUcPeriod"/>
              <a:defRPr sz="2000" b="1">
                <a:solidFill>
                  <a:schemeClr val="tx2"/>
                </a:solidFill>
              </a:defRPr>
            </a:lvl1pPr>
            <a:lvl2pPr marL="904050" indent="-400050">
              <a:lnSpc>
                <a:spcPct val="110000"/>
              </a:lnSpc>
              <a:spcBef>
                <a:spcPts val="200"/>
              </a:spcBef>
              <a:spcAft>
                <a:spcPts val="600"/>
              </a:spcAft>
              <a:buClrTx/>
              <a:buFont typeface="+mj-lt"/>
              <a:buAutoNum type="arabicPeriod"/>
              <a:defRPr sz="1400" b="1">
                <a:solidFill>
                  <a:schemeClr val="tx2"/>
                </a:solidFill>
              </a:defRPr>
            </a:lvl2pPr>
          </a:lstStyle>
          <a:p>
            <a:pPr lvl="0"/>
            <a:r>
              <a:rPr kumimoji="1" lang="ja-JP" altLang="en-US"/>
              <a:t>タイトル </a:t>
            </a:r>
            <a:r>
              <a:rPr kumimoji="1" lang="en-US" altLang="ja-JP"/>
              <a:t>XXXXXXXXXXXXX</a:t>
            </a:r>
            <a:endParaRPr kumimoji="1" lang="ja-JP" altLang="en-US"/>
          </a:p>
          <a:p>
            <a:pPr lvl="1"/>
            <a:r>
              <a:rPr kumimoji="1" lang="ja-JP" altLang="en-US"/>
              <a:t>サブタイトル </a:t>
            </a:r>
            <a:r>
              <a:rPr kumimoji="1" lang="en-US" altLang="ja-JP"/>
              <a:t>XXX</a:t>
            </a:r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1B7CD4D-8A96-4936-8160-FC830A549A4F}"/>
              </a:ext>
            </a:extLst>
          </p:cNvPr>
          <p:cNvSpPr txBox="1">
            <a:spLocks/>
          </p:cNvSpPr>
          <p:nvPr userDrawn="1"/>
        </p:nvSpPr>
        <p:spPr bwMode="gray">
          <a:xfrm>
            <a:off x="6877922" y="6483789"/>
            <a:ext cx="1905000" cy="289461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6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Copyright © 2023 JETRO. All rights reserved.</a:t>
            </a:r>
            <a:endParaRPr kumimoji="1" lang="ja-JP" altLang="en-US" sz="60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25AE903-624E-4552-B694-DE457733DC47}"/>
              </a:ext>
            </a:extLst>
          </p:cNvPr>
          <p:cNvSpPr txBox="1">
            <a:spLocks/>
          </p:cNvSpPr>
          <p:nvPr userDrawn="1"/>
        </p:nvSpPr>
        <p:spPr bwMode="gray">
          <a:xfrm>
            <a:off x="8782923" y="6488985"/>
            <a:ext cx="306536" cy="316921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2525BC4-E832-4434-AD29-9CBC1E162507}" type="slidenum">
              <a:rPr kumimoji="1" lang="ja-JP" altLang="en-US" sz="1000" b="0" smtClean="0">
                <a:solidFill>
                  <a:schemeClr val="tx2"/>
                </a:solidFill>
                <a:latin typeface="+mn-lt"/>
              </a:rPr>
              <a:pPr algn="ctr"/>
              <a:t>‹#›</a:t>
            </a:fld>
            <a:endParaRPr kumimoji="1" lang="ja-JP" altLang="en-US" sz="1000" b="0">
              <a:solidFill>
                <a:schemeClr val="tx2"/>
              </a:solidFill>
              <a:latin typeface="+mn-lt"/>
            </a:endParaRPr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00BD4A9D-62D8-4223-BB90-EE29345659AC}"/>
              </a:ext>
            </a:extLst>
          </p:cNvPr>
          <p:cNvCxnSpPr/>
          <p:nvPr userDrawn="1"/>
        </p:nvCxnSpPr>
        <p:spPr bwMode="gray">
          <a:xfrm>
            <a:off x="8755048" y="6543902"/>
            <a:ext cx="0" cy="157861"/>
          </a:xfrm>
          <a:prstGeom prst="line">
            <a:avLst/>
          </a:prstGeom>
          <a:ln w="95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6FDF01D1-0771-415C-B7A1-8AF4B1B1CCA9}"/>
              </a:ext>
            </a:extLst>
          </p:cNvPr>
          <p:cNvSpPr/>
          <p:nvPr userDrawn="1"/>
        </p:nvSpPr>
        <p:spPr bwMode="gray">
          <a:xfrm>
            <a:off x="0" y="6786000"/>
            <a:ext cx="9144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10000"/>
              </a:lnSpc>
            </a:pPr>
            <a:endParaRPr kumimoji="1" lang="ja-JP" altLang="en-US" sz="900" b="1">
              <a:solidFill>
                <a:schemeClr val="tx1"/>
              </a:solidFill>
              <a:latin typeface="+mn-ea"/>
            </a:endParaRPr>
          </a:p>
        </p:txBody>
      </p:sp>
      <p:sp>
        <p:nvSpPr>
          <p:cNvPr id="9" name="フリーフォーム: 図形 8">
            <a:extLst>
              <a:ext uri="{FF2B5EF4-FFF2-40B4-BE49-F238E27FC236}">
                <a16:creationId xmlns:a16="http://schemas.microsoft.com/office/drawing/2014/main" id="{09A954D5-59EF-4E19-8A12-31D28068E547}"/>
              </a:ext>
            </a:extLst>
          </p:cNvPr>
          <p:cNvSpPr/>
          <p:nvPr userDrawn="1"/>
        </p:nvSpPr>
        <p:spPr bwMode="gray">
          <a:xfrm flipH="1">
            <a:off x="1" y="0"/>
            <a:ext cx="1188000" cy="180000"/>
          </a:xfrm>
          <a:custGeom>
            <a:avLst/>
            <a:gdLst>
              <a:gd name="connsiteX0" fmla="*/ 1517167 w 1517167"/>
              <a:gd name="connsiteY0" fmla="*/ 0 h 157310"/>
              <a:gd name="connsiteX1" fmla="*/ 0 w 1517167"/>
              <a:gd name="connsiteY1" fmla="*/ 0 h 157310"/>
              <a:gd name="connsiteX2" fmla="*/ 157310 w 1517167"/>
              <a:gd name="connsiteY2" fmla="*/ 157310 h 157310"/>
              <a:gd name="connsiteX3" fmla="*/ 1517167 w 1517167"/>
              <a:gd name="connsiteY3" fmla="*/ 157310 h 157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7167" h="157310">
                <a:moveTo>
                  <a:pt x="1517167" y="0"/>
                </a:moveTo>
                <a:lnTo>
                  <a:pt x="0" y="0"/>
                </a:lnTo>
                <a:lnTo>
                  <a:pt x="157310" y="157310"/>
                </a:lnTo>
                <a:lnTo>
                  <a:pt x="1517167" y="15731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l">
              <a:lnSpc>
                <a:spcPct val="110000"/>
              </a:lnSpc>
            </a:pPr>
            <a:endParaRPr kumimoji="1" lang="ja-JP" altLang="en-US" sz="900" b="1">
              <a:solidFill>
                <a:schemeClr val="tx1"/>
              </a:solidFill>
              <a:latin typeface="+mn-ea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5D36465-2D6F-4F74-BCFF-627B555773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539750" y="368037"/>
            <a:ext cx="8064500" cy="497654"/>
          </a:xfrm>
          <a:prstGeom prst="rect">
            <a:avLst/>
          </a:prstGeom>
        </p:spPr>
        <p:txBody>
          <a:bodyPr vert="horz" lIns="0" tIns="72000" rIns="0" bIns="36000" rtlCol="0" anchor="ctr">
            <a:noAutofit/>
          </a:bodyPr>
          <a:lstStyle>
            <a:lvl1pPr>
              <a:defRPr lang="en-US" sz="2400" b="1" dirty="0">
                <a:solidFill>
                  <a:schemeClr val="tx2"/>
                </a:solidFill>
                <a:latin typeface="+mj-ea"/>
              </a:defRPr>
            </a:lvl1pPr>
          </a:lstStyle>
          <a:p>
            <a:pPr marL="0" lvl="0" defTabSz="922338"/>
            <a:r>
              <a:rPr kumimoji="1" lang="ja-JP" altLang="en-US" b="1">
                <a:solidFill>
                  <a:schemeClr val="tx2"/>
                </a:solidFill>
              </a:rPr>
              <a:t>タイトルを入力 </a:t>
            </a:r>
            <a:r>
              <a:rPr kumimoji="1" lang="en-US" altLang="ja-JP" b="1">
                <a:solidFill>
                  <a:schemeClr val="tx2"/>
                </a:solidFill>
              </a:rPr>
              <a:t>24pt 1</a:t>
            </a:r>
            <a:r>
              <a:rPr kumimoji="1" lang="ja-JP" altLang="en-US" b="1">
                <a:solidFill>
                  <a:schemeClr val="tx2"/>
                </a:solidFill>
              </a:rPr>
              <a:t>行まで</a:t>
            </a:r>
            <a:endParaRPr 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87777DF-A58F-4A4B-900E-F81DFFB31983}"/>
              </a:ext>
            </a:extLst>
          </p:cNvPr>
          <p:cNvSpPr/>
          <p:nvPr userDrawn="1"/>
        </p:nvSpPr>
        <p:spPr bwMode="gray">
          <a:xfrm>
            <a:off x="0" y="1000933"/>
            <a:ext cx="9144000" cy="3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10000"/>
              </a:lnSpc>
            </a:pPr>
            <a:endParaRPr kumimoji="1" lang="ja-JP" altLang="en-US" sz="900" b="1">
              <a:solidFill>
                <a:schemeClr val="tx1"/>
              </a:solidFill>
              <a:latin typeface="+mn-ea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07EE2E06-D0A4-46F6-B282-30CE67EC1E13}"/>
              </a:ext>
            </a:extLst>
          </p:cNvPr>
          <p:cNvSpPr/>
          <p:nvPr userDrawn="1"/>
        </p:nvSpPr>
        <p:spPr bwMode="gray">
          <a:xfrm flipH="1">
            <a:off x="-1" y="1031967"/>
            <a:ext cx="653144" cy="575403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l">
              <a:lnSpc>
                <a:spcPct val="110000"/>
              </a:lnSpc>
            </a:pPr>
            <a:endParaRPr kumimoji="1" lang="ja-JP" altLang="en-US" sz="900" b="1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296351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  <p15:guide id="3" pos="340">
          <p15:clr>
            <a:srgbClr val="FBAE40"/>
          </p15:clr>
        </p15:guide>
        <p15:guide id="4" pos="5420">
          <p15:clr>
            <a:srgbClr val="FBAE40"/>
          </p15:clr>
        </p15:guide>
        <p15:guide id="5" orient="horz" pos="404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本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5FED43B0-CEB3-4D95-91A8-E5C414E461E5}"/>
              </a:ext>
            </a:extLst>
          </p:cNvPr>
          <p:cNvSpPr txBox="1">
            <a:spLocks/>
          </p:cNvSpPr>
          <p:nvPr/>
        </p:nvSpPr>
        <p:spPr bwMode="gray">
          <a:xfrm>
            <a:off x="8782923" y="6487171"/>
            <a:ext cx="306536" cy="316921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2525BC4-E832-4434-AD29-9CBC1E162507}" type="slidenum">
              <a:rPr kumimoji="1" lang="ja-JP" altLang="en-US" sz="1000" b="0" smtClean="0">
                <a:solidFill>
                  <a:schemeClr val="tx2"/>
                </a:solidFill>
                <a:latin typeface="+mn-lt"/>
              </a:rPr>
              <a:pPr algn="ctr"/>
              <a:t>‹#›</a:t>
            </a:fld>
            <a:endParaRPr kumimoji="1" lang="ja-JP" altLang="en-US" sz="1000" b="0">
              <a:solidFill>
                <a:schemeClr val="tx2"/>
              </a:solidFill>
              <a:latin typeface="+mn-lt"/>
            </a:endParaRPr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F3E6B311-B6FA-4E40-8A41-B0182651D5C8}"/>
              </a:ext>
            </a:extLst>
          </p:cNvPr>
          <p:cNvCxnSpPr/>
          <p:nvPr/>
        </p:nvCxnSpPr>
        <p:spPr bwMode="gray">
          <a:xfrm>
            <a:off x="8755048" y="6543902"/>
            <a:ext cx="0" cy="157861"/>
          </a:xfrm>
          <a:prstGeom prst="line">
            <a:avLst/>
          </a:prstGeom>
          <a:ln w="95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574931F2-52F4-4DB0-919F-6A30B623B291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952548" y="427860"/>
            <a:ext cx="0" cy="32400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865B28F6-A186-43E9-AD42-C5AFB0654BA1}"/>
              </a:ext>
            </a:extLst>
          </p:cNvPr>
          <p:cNvSpPr/>
          <p:nvPr userDrawn="1"/>
        </p:nvSpPr>
        <p:spPr bwMode="gray">
          <a:xfrm>
            <a:off x="0" y="6786000"/>
            <a:ext cx="9144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10000"/>
              </a:lnSpc>
            </a:pPr>
            <a:endParaRPr kumimoji="1" lang="ja-JP" altLang="en-US" sz="900" b="1">
              <a:solidFill>
                <a:schemeClr val="tx1"/>
              </a:solidFill>
              <a:latin typeface="+mn-ea"/>
            </a:endParaRPr>
          </a:p>
        </p:txBody>
      </p:sp>
      <p:sp>
        <p:nvSpPr>
          <p:cNvPr id="24" name="フリーフォーム: 図形 23">
            <a:extLst>
              <a:ext uri="{FF2B5EF4-FFF2-40B4-BE49-F238E27FC236}">
                <a16:creationId xmlns:a16="http://schemas.microsoft.com/office/drawing/2014/main" id="{8A24C676-F602-4BCD-8A7A-629109F727D5}"/>
              </a:ext>
            </a:extLst>
          </p:cNvPr>
          <p:cNvSpPr/>
          <p:nvPr userDrawn="1"/>
        </p:nvSpPr>
        <p:spPr bwMode="gray">
          <a:xfrm flipH="1">
            <a:off x="1" y="0"/>
            <a:ext cx="1188000" cy="180000"/>
          </a:xfrm>
          <a:custGeom>
            <a:avLst/>
            <a:gdLst>
              <a:gd name="connsiteX0" fmla="*/ 1517167 w 1517167"/>
              <a:gd name="connsiteY0" fmla="*/ 0 h 157310"/>
              <a:gd name="connsiteX1" fmla="*/ 0 w 1517167"/>
              <a:gd name="connsiteY1" fmla="*/ 0 h 157310"/>
              <a:gd name="connsiteX2" fmla="*/ 157310 w 1517167"/>
              <a:gd name="connsiteY2" fmla="*/ 157310 h 157310"/>
              <a:gd name="connsiteX3" fmla="*/ 1517167 w 1517167"/>
              <a:gd name="connsiteY3" fmla="*/ 157310 h 157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7167" h="157310">
                <a:moveTo>
                  <a:pt x="1517167" y="0"/>
                </a:moveTo>
                <a:lnTo>
                  <a:pt x="0" y="0"/>
                </a:lnTo>
                <a:lnTo>
                  <a:pt x="157310" y="157310"/>
                </a:lnTo>
                <a:lnTo>
                  <a:pt x="1517167" y="15731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l">
              <a:lnSpc>
                <a:spcPct val="110000"/>
              </a:lnSpc>
            </a:pPr>
            <a:endParaRPr kumimoji="1" lang="ja-JP" altLang="en-US" sz="900" b="1">
              <a:solidFill>
                <a:schemeClr val="tx1"/>
              </a:solidFill>
              <a:latin typeface="+mn-ea"/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 bwMode="gray">
          <a:xfrm>
            <a:off x="1170348" y="368037"/>
            <a:ext cx="7221403" cy="497654"/>
          </a:xfrm>
          <a:prstGeom prst="rect">
            <a:avLst/>
          </a:prstGeom>
        </p:spPr>
        <p:txBody>
          <a:bodyPr vert="horz" lIns="0" tIns="72000" rIns="0" bIns="36000" rtlCol="0" anchor="ctr">
            <a:noAutofit/>
          </a:bodyPr>
          <a:lstStyle>
            <a:lvl1pPr>
              <a:defRPr lang="en-US" sz="2400" b="1" dirty="0">
                <a:solidFill>
                  <a:schemeClr val="tx2"/>
                </a:solidFill>
                <a:latin typeface="+mj-ea"/>
              </a:defRPr>
            </a:lvl1pPr>
          </a:lstStyle>
          <a:p>
            <a:pPr marL="0" lvl="0" defTabSz="922338"/>
            <a:r>
              <a:rPr kumimoji="1" lang="ja-JP" altLang="en-US" b="1">
                <a:solidFill>
                  <a:schemeClr val="tx2"/>
                </a:solidFill>
              </a:rPr>
              <a:t>タイトルを入力 </a:t>
            </a:r>
            <a:r>
              <a:rPr kumimoji="1" lang="en-US" altLang="ja-JP" b="1">
                <a:solidFill>
                  <a:schemeClr val="tx2"/>
                </a:solidFill>
              </a:rPr>
              <a:t>24pt 1</a:t>
            </a:r>
            <a:r>
              <a:rPr kumimoji="1" lang="ja-JP" altLang="en-US" b="1">
                <a:solidFill>
                  <a:schemeClr val="tx2"/>
                </a:solidFill>
              </a:rPr>
              <a:t>行まで</a:t>
            </a:r>
            <a:endParaRPr lang="en-US"/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904304D6-14EB-496C-BE53-FD2BF64D1712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952548" y="427860"/>
            <a:ext cx="0" cy="32400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90BA2E60-2490-4CF3-A1EE-D1DEB1E25A4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19261" y="346008"/>
            <a:ext cx="576000" cy="576000"/>
          </a:xfrm>
          <a:prstGeom prst="rect">
            <a:avLst/>
          </a:prstGeom>
        </p:spPr>
        <p:txBody>
          <a:bodyPr vert="horz" lIns="0" tIns="72000" rIns="0" bIns="36000" rtlCol="0" anchor="ctr">
            <a:noAutofit/>
          </a:bodyPr>
          <a:lstStyle>
            <a:lvl1pPr algn="ctr">
              <a:buNone/>
              <a:defRPr lang="ja-JP" altLang="en-US" sz="3200" b="1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lvl="0" algn="ctr">
              <a:spcBef>
                <a:spcPct val="0"/>
              </a:spcBef>
              <a:buNone/>
            </a:pPr>
            <a:r>
              <a:rPr kumimoji="1" lang="en-US" altLang="ja-JP"/>
              <a:t>1</a:t>
            </a:r>
            <a:endParaRPr kumimoji="1" lang="ja-JP" altLang="en-US"/>
          </a:p>
        </p:txBody>
      </p:sp>
      <p:sp>
        <p:nvSpPr>
          <p:cNvPr id="17" name="テキスト プレースホルダー 25">
            <a:extLst>
              <a:ext uri="{FF2B5EF4-FFF2-40B4-BE49-F238E27FC236}">
                <a16:creationId xmlns:a16="http://schemas.microsoft.com/office/drawing/2014/main" id="{BD2EA5F8-D7DB-4C7F-88CB-DF49A90EFF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39750" y="1172010"/>
            <a:ext cx="8064500" cy="65484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lvl1pPr marL="216000" indent="-2160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lang="ja-JP" altLang="en-US" sz="1400" dirty="0" smtClean="0">
                <a:latin typeface="+mn-ea"/>
              </a:defRPr>
            </a:lvl1pPr>
          </a:lstStyle>
          <a:p>
            <a:pPr marL="216000" indent="-216000">
              <a:lnSpc>
                <a:spcPct val="110000"/>
              </a:lnSpc>
              <a:spcAft>
                <a:spcPts val="4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</a:pPr>
            <a:r>
              <a:rPr kumimoji="1" lang="ja-JP" altLang="en-US" sz="1400">
                <a:latin typeface="+mn-ea"/>
              </a:rPr>
              <a:t>リード文</a:t>
            </a:r>
            <a:r>
              <a:rPr kumimoji="1" lang="en-US" altLang="ja-JP" sz="1400">
                <a:latin typeface="+mn-ea"/>
              </a:rPr>
              <a:t>14pt </a:t>
            </a:r>
            <a:r>
              <a:rPr kumimoji="1" lang="ja-JP" altLang="en-US" sz="1400">
                <a:latin typeface="+mn-ea"/>
              </a:rPr>
              <a:t> </a:t>
            </a:r>
            <a:r>
              <a:rPr kumimoji="1" lang="en-US" altLang="ja-JP" sz="1400">
                <a:latin typeface="+mn-ea"/>
              </a:rPr>
              <a:t>XXXXXXXXXXXXXXXXXXXXXXXXXXXXXXXXXXXXXXXXXXXXXXXXX 1~2</a:t>
            </a:r>
            <a:r>
              <a:rPr kumimoji="1" lang="ja-JP" altLang="en-US" sz="1400">
                <a:latin typeface="+mn-ea"/>
              </a:rPr>
              <a:t>行。</a:t>
            </a:r>
            <a:endParaRPr kumimoji="1" lang="en-US" altLang="ja-JP" sz="1400">
              <a:latin typeface="+mn-ea"/>
            </a:endParaRPr>
          </a:p>
        </p:txBody>
      </p:sp>
      <p:sp>
        <p:nvSpPr>
          <p:cNvPr id="14" name="フッター プレースホルダー 3">
            <a:extLst>
              <a:ext uri="{FF2B5EF4-FFF2-40B4-BE49-F238E27FC236}">
                <a16:creationId xmlns:a16="http://schemas.microsoft.com/office/drawing/2014/main" id="{F1B7CD4D-8A96-4936-8160-FC830A549A4F}"/>
              </a:ext>
            </a:extLst>
          </p:cNvPr>
          <p:cNvSpPr txBox="1">
            <a:spLocks/>
          </p:cNvSpPr>
          <p:nvPr userDrawn="1"/>
        </p:nvSpPr>
        <p:spPr bwMode="gray">
          <a:xfrm>
            <a:off x="6877922" y="6483789"/>
            <a:ext cx="1905000" cy="289461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6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Copyright © 2023 JETRO. All rights reserved.</a:t>
            </a:r>
            <a:endParaRPr kumimoji="1" lang="ja-JP" altLang="en-US" sz="60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919065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89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340" userDrawn="1">
          <p15:clr>
            <a:srgbClr val="FBAE40"/>
          </p15:clr>
        </p15:guide>
        <p15:guide id="4" pos="5420" userDrawn="1">
          <p15:clr>
            <a:srgbClr val="FBAE40"/>
          </p15:clr>
        </p15:guide>
        <p15:guide id="5" orient="horz" pos="4042" userDrawn="1">
          <p15:clr>
            <a:srgbClr val="FBAE40"/>
          </p15:clr>
        </p15:guide>
        <p15:guide id="6" pos="2925" userDrawn="1">
          <p15:clr>
            <a:srgbClr val="FBAE40"/>
          </p15:clr>
        </p15:guide>
        <p15:guide id="7" pos="2835" userDrawn="1">
          <p15:clr>
            <a:srgbClr val="FBAE40"/>
          </p15:clr>
        </p15:guide>
        <p15:guide id="8" pos="204" userDrawn="1">
          <p15:clr>
            <a:srgbClr val="FBAE40"/>
          </p15:clr>
        </p15:guide>
        <p15:guide id="9" pos="5556" userDrawn="1">
          <p15:clr>
            <a:srgbClr val="FBAE40"/>
          </p15:clr>
        </p15:guide>
        <p15:guide id="10" orient="horz" pos="63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背表紙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112393EE-C630-43CA-8D7F-58E20318A06F}"/>
              </a:ext>
            </a:extLst>
          </p:cNvPr>
          <p:cNvCxnSpPr/>
          <p:nvPr userDrawn="1"/>
        </p:nvCxnSpPr>
        <p:spPr bwMode="gray">
          <a:xfrm>
            <a:off x="8755048" y="6543902"/>
            <a:ext cx="0" cy="157861"/>
          </a:xfrm>
          <a:prstGeom prst="line">
            <a:avLst/>
          </a:prstGeom>
          <a:ln w="95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7031684A-DD74-46E1-9488-2B934948BEE3}"/>
              </a:ext>
            </a:extLst>
          </p:cNvPr>
          <p:cNvSpPr/>
          <p:nvPr userDrawn="1"/>
        </p:nvSpPr>
        <p:spPr bwMode="gray">
          <a:xfrm>
            <a:off x="0" y="6786000"/>
            <a:ext cx="9144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10000"/>
              </a:lnSpc>
            </a:pPr>
            <a:endParaRPr kumimoji="1" lang="ja-JP" altLang="en-US" sz="900" b="1">
              <a:solidFill>
                <a:schemeClr val="tx1"/>
              </a:solidFill>
              <a:latin typeface="+mn-ea"/>
            </a:endParaRPr>
          </a:p>
        </p:txBody>
      </p:sp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50DFEC20-76FA-49BD-B7BA-C403CD9767F8}"/>
              </a:ext>
            </a:extLst>
          </p:cNvPr>
          <p:cNvSpPr/>
          <p:nvPr userDrawn="1"/>
        </p:nvSpPr>
        <p:spPr bwMode="gray">
          <a:xfrm flipH="1">
            <a:off x="1" y="0"/>
            <a:ext cx="1188000" cy="180000"/>
          </a:xfrm>
          <a:custGeom>
            <a:avLst/>
            <a:gdLst>
              <a:gd name="connsiteX0" fmla="*/ 1517167 w 1517167"/>
              <a:gd name="connsiteY0" fmla="*/ 0 h 157310"/>
              <a:gd name="connsiteX1" fmla="*/ 0 w 1517167"/>
              <a:gd name="connsiteY1" fmla="*/ 0 h 157310"/>
              <a:gd name="connsiteX2" fmla="*/ 157310 w 1517167"/>
              <a:gd name="connsiteY2" fmla="*/ 157310 h 157310"/>
              <a:gd name="connsiteX3" fmla="*/ 1517167 w 1517167"/>
              <a:gd name="connsiteY3" fmla="*/ 157310 h 157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7167" h="157310">
                <a:moveTo>
                  <a:pt x="1517167" y="0"/>
                </a:moveTo>
                <a:lnTo>
                  <a:pt x="0" y="0"/>
                </a:lnTo>
                <a:lnTo>
                  <a:pt x="157310" y="157310"/>
                </a:lnTo>
                <a:lnTo>
                  <a:pt x="1517167" y="15731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l">
              <a:lnSpc>
                <a:spcPct val="110000"/>
              </a:lnSpc>
            </a:pPr>
            <a:endParaRPr kumimoji="1" lang="ja-JP" altLang="en-US" sz="900" b="1">
              <a:solidFill>
                <a:schemeClr val="tx1"/>
              </a:solidFill>
              <a:latin typeface="+mn-ea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5F2DD049-A48C-4A90-9116-D356BEC24C1D}"/>
              </a:ext>
            </a:extLst>
          </p:cNvPr>
          <p:cNvSpPr/>
          <p:nvPr userDrawn="1"/>
        </p:nvSpPr>
        <p:spPr bwMode="gray">
          <a:xfrm>
            <a:off x="0" y="2764899"/>
            <a:ext cx="9144000" cy="245127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36000" rtlCol="0" anchor="ctr"/>
          <a:lstStyle/>
          <a:p>
            <a:pPr algn="ctr">
              <a:lnSpc>
                <a:spcPct val="110000"/>
              </a:lnSpc>
            </a:pPr>
            <a:endParaRPr kumimoji="1" lang="ja-JP" altLang="en-US" sz="4000" b="1">
              <a:solidFill>
                <a:schemeClr val="tx1"/>
              </a:solidFill>
              <a:latin typeface="+mn-ea"/>
            </a:endParaRPr>
          </a:p>
        </p:txBody>
      </p: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F671B925-CF4E-4294-9044-6EBC00626009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4572000" y="3303495"/>
            <a:ext cx="0" cy="166174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プレースホルダー 12">
            <a:extLst>
              <a:ext uri="{FF2B5EF4-FFF2-40B4-BE49-F238E27FC236}">
                <a16:creationId xmlns:a16="http://schemas.microsoft.com/office/drawing/2014/main" id="{A3889B8E-4E68-4112-8E9F-9746323CA3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594105" y="3524536"/>
            <a:ext cx="3838518" cy="360000"/>
          </a:xfrm>
          <a:prstGeom prst="rect">
            <a:avLst/>
          </a:prstGeom>
          <a:noFill/>
        </p:spPr>
        <p:txBody>
          <a:bodyPr wrap="square" lIns="216000" tIns="0" rIns="0" bIns="0" rtlCol="0" anchor="ctr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lang="ja-JP" altLang="en-US" sz="1400" b="1" dirty="0" smtClean="0">
                <a:latin typeface="+mn-ea"/>
              </a:defRPr>
            </a:lvl1pPr>
            <a:lvl2pPr>
              <a:buNone/>
              <a:defRPr sz="1400"/>
            </a:lvl2pPr>
            <a:lvl3pPr>
              <a:buNone/>
              <a:defRPr sz="14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>
              <a:lnSpc>
                <a:spcPct val="150000"/>
              </a:lnSpc>
              <a:spcAft>
                <a:spcPts val="400"/>
              </a:spcAft>
              <a:buClr>
                <a:schemeClr val="accent1"/>
              </a:buClr>
              <a:buSzPct val="80000"/>
            </a:pPr>
            <a:r>
              <a:rPr kumimoji="1" lang="ja-JP" altLang="en-US" sz="1400" b="1">
                <a:latin typeface="+mn-ea"/>
              </a:rPr>
              <a:t>日本貿易振興機構（ジェトロ）</a:t>
            </a:r>
            <a:endParaRPr kumimoji="1" lang="en-US" altLang="ja-JP" sz="1400" b="1">
              <a:latin typeface="+mn-ea"/>
            </a:endParaRPr>
          </a:p>
        </p:txBody>
      </p:sp>
      <p:sp>
        <p:nvSpPr>
          <p:cNvPr id="24" name="テキスト プレースホルダー 12">
            <a:extLst>
              <a:ext uri="{FF2B5EF4-FFF2-40B4-BE49-F238E27FC236}">
                <a16:creationId xmlns:a16="http://schemas.microsoft.com/office/drawing/2014/main" id="{3F380ECD-6FE8-4E72-85B4-BCFB6F7A2E4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594105" y="3966608"/>
            <a:ext cx="3838518" cy="360000"/>
          </a:xfrm>
          <a:prstGeom prst="rect">
            <a:avLst/>
          </a:prstGeom>
          <a:noFill/>
        </p:spPr>
        <p:txBody>
          <a:bodyPr wrap="square" lIns="216000" tIns="0" rIns="0" bIns="0" rtlCol="0" anchor="ctr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lang="ja-JP" altLang="en-US" sz="1400" b="1" dirty="0" smtClean="0">
                <a:latin typeface="+mn-ea"/>
              </a:defRPr>
            </a:lvl1pPr>
            <a:lvl2pPr>
              <a:buNone/>
              <a:defRPr sz="1400"/>
            </a:lvl2pPr>
            <a:lvl3pPr>
              <a:buNone/>
              <a:defRPr sz="14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>
              <a:lnSpc>
                <a:spcPct val="150000"/>
              </a:lnSpc>
              <a:spcAft>
                <a:spcPts val="400"/>
              </a:spcAft>
              <a:buClr>
                <a:schemeClr val="accent1"/>
              </a:buClr>
              <a:buSzPct val="80000"/>
            </a:pPr>
            <a:r>
              <a:rPr kumimoji="1" lang="en-US" altLang="ja-JP" sz="1400" b="1">
                <a:latin typeface="+mn-ea"/>
              </a:rPr>
              <a:t>XXXXXXXXXXXXXXX</a:t>
            </a:r>
            <a:r>
              <a:rPr kumimoji="1" lang="ja-JP" altLang="en-US" sz="1400" b="1">
                <a:latin typeface="+mn-ea"/>
              </a:rPr>
              <a:t>課</a:t>
            </a:r>
          </a:p>
        </p:txBody>
      </p:sp>
      <p:sp>
        <p:nvSpPr>
          <p:cNvPr id="25" name="テキスト プレースホルダー 12">
            <a:extLst>
              <a:ext uri="{FF2B5EF4-FFF2-40B4-BE49-F238E27FC236}">
                <a16:creationId xmlns:a16="http://schemas.microsoft.com/office/drawing/2014/main" id="{0993CDCD-10E2-4226-BD55-21B58CA1B6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94105" y="4408681"/>
            <a:ext cx="3838518" cy="360000"/>
          </a:xfrm>
          <a:prstGeom prst="rect">
            <a:avLst/>
          </a:prstGeom>
          <a:noFill/>
        </p:spPr>
        <p:txBody>
          <a:bodyPr wrap="square" lIns="216000" tIns="0" rIns="0" bIns="0" rtlCol="0" anchor="ctr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lang="ja-JP" altLang="en-US" sz="1400" b="1" dirty="0" smtClean="0">
                <a:latin typeface="+mn-ea"/>
              </a:defRPr>
            </a:lvl1pPr>
            <a:lvl2pPr>
              <a:buNone/>
              <a:defRPr sz="1400"/>
            </a:lvl2pPr>
            <a:lvl3pPr>
              <a:buNone/>
              <a:defRPr sz="14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>
              <a:lnSpc>
                <a:spcPct val="150000"/>
              </a:lnSpc>
              <a:spcAft>
                <a:spcPts val="400"/>
              </a:spcAft>
              <a:buClr>
                <a:schemeClr val="accent1"/>
              </a:buClr>
              <a:buSzPct val="80000"/>
            </a:pPr>
            <a:r>
              <a:rPr kumimoji="1" lang="ja-JP" altLang="en-US" sz="1400" b="1">
                <a:latin typeface="+mn-ea"/>
              </a:rPr>
              <a:t>名前　名前</a:t>
            </a:r>
          </a:p>
        </p:txBody>
      </p:sp>
      <p:sp>
        <p:nvSpPr>
          <p:cNvPr id="26" name="テキスト プレースホルダー 12">
            <a:extLst>
              <a:ext uri="{FF2B5EF4-FFF2-40B4-BE49-F238E27FC236}">
                <a16:creationId xmlns:a16="http://schemas.microsoft.com/office/drawing/2014/main" id="{E183CE9E-224F-4989-A9BB-53FC4713C7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492758" y="3347226"/>
            <a:ext cx="2975002" cy="37812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marL="0" indent="0">
              <a:spcBef>
                <a:spcPts val="0"/>
              </a:spcBef>
              <a:buNone/>
              <a:defRPr lang="ja-JP" altLang="en-US" sz="1400" b="1" dirty="0" smtClean="0">
                <a:latin typeface="+mn-lt"/>
              </a:defRPr>
            </a:lvl1pPr>
            <a:lvl2pPr>
              <a:buNone/>
              <a:defRPr sz="1400"/>
            </a:lvl2pPr>
            <a:lvl3pPr>
              <a:buNone/>
              <a:defRPr sz="14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>
              <a:lnSpc>
                <a:spcPct val="110000"/>
              </a:lnSpc>
              <a:buClr>
                <a:schemeClr val="accent1"/>
              </a:buClr>
              <a:buSzPct val="80000"/>
            </a:pPr>
            <a:r>
              <a:rPr kumimoji="1" lang="en-US" altLang="ja-JP" sz="1400" b="1"/>
              <a:t>111-111-111</a:t>
            </a:r>
          </a:p>
        </p:txBody>
      </p:sp>
      <p:sp>
        <p:nvSpPr>
          <p:cNvPr id="27" name="テキスト プレースホルダー 12">
            <a:extLst>
              <a:ext uri="{FF2B5EF4-FFF2-40B4-BE49-F238E27FC236}">
                <a16:creationId xmlns:a16="http://schemas.microsoft.com/office/drawing/2014/main" id="{C7126A93-4B8C-4160-A5C3-EFAD95F63E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492758" y="3944503"/>
            <a:ext cx="2975002" cy="37812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marL="0" indent="0">
              <a:spcBef>
                <a:spcPts val="0"/>
              </a:spcBef>
              <a:buNone/>
              <a:defRPr lang="ja-JP" altLang="en-US" sz="1400" b="1" dirty="0" smtClean="0">
                <a:latin typeface="+mn-lt"/>
              </a:defRPr>
            </a:lvl1pPr>
            <a:lvl2pPr>
              <a:buNone/>
              <a:defRPr sz="1400"/>
            </a:lvl2pPr>
            <a:lvl3pPr>
              <a:buNone/>
              <a:defRPr sz="14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>
              <a:lnSpc>
                <a:spcPct val="110000"/>
              </a:lnSpc>
              <a:buClr>
                <a:schemeClr val="accent1"/>
              </a:buClr>
              <a:buSzPct val="80000"/>
            </a:pPr>
            <a:r>
              <a:rPr kumimoji="1" lang="en-US" altLang="ja-JP" sz="1400" b="1"/>
              <a:t>xxxxxxx@jetro.go.jp</a:t>
            </a:r>
          </a:p>
        </p:txBody>
      </p:sp>
      <p:sp>
        <p:nvSpPr>
          <p:cNvPr id="17" name="テキスト プレースホルダー 16">
            <a:extLst>
              <a:ext uri="{FF2B5EF4-FFF2-40B4-BE49-F238E27FC236}">
                <a16:creationId xmlns:a16="http://schemas.microsoft.com/office/drawing/2014/main" id="{FBE27D28-C5EB-411C-A1C4-38CBA5FD12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5492795" y="4533321"/>
            <a:ext cx="2974975" cy="425469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marL="0" indent="0">
              <a:spcBef>
                <a:spcPts val="0"/>
              </a:spcBef>
              <a:buNone/>
              <a:defRPr lang="ja-JP" altLang="en-US" sz="1100" b="1" dirty="0" smtClean="0">
                <a:latin typeface="+mn-ea"/>
              </a:defRPr>
            </a:lvl1pPr>
            <a:lvl2pPr>
              <a:buNone/>
              <a:defRPr sz="1200"/>
            </a:lvl2pPr>
            <a:lvl3pPr>
              <a:buNone/>
              <a:defRPr sz="1200"/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>
              <a:lnSpc>
                <a:spcPct val="110000"/>
              </a:lnSpc>
              <a:buClr>
                <a:schemeClr val="accent1"/>
              </a:buClr>
              <a:buSzPct val="80000"/>
            </a:pPr>
            <a:r>
              <a:rPr kumimoji="1" lang="ja-JP" altLang="en-US" sz="1100" b="1">
                <a:latin typeface="+mn-ea"/>
              </a:rPr>
              <a:t>〒</a:t>
            </a:r>
            <a:r>
              <a:rPr kumimoji="1" lang="en-US" altLang="ja-JP" sz="1100" b="1">
                <a:latin typeface="+mn-ea"/>
              </a:rPr>
              <a:t>107-6006</a:t>
            </a:r>
          </a:p>
          <a:p>
            <a:pPr>
              <a:lnSpc>
                <a:spcPct val="110000"/>
              </a:lnSpc>
              <a:buClr>
                <a:schemeClr val="accent1"/>
              </a:buClr>
              <a:buSzPct val="80000"/>
            </a:pPr>
            <a:r>
              <a:rPr kumimoji="1" lang="ja-JP" altLang="en-US" sz="1100" b="1">
                <a:latin typeface="+mn-ea"/>
              </a:rPr>
              <a:t>東京都港区赤坂</a:t>
            </a:r>
            <a:r>
              <a:rPr kumimoji="1" lang="en-US" altLang="ja-JP" sz="1100" b="1">
                <a:latin typeface="+mn-ea"/>
              </a:rPr>
              <a:t>1-12-32 </a:t>
            </a:r>
            <a:r>
              <a:rPr kumimoji="1" lang="ja-JP" altLang="en-US" sz="1100" b="1">
                <a:latin typeface="+mn-ea"/>
              </a:rPr>
              <a:t>アーク森ビル</a:t>
            </a:r>
            <a:r>
              <a:rPr kumimoji="1" lang="en-US" altLang="ja-JP" sz="1100" b="1">
                <a:latin typeface="+mn-ea"/>
              </a:rPr>
              <a:t>6</a:t>
            </a:r>
            <a:r>
              <a:rPr kumimoji="1" lang="ja-JP" altLang="en-US" sz="1100" b="1">
                <a:latin typeface="+mn-ea"/>
              </a:rPr>
              <a:t>階</a:t>
            </a:r>
          </a:p>
        </p:txBody>
      </p:sp>
      <p:sp>
        <p:nvSpPr>
          <p:cNvPr id="16" name="フッター プレースホルダー 3">
            <a:extLst>
              <a:ext uri="{FF2B5EF4-FFF2-40B4-BE49-F238E27FC236}">
                <a16:creationId xmlns:a16="http://schemas.microsoft.com/office/drawing/2014/main" id="{F1B7CD4D-8A96-4936-8160-FC830A549A4F}"/>
              </a:ext>
            </a:extLst>
          </p:cNvPr>
          <p:cNvSpPr txBox="1">
            <a:spLocks/>
          </p:cNvSpPr>
          <p:nvPr userDrawn="1"/>
        </p:nvSpPr>
        <p:spPr bwMode="gray">
          <a:xfrm>
            <a:off x="6877922" y="6483789"/>
            <a:ext cx="1905000" cy="289461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6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Copyright © 2023 JETRO. All rights reserved.</a:t>
            </a:r>
            <a:endParaRPr kumimoji="1" lang="ja-JP" altLang="en-US" sz="60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2" name="テキスト ボックス 1"/>
          <p:cNvSpPr txBox="1"/>
          <p:nvPr userDrawn="1"/>
        </p:nvSpPr>
        <p:spPr>
          <a:xfrm>
            <a:off x="2748424" y="2892375"/>
            <a:ext cx="3647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/>
              <a:t>レポートに関するお問い合わせ先</a:t>
            </a:r>
          </a:p>
        </p:txBody>
      </p:sp>
      <p:sp>
        <p:nvSpPr>
          <p:cNvPr id="29" name="テキスト プレースホルダー 16">
            <a:extLst>
              <a:ext uri="{FF2B5EF4-FFF2-40B4-BE49-F238E27FC236}">
                <a16:creationId xmlns:a16="http://schemas.microsoft.com/office/drawing/2014/main" id="{FBE27D28-C5EB-411C-A1C4-38CBA5FD121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963767" y="2062922"/>
            <a:ext cx="5431809" cy="425469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lang="ja-JP" altLang="en-US" sz="1100" b="1" dirty="0" smtClean="0">
                <a:solidFill>
                  <a:schemeClr val="bg2">
                    <a:lumMod val="50000"/>
                  </a:schemeClr>
                </a:solidFill>
                <a:latin typeface="+mn-ea"/>
              </a:defRPr>
            </a:lvl1pPr>
            <a:lvl2pPr>
              <a:buNone/>
              <a:defRPr sz="1200"/>
            </a:lvl2pPr>
            <a:lvl3pPr>
              <a:buNone/>
              <a:defRPr sz="1200"/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algn="l">
              <a:lnSpc>
                <a:spcPct val="110000"/>
              </a:lnSpc>
            </a:pPr>
            <a:r>
              <a:rPr kumimoji="1" lang="en-US" altLang="ja-JP" sz="1100" b="1" spc="200">
                <a:solidFill>
                  <a:schemeClr val="bg2">
                    <a:lumMod val="10000"/>
                  </a:schemeClr>
                </a:solidFill>
              </a:rPr>
              <a:t>https://www.jetro.go.jp/xxxxxxxxxxxxxxxx</a:t>
            </a:r>
            <a:endParaRPr kumimoji="1" lang="ja-JP" altLang="en-US" sz="1100" b="1">
              <a:solidFill>
                <a:schemeClr val="bg2">
                  <a:lumMod val="10000"/>
                </a:schemeClr>
              </a:solidFill>
              <a:latin typeface="+mn-ea"/>
            </a:endParaRPr>
          </a:p>
        </p:txBody>
      </p:sp>
      <p:grpSp>
        <p:nvGrpSpPr>
          <p:cNvPr id="28" name="グループ化 27">
            <a:extLst>
              <a:ext uri="{FF2B5EF4-FFF2-40B4-BE49-F238E27FC236}">
                <a16:creationId xmlns:a16="http://schemas.microsoft.com/office/drawing/2014/main" id="{287B30DD-66BE-4E3F-A581-6549CA01451D}"/>
              </a:ext>
            </a:extLst>
          </p:cNvPr>
          <p:cNvGrpSpPr/>
          <p:nvPr userDrawn="1"/>
        </p:nvGrpSpPr>
        <p:grpSpPr bwMode="gray">
          <a:xfrm>
            <a:off x="4872784" y="3418468"/>
            <a:ext cx="361086" cy="361084"/>
            <a:chOff x="5177828" y="3669152"/>
            <a:chExt cx="425804" cy="425802"/>
          </a:xfrm>
        </p:grpSpPr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4E63F4DA-25A3-4A6A-AAD7-1CFB9B068AF7}"/>
                </a:ext>
              </a:extLst>
            </p:cNvPr>
            <p:cNvSpPr txBox="1"/>
            <p:nvPr/>
          </p:nvSpPr>
          <p:spPr bwMode="gray">
            <a:xfrm>
              <a:off x="5177828" y="3669152"/>
              <a:ext cx="425804" cy="425802"/>
            </a:xfrm>
            <a:prstGeom prst="ellipse">
              <a:avLst/>
            </a:prstGeom>
            <a:solidFill>
              <a:schemeClr val="accent1"/>
            </a:solidFill>
          </p:spPr>
          <p:txBody>
            <a:bodyPr wrap="square" lIns="468000" tIns="0" rIns="0" bIns="0" rtlCol="0" anchor="ctr">
              <a:noAutofit/>
            </a:bodyPr>
            <a:lstStyle/>
            <a:p>
              <a:pPr>
                <a:lnSpc>
                  <a:spcPct val="110000"/>
                </a:lnSpc>
                <a:spcAft>
                  <a:spcPts val="800"/>
                </a:spcAft>
                <a:buClr>
                  <a:schemeClr val="accent1"/>
                </a:buClr>
                <a:buSzPct val="80000"/>
              </a:pPr>
              <a:endParaRPr kumimoji="1" lang="ja-JP" altLang="en-US" sz="1100" b="1">
                <a:solidFill>
                  <a:schemeClr val="tx2"/>
                </a:solidFill>
                <a:latin typeface="+mj-lt"/>
              </a:endParaRPr>
            </a:p>
          </p:txBody>
        </p:sp>
        <p:pic>
          <p:nvPicPr>
            <p:cNvPr id="31" name="グラフィックス 25">
              <a:extLst>
                <a:ext uri="{FF2B5EF4-FFF2-40B4-BE49-F238E27FC236}">
                  <a16:creationId xmlns:a16="http://schemas.microsoft.com/office/drawing/2014/main" id="{0D48C4F5-0D22-4D6B-9D6F-CF60969818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gray">
            <a:xfrm>
              <a:off x="5264393" y="3755718"/>
              <a:ext cx="252674" cy="252672"/>
            </a:xfrm>
            <a:prstGeom prst="rect">
              <a:avLst/>
            </a:prstGeom>
          </p:spPr>
        </p:pic>
      </p:grpSp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8F9CDAAC-F305-45A8-8730-EA313C751970}"/>
              </a:ext>
            </a:extLst>
          </p:cNvPr>
          <p:cNvGrpSpPr/>
          <p:nvPr userDrawn="1"/>
        </p:nvGrpSpPr>
        <p:grpSpPr bwMode="gray">
          <a:xfrm>
            <a:off x="4872784" y="4546628"/>
            <a:ext cx="361086" cy="361084"/>
            <a:chOff x="5177828" y="4790336"/>
            <a:chExt cx="425804" cy="425802"/>
          </a:xfrm>
        </p:grpSpPr>
        <p:sp>
          <p:nvSpPr>
            <p:cNvPr id="33" name="テキスト ボックス 32">
              <a:extLst>
                <a:ext uri="{FF2B5EF4-FFF2-40B4-BE49-F238E27FC236}">
                  <a16:creationId xmlns:a16="http://schemas.microsoft.com/office/drawing/2014/main" id="{86E3B818-C866-49AA-8289-60AD22C3FC83}"/>
                </a:ext>
              </a:extLst>
            </p:cNvPr>
            <p:cNvSpPr txBox="1"/>
            <p:nvPr/>
          </p:nvSpPr>
          <p:spPr bwMode="gray">
            <a:xfrm>
              <a:off x="5177828" y="4790336"/>
              <a:ext cx="425804" cy="425802"/>
            </a:xfrm>
            <a:prstGeom prst="ellipse">
              <a:avLst/>
            </a:prstGeom>
            <a:solidFill>
              <a:schemeClr val="accent1"/>
            </a:solidFill>
          </p:spPr>
          <p:txBody>
            <a:bodyPr wrap="square" lIns="468000" tIns="0" rIns="0" bIns="0" rtlCol="0" anchor="ctr">
              <a:noAutofit/>
            </a:bodyPr>
            <a:lstStyle/>
            <a:p>
              <a:pPr>
                <a:lnSpc>
                  <a:spcPct val="110000"/>
                </a:lnSpc>
                <a:spcAft>
                  <a:spcPts val="800"/>
                </a:spcAft>
                <a:buClr>
                  <a:schemeClr val="accent1"/>
                </a:buClr>
                <a:buSzPct val="80000"/>
              </a:pPr>
              <a:endParaRPr kumimoji="1" lang="ja-JP" altLang="en-US" sz="1100" b="1">
                <a:solidFill>
                  <a:schemeClr val="tx2"/>
                </a:solidFill>
                <a:latin typeface="+mj-lt"/>
              </a:endParaRPr>
            </a:p>
          </p:txBody>
        </p:sp>
        <p:pic>
          <p:nvPicPr>
            <p:cNvPr id="34" name="グラフィックス 46">
              <a:extLst>
                <a:ext uri="{FF2B5EF4-FFF2-40B4-BE49-F238E27FC236}">
                  <a16:creationId xmlns:a16="http://schemas.microsoft.com/office/drawing/2014/main" id="{2C29EE90-8860-411A-ABAA-A312487A87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 bwMode="gray">
            <a:xfrm>
              <a:off x="5264393" y="4876900"/>
              <a:ext cx="252674" cy="252674"/>
            </a:xfrm>
            <a:prstGeom prst="rect">
              <a:avLst/>
            </a:prstGeom>
          </p:spPr>
        </p:pic>
      </p:grpSp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A5889EA0-4119-45B3-BC99-34B0A0A341A5}"/>
              </a:ext>
            </a:extLst>
          </p:cNvPr>
          <p:cNvGrpSpPr/>
          <p:nvPr userDrawn="1"/>
        </p:nvGrpSpPr>
        <p:grpSpPr bwMode="gray">
          <a:xfrm>
            <a:off x="4872784" y="3972323"/>
            <a:ext cx="361086" cy="361084"/>
            <a:chOff x="5177828" y="4229744"/>
            <a:chExt cx="425804" cy="425802"/>
          </a:xfrm>
        </p:grpSpPr>
        <p:sp>
          <p:nvSpPr>
            <p:cNvPr id="36" name="テキスト ボックス 35">
              <a:extLst>
                <a:ext uri="{FF2B5EF4-FFF2-40B4-BE49-F238E27FC236}">
                  <a16:creationId xmlns:a16="http://schemas.microsoft.com/office/drawing/2014/main" id="{1DD6CD8B-CD18-4EE6-9DAA-42AB11319CB3}"/>
                </a:ext>
              </a:extLst>
            </p:cNvPr>
            <p:cNvSpPr txBox="1"/>
            <p:nvPr/>
          </p:nvSpPr>
          <p:spPr bwMode="gray">
            <a:xfrm>
              <a:off x="5177828" y="4229744"/>
              <a:ext cx="425804" cy="425802"/>
            </a:xfrm>
            <a:prstGeom prst="ellipse">
              <a:avLst/>
            </a:prstGeom>
            <a:solidFill>
              <a:schemeClr val="accent1"/>
            </a:solidFill>
          </p:spPr>
          <p:txBody>
            <a:bodyPr wrap="square" lIns="468000" tIns="0" rIns="0" bIns="0" rtlCol="0" anchor="ctr">
              <a:noAutofit/>
            </a:bodyPr>
            <a:lstStyle/>
            <a:p>
              <a:pPr>
                <a:lnSpc>
                  <a:spcPct val="110000"/>
                </a:lnSpc>
                <a:spcAft>
                  <a:spcPts val="800"/>
                </a:spcAft>
                <a:buClr>
                  <a:schemeClr val="accent1"/>
                </a:buClr>
                <a:buSzPct val="80000"/>
              </a:pPr>
              <a:endParaRPr kumimoji="1" lang="ja-JP" altLang="en-US" sz="1100" b="1">
                <a:solidFill>
                  <a:schemeClr val="tx2"/>
                </a:solidFill>
                <a:latin typeface="+mj-lt"/>
              </a:endParaRPr>
            </a:p>
          </p:txBody>
        </p:sp>
        <p:pic>
          <p:nvPicPr>
            <p:cNvPr id="37" name="グラフィックス 48">
              <a:extLst>
                <a:ext uri="{FF2B5EF4-FFF2-40B4-BE49-F238E27FC236}">
                  <a16:creationId xmlns:a16="http://schemas.microsoft.com/office/drawing/2014/main" id="{D438B2B0-B167-43E3-9C5C-5D9BEECF47C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 bwMode="gray">
            <a:xfrm>
              <a:off x="5277675" y="4329590"/>
              <a:ext cx="226110" cy="2261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102631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42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5420" userDrawn="1">
          <p15:clr>
            <a:srgbClr val="FBAE40"/>
          </p15:clr>
        </p15:guide>
        <p15:guide id="4" pos="3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009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7820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77" r:id="rId2"/>
    <p:sldLayoutId id="2147483673" r:id="rId3"/>
    <p:sldLayoutId id="2147483674" r:id="rId4"/>
    <p:sldLayoutId id="214748367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4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mailto:Kazutaka_Nishigaito@jetro.go.jp" TargetMode="External"/><Relationship Id="rId7" Type="http://schemas.openxmlformats.org/officeDocument/2006/relationships/image" Target="../media/image7.svg"/><Relationship Id="rId2" Type="http://schemas.openxmlformats.org/officeDocument/2006/relationships/hyperlink" Target="mailto:Haruka_Akutagawa@jetro.go.jp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10" Type="http://schemas.openxmlformats.org/officeDocument/2006/relationships/image" Target="../media/image37.jp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4.jpeg"/><Relationship Id="rId7" Type="http://schemas.openxmlformats.org/officeDocument/2006/relationships/image" Target="../media/image21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06194" y="4284032"/>
            <a:ext cx="3809774" cy="525712"/>
          </a:xfrm>
        </p:spPr>
        <p:txBody>
          <a:bodyPr/>
          <a:lstStyle/>
          <a:p>
            <a:pPr>
              <a:spcAft>
                <a:spcPts val="300"/>
              </a:spcAft>
            </a:pPr>
            <a:r>
              <a:rPr kumimoji="1" lang="ja-JP" altLang="en-US" dirty="0"/>
              <a:t>独立行政法人　日本貿易振興機構</a:t>
            </a:r>
            <a:r>
              <a:rPr kumimoji="1" lang="en" altLang="en-US" dirty="0"/>
              <a:t>(JETRO)</a:t>
            </a:r>
          </a:p>
          <a:p>
            <a:r>
              <a:rPr lang="ja-JP" altLang="en-US" dirty="0"/>
              <a:t>横浜貿易情報センター</a:t>
            </a:r>
            <a:endParaRPr kumimoji="1" lang="en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idx="12"/>
          </p:nvPr>
        </p:nvSpPr>
        <p:spPr>
          <a:xfrm>
            <a:off x="506194" y="4836190"/>
            <a:ext cx="3404905" cy="233370"/>
          </a:xfrm>
        </p:spPr>
        <p:txBody>
          <a:bodyPr/>
          <a:lstStyle/>
          <a:p>
            <a:r>
              <a:rPr lang="en-US" altLang="ja-JP" dirty="0"/>
              <a:t>2025</a:t>
            </a:r>
            <a:r>
              <a:rPr lang="ja-JP" altLang="en-US" dirty="0"/>
              <a:t>年</a:t>
            </a:r>
            <a:r>
              <a:rPr lang="en-US" altLang="ja-JP"/>
              <a:t>12</a:t>
            </a:r>
            <a:r>
              <a:rPr lang="ja-JP" altLang="en-US"/>
              <a:t>月</a:t>
            </a:r>
            <a:endParaRPr kumimoji="1" lang="en" altLang="en-US" dirty="0"/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>
          <a:xfrm>
            <a:off x="506194" y="2406289"/>
            <a:ext cx="7411506" cy="1475588"/>
          </a:xfrm>
        </p:spPr>
        <p:txBody>
          <a:bodyPr lIns="91440" tIns="45720" rIns="91440" bIns="45720" anchor="b">
            <a:normAutofit fontScale="90000"/>
          </a:bodyPr>
          <a:lstStyle/>
          <a:p>
            <a:pPr>
              <a:lnSpc>
                <a:spcPct val="130000"/>
              </a:lnSpc>
            </a:pPr>
            <a:br>
              <a:rPr lang="en-US" altLang="ja-JP" dirty="0"/>
            </a:br>
            <a:r>
              <a:rPr lang="ja-JP" altLang="en-US" dirty="0"/>
              <a:t>ジェトロ横浜 対日投資支援のご説明</a:t>
            </a:r>
            <a:br>
              <a:rPr lang="en" altLang="en-US" dirty="0"/>
            </a:br>
            <a:r>
              <a:rPr lang="en" altLang="en-US" dirty="0"/>
              <a:t>-</a:t>
            </a:r>
            <a:r>
              <a:rPr lang="en-US" altLang="ja-JP" dirty="0"/>
              <a:t>Invest</a:t>
            </a:r>
            <a:r>
              <a:rPr lang="ja-JP" altLang="en-US" dirty="0"/>
              <a:t> </a:t>
            </a:r>
            <a:r>
              <a:rPr lang="en-US" altLang="ja-JP" dirty="0"/>
              <a:t>Japan-</a:t>
            </a:r>
            <a:endParaRPr kumimoji="1" lang="ja-JP" altLang="en-US" sz="2000" dirty="0"/>
          </a:p>
        </p:txBody>
      </p:sp>
      <p:pic>
        <p:nvPicPr>
          <p:cNvPr id="39" name="図プレースホルダー 38" descr="港に浮かんでいる&#10;&#10;低い精度で自動的に生成された説明">
            <a:extLst>
              <a:ext uri="{FF2B5EF4-FFF2-40B4-BE49-F238E27FC236}">
                <a16:creationId xmlns:a16="http://schemas.microsoft.com/office/drawing/2014/main" id="{6F399C3E-3826-1B23-EE1D-78E5C5EA5A6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21" b="15741"/>
          <a:stretch/>
        </p:blipFill>
        <p:spPr>
          <a:xfrm>
            <a:off x="-3" y="3908323"/>
            <a:ext cx="9143999" cy="2949677"/>
          </a:xfrm>
        </p:spPr>
      </p:pic>
    </p:spTree>
    <p:extLst>
      <p:ext uri="{BB962C8B-B14F-4D97-AF65-F5344CB8AC3E}">
        <p14:creationId xmlns:p14="http://schemas.microsoft.com/office/powerpoint/2010/main" val="23436098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894DF509-AE94-402D-87B3-12DBDE04F546}"/>
              </a:ext>
            </a:extLst>
          </p:cNvPr>
          <p:cNvSpPr/>
          <p:nvPr/>
        </p:nvSpPr>
        <p:spPr bwMode="gray">
          <a:xfrm>
            <a:off x="0" y="1000933"/>
            <a:ext cx="9144000" cy="7188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10000"/>
              </a:lnSpc>
            </a:pPr>
            <a:endParaRPr kumimoji="1" lang="ja-JP" altLang="en-US" sz="10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タイトル 15">
            <a:extLst>
              <a:ext uri="{FF2B5EF4-FFF2-40B4-BE49-F238E27FC236}">
                <a16:creationId xmlns:a16="http://schemas.microsoft.com/office/drawing/2014/main" id="{863A711D-5F4D-4D5E-9390-9775BF53F4F8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782434" y="370991"/>
            <a:ext cx="7001489" cy="497654"/>
          </a:xfrm>
          <a:solidFill>
            <a:schemeClr val="bg1"/>
          </a:solidFill>
        </p:spPr>
        <p:txBody>
          <a:bodyPr lIns="0" tIns="72000" rIns="0" bIns="36000">
            <a:noAutofit/>
          </a:bodyPr>
          <a:lstStyle/>
          <a:p>
            <a:r>
              <a:rPr kumimoji="1" lang="ja-JP" altLang="en-US" dirty="0">
                <a:solidFill>
                  <a:schemeClr val="accent1"/>
                </a:solidFill>
                <a:latin typeface="Calibri"/>
                <a:ea typeface="メイリオ"/>
                <a:cs typeface="Calibri"/>
              </a:rPr>
              <a:t>ジェトロ支援認定の手順</a:t>
            </a:r>
            <a:r>
              <a:rPr lang="en-US" altLang="ja-JP" dirty="0">
                <a:solidFill>
                  <a:schemeClr val="accent1"/>
                </a:solidFill>
                <a:latin typeface="Calibri"/>
                <a:ea typeface="メイリオ"/>
                <a:cs typeface="Calibri"/>
              </a:rPr>
              <a:t> </a:t>
            </a:r>
            <a:endParaRPr kumimoji="1" lang="en" altLang="en-US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A529D4D-21F5-4363-A675-67BCEEBA9C7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539750" y="1091088"/>
            <a:ext cx="8064500" cy="601243"/>
          </a:xfrm>
        </p:spPr>
        <p:txBody>
          <a:bodyPr wrap="square" lIns="0" tIns="0" rIns="0" bIns="0" rtlCol="0" anchor="t">
            <a:noAutofit/>
          </a:bodyPr>
          <a:lstStyle/>
          <a:p>
            <a:pPr marL="215900" indent="-215900">
              <a:spcAft>
                <a:spcPts val="400"/>
              </a:spcAft>
            </a:pPr>
            <a:r>
              <a:rPr lang="ja-JP" altLang="en-US" sz="1600" b="1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外国企業はジェトロ支援認定を受けるために、</a:t>
            </a:r>
            <a:r>
              <a:rPr lang="ja-JP" altLang="en-US" sz="1600" b="1" dirty="0">
                <a:solidFill>
                  <a:srgbClr val="3C4043"/>
                </a:solidFill>
                <a:latin typeface="Roboto" panose="02000000000000000000" pitchFamily="2" charset="0"/>
              </a:rPr>
              <a:t>海外</a:t>
            </a:r>
            <a:r>
              <a:rPr lang="ja-JP" altLang="en-US" sz="1600" b="1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本社最寄りのジェトロ海外事務所に連絡して頂く必要があります。</a:t>
            </a:r>
            <a:endParaRPr lang="en-US" sz="1100" b="1" dirty="0"/>
          </a:p>
        </p:txBody>
      </p:sp>
      <p:pic>
        <p:nvPicPr>
          <p:cNvPr id="3" name="図 2" descr="挿絵, 抽象 が含まれている画像&#10;&#10;自動的に生成された説明">
            <a:extLst>
              <a:ext uri="{FF2B5EF4-FFF2-40B4-BE49-F238E27FC236}">
                <a16:creationId xmlns:a16="http://schemas.microsoft.com/office/drawing/2014/main" id="{79547D58-E9E3-0548-F704-4813F0EB56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071" y="170149"/>
            <a:ext cx="1219471" cy="319385"/>
          </a:xfrm>
          <a:prstGeom prst="rect">
            <a:avLst/>
          </a:prstGeom>
        </p:spPr>
      </p:pic>
      <p:graphicFrame>
        <p:nvGraphicFramePr>
          <p:cNvPr id="6" name="図表 5">
            <a:extLst>
              <a:ext uri="{FF2B5EF4-FFF2-40B4-BE49-F238E27FC236}">
                <a16:creationId xmlns:a16="http://schemas.microsoft.com/office/drawing/2014/main" id="{E2258ECE-6893-EA84-8869-A7B7DEC064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8536516"/>
              </p:ext>
            </p:extLst>
          </p:nvPr>
        </p:nvGraphicFramePr>
        <p:xfrm>
          <a:off x="98109" y="1876551"/>
          <a:ext cx="7792933" cy="4542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タイトル 15">
            <a:extLst>
              <a:ext uri="{FF2B5EF4-FFF2-40B4-BE49-F238E27FC236}">
                <a16:creationId xmlns:a16="http://schemas.microsoft.com/office/drawing/2014/main" id="{6AA05EE9-DC06-0325-D581-F237154CF545}"/>
              </a:ext>
            </a:extLst>
          </p:cNvPr>
          <p:cNvSpPr txBox="1">
            <a:spLocks/>
          </p:cNvSpPr>
          <p:nvPr/>
        </p:nvSpPr>
        <p:spPr bwMode="gray">
          <a:xfrm>
            <a:off x="6902998" y="5608240"/>
            <a:ext cx="2241002" cy="497654"/>
          </a:xfrm>
          <a:prstGeom prst="rect">
            <a:avLst/>
          </a:prstGeom>
          <a:solidFill>
            <a:schemeClr val="bg1"/>
          </a:solidFill>
        </p:spPr>
        <p:txBody>
          <a:bodyPr vert="horz" lIns="0" tIns="72000" rIns="0" bIns="3600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lang="en-US" sz="2400" b="1" kern="1200" dirty="0">
                <a:solidFill>
                  <a:schemeClr val="tx2"/>
                </a:solidFill>
                <a:latin typeface="+mj-ea"/>
                <a:ea typeface="+mj-ea"/>
                <a:cs typeface="+mj-cs"/>
              </a:defRPr>
            </a:lvl1pPr>
          </a:lstStyle>
          <a:p>
            <a:r>
              <a:rPr lang="ja-JP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支援認定！</a:t>
            </a:r>
            <a:endParaRPr lang="en-US" altLang="ja-JP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図 14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0C0475F3-A179-3B65-D097-9E1D050446E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167" y="2449160"/>
            <a:ext cx="3994071" cy="224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160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2"/>
          </p:nvPr>
        </p:nvSpPr>
        <p:spPr>
          <a:xfrm>
            <a:off x="594105" y="3875168"/>
            <a:ext cx="3838518" cy="360000"/>
          </a:xfrm>
        </p:spPr>
        <p:txBody>
          <a:bodyPr/>
          <a:lstStyle/>
          <a:p>
            <a:r>
              <a:rPr lang="ja-JP" altLang="en-US" dirty="0"/>
              <a:t>横浜貿易情報センター</a:t>
            </a:r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quarter" idx="13"/>
          </p:nvPr>
        </p:nvSpPr>
        <p:spPr>
          <a:xfrm>
            <a:off x="594105" y="4317240"/>
            <a:ext cx="3838518" cy="723389"/>
          </a:xfrm>
        </p:spPr>
        <p:txBody>
          <a:bodyPr/>
          <a:lstStyle/>
          <a:p>
            <a:r>
              <a:rPr lang="ja-JP" altLang="en-US"/>
              <a:t>大東、稲見、西垣戸</a:t>
            </a:r>
            <a:endParaRPr kumimoji="1" lang="en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4"/>
          </p:nvPr>
        </p:nvSpPr>
        <p:spPr>
          <a:xfrm>
            <a:off x="5492758" y="3348687"/>
            <a:ext cx="2975002" cy="378127"/>
          </a:xfrm>
        </p:spPr>
        <p:txBody>
          <a:bodyPr/>
          <a:lstStyle/>
          <a:p>
            <a:r>
              <a:rPr kumimoji="1" lang="en" altLang="ja-JP"/>
              <a:t>045-222-3901</a:t>
            </a:r>
            <a:endParaRPr kumimoji="1" lang="ja-JP" altLang="en-US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5"/>
          </p:nvPr>
        </p:nvSpPr>
        <p:spPr>
          <a:xfrm>
            <a:off x="5492758" y="3866817"/>
            <a:ext cx="3303372" cy="588818"/>
          </a:xfrm>
        </p:spPr>
        <p:txBody>
          <a:bodyPr/>
          <a:lstStyle/>
          <a:p>
            <a:r>
              <a:rPr kumimoji="1" lang="en" altLang="ja-JP" u="sng" dirty="0">
                <a:hlinkClick r:id="rId2"/>
              </a:rPr>
              <a:t>Chihiro_Ohhigashi@jetro.go.jp</a:t>
            </a:r>
            <a:endParaRPr kumimoji="1" lang="en-US" altLang="ja-JP" u="sng" dirty="0"/>
          </a:p>
          <a:p>
            <a:r>
              <a:rPr kumimoji="1" lang="en-US" altLang="ja-JP" dirty="0">
                <a:hlinkClick r:id="rId3"/>
              </a:rPr>
              <a:t>Kazutaka_Nishigaito@jetro.go.jp</a:t>
            </a:r>
            <a:endParaRPr kumimoji="1" lang="en-US" altLang="ja-JP" dirty="0"/>
          </a:p>
          <a:p>
            <a:r>
              <a:rPr kumimoji="1" lang="en-US" altLang="ja-JP" dirty="0"/>
              <a:t>Hiroshi_Inami@jetro.go.jp</a:t>
            </a:r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6"/>
          </p:nvPr>
        </p:nvSpPr>
        <p:spPr>
          <a:xfrm>
            <a:off x="5492758" y="4547034"/>
            <a:ext cx="3536905" cy="505961"/>
          </a:xfrm>
        </p:spPr>
        <p:txBody>
          <a:bodyPr/>
          <a:lstStyle/>
          <a:p>
            <a:pPr>
              <a:lnSpc>
                <a:spcPct val="100000"/>
              </a:lnSpc>
              <a:buClr>
                <a:schemeClr val="accent1"/>
              </a:buClr>
              <a:buSzPct val="80000"/>
            </a:pPr>
            <a:r>
              <a:rPr lang="en" altLang="en-US" sz="1400" dirty="0"/>
              <a:t>〒231-0023</a:t>
            </a:r>
            <a:endParaRPr lang="en" altLang="ja-JP" sz="1400" dirty="0"/>
          </a:p>
          <a:p>
            <a:pPr>
              <a:lnSpc>
                <a:spcPct val="100000"/>
              </a:lnSpc>
              <a:buClr>
                <a:schemeClr val="accent1"/>
              </a:buClr>
              <a:buSzPct val="80000"/>
            </a:pPr>
            <a:r>
              <a:rPr lang="ja-JP" altLang="en-US" sz="1400" dirty="0"/>
              <a:t>横浜市中区山下町</a:t>
            </a:r>
            <a:r>
              <a:rPr lang="en-US" altLang="ja-JP" sz="1400" dirty="0"/>
              <a:t>2</a:t>
            </a:r>
            <a:r>
              <a:rPr lang="ja-JP" altLang="en-US" sz="1400" dirty="0"/>
              <a:t>番地　産業貿易センタービル</a:t>
            </a:r>
            <a:r>
              <a:rPr lang="en-US" altLang="ja-JP" sz="1400" dirty="0"/>
              <a:t>2</a:t>
            </a:r>
            <a:r>
              <a:rPr lang="ja-JP" altLang="en-US" sz="1400" dirty="0"/>
              <a:t>階</a:t>
            </a:r>
            <a:endParaRPr lang="en-US" altLang="ja-JP" sz="1400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14811EC-EBBD-46D9-AD04-A29F8089C144}"/>
              </a:ext>
            </a:extLst>
          </p:cNvPr>
          <p:cNvSpPr txBox="1"/>
          <p:nvPr/>
        </p:nvSpPr>
        <p:spPr bwMode="gray">
          <a:xfrm>
            <a:off x="307359" y="5440540"/>
            <a:ext cx="8250526" cy="94988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71450" indent="-171450">
              <a:lnSpc>
                <a:spcPct val="130000"/>
              </a:lnSpc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</a:pPr>
            <a:r>
              <a:rPr lang="en-US" altLang="ja-JP" sz="1050" dirty="0"/>
              <a:t>【</a:t>
            </a:r>
            <a:r>
              <a:rPr lang="ja-JP" altLang="en-US" sz="1050" dirty="0"/>
              <a:t>免責条項</a:t>
            </a:r>
            <a:r>
              <a:rPr lang="en-US" altLang="ja-JP" sz="1050" dirty="0"/>
              <a:t>】</a:t>
            </a:r>
            <a:r>
              <a:rPr lang="ja-JP" altLang="en-US" sz="1050" dirty="0"/>
              <a:t>本レポートで提供している情報は、ご利用される方のご判断・責任においてご使用下さい。ジェトロでは、できるだけ正確な情報の提供を心掛けておりますが、本レポートで 提供した内容に関連して、ご利用される方が不利益等を被る事態が生じたとしても、ジェトロは一切の責任を負いかねますので、ご了承下さい。</a:t>
            </a:r>
            <a:endParaRPr lang="en-US" altLang="ja-JP" sz="1050" dirty="0"/>
          </a:p>
          <a:p>
            <a:pPr algn="r">
              <a:lnSpc>
                <a:spcPct val="130000"/>
              </a:lnSpc>
              <a:spcAft>
                <a:spcPts val="600"/>
              </a:spcAft>
              <a:buClr>
                <a:schemeClr val="accent1"/>
              </a:buClr>
              <a:buSzPct val="80000"/>
            </a:pPr>
            <a:r>
              <a:rPr lang="en-US" altLang="ja-JP" sz="1400" dirty="0"/>
              <a:t>【</a:t>
            </a:r>
            <a:r>
              <a:rPr lang="ja-JP" altLang="en-US" sz="1400" dirty="0"/>
              <a:t>禁無断転載</a:t>
            </a:r>
            <a:r>
              <a:rPr lang="en-US" altLang="ja-JP" sz="1400" dirty="0"/>
              <a:t>】</a:t>
            </a:r>
            <a:endParaRPr kumimoji="1" lang="e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287B30DD-66BE-4E3F-A581-6549CA01451D}"/>
              </a:ext>
            </a:extLst>
          </p:cNvPr>
          <p:cNvGrpSpPr/>
          <p:nvPr/>
        </p:nvGrpSpPr>
        <p:grpSpPr bwMode="gray">
          <a:xfrm>
            <a:off x="4872784" y="3372748"/>
            <a:ext cx="361086" cy="361084"/>
            <a:chOff x="5177828" y="3669152"/>
            <a:chExt cx="425804" cy="425802"/>
          </a:xfrm>
        </p:grpSpPr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4E63F4DA-25A3-4A6A-AAD7-1CFB9B068AF7}"/>
                </a:ext>
              </a:extLst>
            </p:cNvPr>
            <p:cNvSpPr txBox="1"/>
            <p:nvPr/>
          </p:nvSpPr>
          <p:spPr bwMode="gray">
            <a:xfrm>
              <a:off x="5177828" y="3669152"/>
              <a:ext cx="425804" cy="425802"/>
            </a:xfrm>
            <a:prstGeom prst="ellipse">
              <a:avLst/>
            </a:prstGeom>
            <a:solidFill>
              <a:schemeClr val="accent1"/>
            </a:solidFill>
          </p:spPr>
          <p:txBody>
            <a:bodyPr wrap="square" lIns="468000" tIns="0" rIns="0" bIns="0" rtlCol="0" anchor="ctr">
              <a:noAutofit/>
            </a:bodyPr>
            <a:lstStyle/>
            <a:p>
              <a:pPr>
                <a:lnSpc>
                  <a:spcPct val="110000"/>
                </a:lnSpc>
                <a:spcAft>
                  <a:spcPts val="800"/>
                </a:spcAft>
                <a:buClr>
                  <a:schemeClr val="accent1"/>
                </a:buClr>
                <a:buSzPct val="80000"/>
              </a:pPr>
              <a:endParaRPr kumimoji="1" lang="ja-JP" altLang="en-US" sz="1100" b="1">
                <a:solidFill>
                  <a:schemeClr val="tx2"/>
                </a:solidFill>
                <a:latin typeface="+mj-lt"/>
              </a:endParaRPr>
            </a:p>
          </p:txBody>
        </p:sp>
        <p:pic>
          <p:nvPicPr>
            <p:cNvPr id="15" name="グラフィックス 25">
              <a:extLst>
                <a:ext uri="{FF2B5EF4-FFF2-40B4-BE49-F238E27FC236}">
                  <a16:creationId xmlns:a16="http://schemas.microsoft.com/office/drawing/2014/main" id="{0D48C4F5-0D22-4D6B-9D6F-CF60969818C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 bwMode="gray">
            <a:xfrm>
              <a:off x="5264393" y="3755718"/>
              <a:ext cx="252674" cy="252672"/>
            </a:xfrm>
            <a:prstGeom prst="rect">
              <a:avLst/>
            </a:prstGeom>
          </p:spPr>
        </p:pic>
      </p:grp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8F9CDAAC-F305-45A8-8730-EA313C751970}"/>
              </a:ext>
            </a:extLst>
          </p:cNvPr>
          <p:cNvGrpSpPr/>
          <p:nvPr/>
        </p:nvGrpSpPr>
        <p:grpSpPr bwMode="gray">
          <a:xfrm>
            <a:off x="4872784" y="4546628"/>
            <a:ext cx="361086" cy="361084"/>
            <a:chOff x="5177828" y="4790336"/>
            <a:chExt cx="425804" cy="425802"/>
          </a:xfrm>
        </p:grpSpPr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86E3B818-C866-49AA-8289-60AD22C3FC83}"/>
                </a:ext>
              </a:extLst>
            </p:cNvPr>
            <p:cNvSpPr txBox="1"/>
            <p:nvPr/>
          </p:nvSpPr>
          <p:spPr bwMode="gray">
            <a:xfrm>
              <a:off x="5177828" y="4790336"/>
              <a:ext cx="425804" cy="425802"/>
            </a:xfrm>
            <a:prstGeom prst="ellipse">
              <a:avLst/>
            </a:prstGeom>
            <a:solidFill>
              <a:schemeClr val="accent1"/>
            </a:solidFill>
          </p:spPr>
          <p:txBody>
            <a:bodyPr wrap="square" lIns="468000" tIns="0" rIns="0" bIns="0" rtlCol="0" anchor="ctr">
              <a:noAutofit/>
            </a:bodyPr>
            <a:lstStyle/>
            <a:p>
              <a:pPr>
                <a:lnSpc>
                  <a:spcPct val="110000"/>
                </a:lnSpc>
                <a:spcAft>
                  <a:spcPts val="800"/>
                </a:spcAft>
                <a:buClr>
                  <a:schemeClr val="accent1"/>
                </a:buClr>
                <a:buSzPct val="80000"/>
              </a:pPr>
              <a:endParaRPr kumimoji="1" lang="ja-JP" altLang="en-US" sz="1100" b="1">
                <a:solidFill>
                  <a:schemeClr val="tx2"/>
                </a:solidFill>
                <a:latin typeface="+mj-lt"/>
              </a:endParaRPr>
            </a:p>
          </p:txBody>
        </p:sp>
        <p:pic>
          <p:nvPicPr>
            <p:cNvPr id="18" name="グラフィックス 46">
              <a:extLst>
                <a:ext uri="{FF2B5EF4-FFF2-40B4-BE49-F238E27FC236}">
                  <a16:creationId xmlns:a16="http://schemas.microsoft.com/office/drawing/2014/main" id="{2C29EE90-8860-411A-ABAA-A312487A87E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 bwMode="gray">
            <a:xfrm>
              <a:off x="5264393" y="4876900"/>
              <a:ext cx="252674" cy="252674"/>
            </a:xfrm>
            <a:prstGeom prst="rect">
              <a:avLst/>
            </a:prstGeom>
          </p:spPr>
        </p:pic>
      </p:grp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A5889EA0-4119-45B3-BC99-34B0A0A341A5}"/>
              </a:ext>
            </a:extLst>
          </p:cNvPr>
          <p:cNvGrpSpPr/>
          <p:nvPr/>
        </p:nvGrpSpPr>
        <p:grpSpPr bwMode="gray">
          <a:xfrm>
            <a:off x="4872784" y="3938033"/>
            <a:ext cx="361086" cy="361084"/>
            <a:chOff x="5177828" y="4229744"/>
            <a:chExt cx="425804" cy="425802"/>
          </a:xfrm>
        </p:grpSpPr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1DD6CD8B-CD18-4EE6-9DAA-42AB11319CB3}"/>
                </a:ext>
              </a:extLst>
            </p:cNvPr>
            <p:cNvSpPr txBox="1"/>
            <p:nvPr/>
          </p:nvSpPr>
          <p:spPr bwMode="gray">
            <a:xfrm>
              <a:off x="5177828" y="4229744"/>
              <a:ext cx="425804" cy="425802"/>
            </a:xfrm>
            <a:prstGeom prst="ellipse">
              <a:avLst/>
            </a:prstGeom>
            <a:solidFill>
              <a:schemeClr val="accent1"/>
            </a:solidFill>
          </p:spPr>
          <p:txBody>
            <a:bodyPr wrap="square" lIns="468000" tIns="0" rIns="0" bIns="0" rtlCol="0" anchor="ctr">
              <a:noAutofit/>
            </a:bodyPr>
            <a:lstStyle/>
            <a:p>
              <a:pPr>
                <a:lnSpc>
                  <a:spcPct val="110000"/>
                </a:lnSpc>
                <a:spcAft>
                  <a:spcPts val="800"/>
                </a:spcAft>
                <a:buClr>
                  <a:schemeClr val="accent1"/>
                </a:buClr>
                <a:buSzPct val="80000"/>
              </a:pPr>
              <a:endParaRPr kumimoji="1" lang="ja-JP" altLang="en-US" sz="1100" b="1">
                <a:solidFill>
                  <a:schemeClr val="tx2"/>
                </a:solidFill>
                <a:latin typeface="+mj-lt"/>
              </a:endParaRPr>
            </a:p>
          </p:txBody>
        </p:sp>
        <p:pic>
          <p:nvPicPr>
            <p:cNvPr id="21" name="グラフィックス 48">
              <a:extLst>
                <a:ext uri="{FF2B5EF4-FFF2-40B4-BE49-F238E27FC236}">
                  <a16:creationId xmlns:a16="http://schemas.microsoft.com/office/drawing/2014/main" id="{D438B2B0-B167-43E3-9C5C-5D9BEECF47C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 bwMode="gray">
            <a:xfrm>
              <a:off x="5277675" y="4329590"/>
              <a:ext cx="226110" cy="226110"/>
            </a:xfrm>
            <a:prstGeom prst="rect">
              <a:avLst/>
            </a:prstGeom>
          </p:spPr>
        </p:pic>
      </p:grpSp>
      <p:sp>
        <p:nvSpPr>
          <p:cNvPr id="9" name="タイトル 15">
            <a:extLst>
              <a:ext uri="{FF2B5EF4-FFF2-40B4-BE49-F238E27FC236}">
                <a16:creationId xmlns:a16="http://schemas.microsoft.com/office/drawing/2014/main" id="{F303B0D0-015C-37F3-213A-F5568543B72C}"/>
              </a:ext>
            </a:extLst>
          </p:cNvPr>
          <p:cNvSpPr txBox="1">
            <a:spLocks/>
          </p:cNvSpPr>
          <p:nvPr/>
        </p:nvSpPr>
        <p:spPr bwMode="gray">
          <a:xfrm>
            <a:off x="821921" y="2854662"/>
            <a:ext cx="7221403" cy="427305"/>
          </a:xfrm>
          <a:prstGeom prst="rect">
            <a:avLst/>
          </a:prstGeom>
          <a:solidFill>
            <a:schemeClr val="accent6"/>
          </a:solidFill>
        </p:spPr>
        <p:txBody>
          <a:bodyPr lIns="0" tIns="72000" rIns="0" bIns="3600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2000" b="1" dirty="0"/>
              <a:t>お問い合わせ</a:t>
            </a:r>
            <a:endParaRPr lang="en" altLang="en-US" sz="2000" b="1" dirty="0"/>
          </a:p>
        </p:txBody>
      </p:sp>
      <p:sp>
        <p:nvSpPr>
          <p:cNvPr id="10" name="テキスト プレースホルダー 2">
            <a:extLst>
              <a:ext uri="{FF2B5EF4-FFF2-40B4-BE49-F238E27FC236}">
                <a16:creationId xmlns:a16="http://schemas.microsoft.com/office/drawing/2014/main" id="{D83B0773-3FEB-02F5-0033-E1AB809B9C0D}"/>
              </a:ext>
            </a:extLst>
          </p:cNvPr>
          <p:cNvSpPr txBox="1">
            <a:spLocks/>
          </p:cNvSpPr>
          <p:nvPr/>
        </p:nvSpPr>
        <p:spPr bwMode="gray">
          <a:xfrm>
            <a:off x="594105" y="3377879"/>
            <a:ext cx="3838518" cy="360000"/>
          </a:xfrm>
          <a:prstGeom prst="rect">
            <a:avLst/>
          </a:prstGeom>
          <a:noFill/>
        </p:spPr>
        <p:txBody>
          <a:bodyPr wrap="square" lIns="21600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1" lang="ja-JP" altLang="en-US" sz="1400" b="1" kern="1200" dirty="0" smtClean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日本貿易振興機構</a:t>
            </a:r>
            <a:br>
              <a:rPr lang="en-US" altLang="ja-JP" dirty="0"/>
            </a:br>
            <a:r>
              <a:rPr lang="en-US" altLang="ja-JP" dirty="0"/>
              <a:t>(JETRO)</a:t>
            </a:r>
          </a:p>
        </p:txBody>
      </p:sp>
      <p:pic>
        <p:nvPicPr>
          <p:cNvPr id="11" name="図 10" descr="テキスト&#10;&#10;中程度の精度で自動的に生成された説明">
            <a:extLst>
              <a:ext uri="{FF2B5EF4-FFF2-40B4-BE49-F238E27FC236}">
                <a16:creationId xmlns:a16="http://schemas.microsoft.com/office/drawing/2014/main" id="{A07620ED-A590-A705-99FC-E3B3C5D04EF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607" y="534520"/>
            <a:ext cx="3142786" cy="1940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734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タイトル 15">
            <a:extLst>
              <a:ext uri="{FF2B5EF4-FFF2-40B4-BE49-F238E27FC236}">
                <a16:creationId xmlns:a16="http://schemas.microsoft.com/office/drawing/2014/main" id="{863A711D-5F4D-4D5E-9390-9775BF53F4F8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1170348" y="367200"/>
            <a:ext cx="7221403" cy="497654"/>
          </a:xfrm>
        </p:spPr>
        <p:txBody>
          <a:bodyPr lIns="0" tIns="72000" rIns="0" bIns="36000">
            <a:noAutofit/>
          </a:bodyPr>
          <a:lstStyle/>
          <a:p>
            <a:r>
              <a:rPr lang="ja-JP" altLang="en-US" dirty="0"/>
              <a:t>ジェトロの取り組み</a:t>
            </a:r>
            <a:endParaRPr kumimoji="1" lang="ja-JP" altLang="en-US" b="1" dirty="0"/>
          </a:p>
        </p:txBody>
      </p:sp>
      <p:sp>
        <p:nvSpPr>
          <p:cNvPr id="101" name="正方形/長方形 100">
            <a:extLst>
              <a:ext uri="{FF2B5EF4-FFF2-40B4-BE49-F238E27FC236}">
                <a16:creationId xmlns:a16="http://schemas.microsoft.com/office/drawing/2014/main" id="{6A33EC4E-08E7-EB7B-EB43-A53A800C2AB2}"/>
              </a:ext>
            </a:extLst>
          </p:cNvPr>
          <p:cNvSpPr/>
          <p:nvPr/>
        </p:nvSpPr>
        <p:spPr bwMode="gray">
          <a:xfrm>
            <a:off x="0" y="1000933"/>
            <a:ext cx="9144000" cy="84711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10000"/>
              </a:lnSpc>
            </a:pPr>
            <a:endParaRPr kumimoji="1" lang="ja-JP" altLang="en-US" sz="900" b="1">
              <a:solidFill>
                <a:schemeClr val="tx1"/>
              </a:solidFill>
              <a:latin typeface="+mn-ea"/>
            </a:endParaRPr>
          </a:p>
        </p:txBody>
      </p:sp>
      <p:sp>
        <p:nvSpPr>
          <p:cNvPr id="102" name="テキスト プレースホルダー 3">
            <a:extLst>
              <a:ext uri="{FF2B5EF4-FFF2-40B4-BE49-F238E27FC236}">
                <a16:creationId xmlns:a16="http://schemas.microsoft.com/office/drawing/2014/main" id="{3AAD9EE1-1CE9-B63D-7A2F-FDA53B06DAB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539749" y="1133511"/>
            <a:ext cx="8249619" cy="570162"/>
          </a:xfrm>
        </p:spPr>
        <p:txBody>
          <a:bodyPr/>
          <a:lstStyle/>
          <a:p>
            <a:pPr marL="216000" indent="-216000">
              <a:lnSpc>
                <a:spcPct val="110000"/>
              </a:lnSpc>
              <a:spcAft>
                <a:spcPts val="4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</a:pPr>
            <a:r>
              <a:rPr kumimoji="1" lang="ja-JP" altLang="en-US" sz="1600">
                <a:latin typeface="+mn-ea"/>
              </a:rPr>
              <a:t>日本の競争力強化のため、海外の活力を取り込むとともに、日本企業の海外輸出および海外ビジネスへの拡大を支援</a:t>
            </a:r>
            <a:endParaRPr kumimoji="1" lang="en-US" altLang="ja-JP" sz="1600">
              <a:latin typeface="+mn-ea"/>
            </a:endParaRPr>
          </a:p>
        </p:txBody>
      </p:sp>
      <p:grpSp>
        <p:nvGrpSpPr>
          <p:cNvPr id="109" name="グループ化 108">
            <a:extLst>
              <a:ext uri="{FF2B5EF4-FFF2-40B4-BE49-F238E27FC236}">
                <a16:creationId xmlns:a16="http://schemas.microsoft.com/office/drawing/2014/main" id="{D9A9E8F8-77DA-4D77-73BD-745710F16864}"/>
              </a:ext>
            </a:extLst>
          </p:cNvPr>
          <p:cNvGrpSpPr/>
          <p:nvPr/>
        </p:nvGrpSpPr>
        <p:grpSpPr>
          <a:xfrm>
            <a:off x="354631" y="2125060"/>
            <a:ext cx="8434738" cy="4074723"/>
            <a:chOff x="354631" y="2125060"/>
            <a:chExt cx="8434738" cy="4074723"/>
          </a:xfrm>
        </p:grpSpPr>
        <p:grpSp>
          <p:nvGrpSpPr>
            <p:cNvPr id="100" name="グループ化 99">
              <a:extLst>
                <a:ext uri="{FF2B5EF4-FFF2-40B4-BE49-F238E27FC236}">
                  <a16:creationId xmlns:a16="http://schemas.microsoft.com/office/drawing/2014/main" id="{F3FB5BEC-721D-C6B8-E0A7-8474B064D26D}"/>
                </a:ext>
              </a:extLst>
            </p:cNvPr>
            <p:cNvGrpSpPr/>
            <p:nvPr/>
          </p:nvGrpSpPr>
          <p:grpSpPr>
            <a:xfrm>
              <a:off x="354631" y="2125060"/>
              <a:ext cx="8434738" cy="4070919"/>
              <a:chOff x="354631" y="1396999"/>
              <a:chExt cx="8434738" cy="4070919"/>
            </a:xfrm>
          </p:grpSpPr>
          <p:sp>
            <p:nvSpPr>
              <p:cNvPr id="85" name="フリーフォーム: 図形 84">
                <a:extLst>
                  <a:ext uri="{FF2B5EF4-FFF2-40B4-BE49-F238E27FC236}">
                    <a16:creationId xmlns:a16="http://schemas.microsoft.com/office/drawing/2014/main" id="{4721940B-92D2-6822-905C-CFC28BCC70F7}"/>
                  </a:ext>
                </a:extLst>
              </p:cNvPr>
              <p:cNvSpPr/>
              <p:nvPr/>
            </p:nvSpPr>
            <p:spPr>
              <a:xfrm>
                <a:off x="354631" y="1396999"/>
                <a:ext cx="4173526" cy="1991360"/>
              </a:xfrm>
              <a:custGeom>
                <a:avLst/>
                <a:gdLst>
                  <a:gd name="connsiteX0" fmla="*/ 0 w 2007616"/>
                  <a:gd name="connsiteY0" fmla="*/ 130048 h 1300480"/>
                  <a:gd name="connsiteX1" fmla="*/ 130048 w 2007616"/>
                  <a:gd name="connsiteY1" fmla="*/ 0 h 1300480"/>
                  <a:gd name="connsiteX2" fmla="*/ 1877568 w 2007616"/>
                  <a:gd name="connsiteY2" fmla="*/ 0 h 1300480"/>
                  <a:gd name="connsiteX3" fmla="*/ 2007616 w 2007616"/>
                  <a:gd name="connsiteY3" fmla="*/ 130048 h 1300480"/>
                  <a:gd name="connsiteX4" fmla="*/ 2007616 w 2007616"/>
                  <a:gd name="connsiteY4" fmla="*/ 1170432 h 1300480"/>
                  <a:gd name="connsiteX5" fmla="*/ 1877568 w 2007616"/>
                  <a:gd name="connsiteY5" fmla="*/ 1300480 h 1300480"/>
                  <a:gd name="connsiteX6" fmla="*/ 130048 w 2007616"/>
                  <a:gd name="connsiteY6" fmla="*/ 1300480 h 1300480"/>
                  <a:gd name="connsiteX7" fmla="*/ 0 w 2007616"/>
                  <a:gd name="connsiteY7" fmla="*/ 1170432 h 1300480"/>
                  <a:gd name="connsiteX8" fmla="*/ 0 w 2007616"/>
                  <a:gd name="connsiteY8" fmla="*/ 130048 h 130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07616" h="1300480">
                    <a:moveTo>
                      <a:pt x="0" y="130048"/>
                    </a:moveTo>
                    <a:cubicBezTo>
                      <a:pt x="0" y="58224"/>
                      <a:pt x="58224" y="0"/>
                      <a:pt x="130048" y="0"/>
                    </a:cubicBezTo>
                    <a:lnTo>
                      <a:pt x="1877568" y="0"/>
                    </a:lnTo>
                    <a:cubicBezTo>
                      <a:pt x="1949392" y="0"/>
                      <a:pt x="2007616" y="58224"/>
                      <a:pt x="2007616" y="130048"/>
                    </a:cubicBezTo>
                    <a:lnTo>
                      <a:pt x="2007616" y="1170432"/>
                    </a:lnTo>
                    <a:cubicBezTo>
                      <a:pt x="2007616" y="1242256"/>
                      <a:pt x="1949392" y="1300480"/>
                      <a:pt x="1877568" y="1300480"/>
                    </a:cubicBezTo>
                    <a:lnTo>
                      <a:pt x="130048" y="1300480"/>
                    </a:lnTo>
                    <a:cubicBezTo>
                      <a:pt x="58224" y="1300480"/>
                      <a:pt x="0" y="1242256"/>
                      <a:pt x="0" y="1170432"/>
                    </a:cubicBezTo>
                    <a:lnTo>
                      <a:pt x="0" y="130048"/>
                    </a:lnTo>
                    <a:close/>
                  </a:path>
                </a:pathLst>
              </a:custGeom>
              <a:ln>
                <a:solidFill>
                  <a:srgbClr val="66A3B9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08577" tIns="108577" rIns="710862" bIns="433697" numCol="1" spcCol="1270" anchor="t" anchorCtr="0">
                <a:noAutofit/>
              </a:bodyPr>
              <a:lstStyle/>
              <a:p>
                <a:pPr marL="171450" lvl="1" indent="-171450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endParaRPr kumimoji="1" lang="ja-JP" altLang="en-US" sz="1600" kern="1200"/>
              </a:p>
            </p:txBody>
          </p:sp>
          <p:sp>
            <p:nvSpPr>
              <p:cNvPr id="86" name="フリーフォーム: 図形 85">
                <a:extLst>
                  <a:ext uri="{FF2B5EF4-FFF2-40B4-BE49-F238E27FC236}">
                    <a16:creationId xmlns:a16="http://schemas.microsoft.com/office/drawing/2014/main" id="{32082AD1-0C74-674A-0210-1BACBD672B32}"/>
                  </a:ext>
                </a:extLst>
              </p:cNvPr>
              <p:cNvSpPr/>
              <p:nvPr/>
            </p:nvSpPr>
            <p:spPr>
              <a:xfrm>
                <a:off x="2771648" y="1628647"/>
                <a:ext cx="1759712" cy="1759712"/>
              </a:xfrm>
              <a:custGeom>
                <a:avLst/>
                <a:gdLst>
                  <a:gd name="connsiteX0" fmla="*/ 0 w 1759712"/>
                  <a:gd name="connsiteY0" fmla="*/ 1759712 h 1759712"/>
                  <a:gd name="connsiteX1" fmla="*/ 1759712 w 1759712"/>
                  <a:gd name="connsiteY1" fmla="*/ 0 h 1759712"/>
                  <a:gd name="connsiteX2" fmla="*/ 1759712 w 1759712"/>
                  <a:gd name="connsiteY2" fmla="*/ 1759712 h 1759712"/>
                  <a:gd name="connsiteX3" fmla="*/ 0 w 1759712"/>
                  <a:gd name="connsiteY3" fmla="*/ 1759712 h 175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9712" h="1759712">
                    <a:moveTo>
                      <a:pt x="0" y="1759712"/>
                    </a:moveTo>
                    <a:cubicBezTo>
                      <a:pt x="0" y="787850"/>
                      <a:pt x="787850" y="0"/>
                      <a:pt x="1759712" y="0"/>
                    </a:cubicBezTo>
                    <a:lnTo>
                      <a:pt x="1759712" y="1759712"/>
                    </a:lnTo>
                    <a:lnTo>
                      <a:pt x="0" y="1759712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29200" tIns="629200" rIns="113792" bIns="113792" numCol="1" spcCol="1270" anchor="ctr" anchorCtr="0">
                <a:noAutofit/>
              </a:bodyPr>
              <a:lstStyle/>
              <a:p>
                <a:pPr marL="0" lvl="0" indent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kumimoji="1" lang="ja-JP" altLang="en-US" sz="1600" kern="1200" dirty="0"/>
              </a:p>
            </p:txBody>
          </p:sp>
          <p:sp>
            <p:nvSpPr>
              <p:cNvPr id="84" name="フリーフォーム: 図形 83">
                <a:extLst>
                  <a:ext uri="{FF2B5EF4-FFF2-40B4-BE49-F238E27FC236}">
                    <a16:creationId xmlns:a16="http://schemas.microsoft.com/office/drawing/2014/main" id="{E5C66254-E783-3430-5DAA-12D1577D7050}"/>
                  </a:ext>
                </a:extLst>
              </p:cNvPr>
              <p:cNvSpPr/>
              <p:nvPr/>
            </p:nvSpPr>
            <p:spPr>
              <a:xfrm>
                <a:off x="4642805" y="1396999"/>
                <a:ext cx="4146564" cy="1970757"/>
              </a:xfrm>
              <a:custGeom>
                <a:avLst/>
                <a:gdLst>
                  <a:gd name="connsiteX0" fmla="*/ 0 w 2007616"/>
                  <a:gd name="connsiteY0" fmla="*/ 130048 h 1300480"/>
                  <a:gd name="connsiteX1" fmla="*/ 130048 w 2007616"/>
                  <a:gd name="connsiteY1" fmla="*/ 0 h 1300480"/>
                  <a:gd name="connsiteX2" fmla="*/ 1877568 w 2007616"/>
                  <a:gd name="connsiteY2" fmla="*/ 0 h 1300480"/>
                  <a:gd name="connsiteX3" fmla="*/ 2007616 w 2007616"/>
                  <a:gd name="connsiteY3" fmla="*/ 130048 h 1300480"/>
                  <a:gd name="connsiteX4" fmla="*/ 2007616 w 2007616"/>
                  <a:gd name="connsiteY4" fmla="*/ 1170432 h 1300480"/>
                  <a:gd name="connsiteX5" fmla="*/ 1877568 w 2007616"/>
                  <a:gd name="connsiteY5" fmla="*/ 1300480 h 1300480"/>
                  <a:gd name="connsiteX6" fmla="*/ 130048 w 2007616"/>
                  <a:gd name="connsiteY6" fmla="*/ 1300480 h 1300480"/>
                  <a:gd name="connsiteX7" fmla="*/ 0 w 2007616"/>
                  <a:gd name="connsiteY7" fmla="*/ 1170432 h 1300480"/>
                  <a:gd name="connsiteX8" fmla="*/ 0 w 2007616"/>
                  <a:gd name="connsiteY8" fmla="*/ 130048 h 130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07616" h="1300480">
                    <a:moveTo>
                      <a:pt x="0" y="130048"/>
                    </a:moveTo>
                    <a:cubicBezTo>
                      <a:pt x="0" y="58224"/>
                      <a:pt x="58224" y="0"/>
                      <a:pt x="130048" y="0"/>
                    </a:cubicBezTo>
                    <a:lnTo>
                      <a:pt x="1877568" y="0"/>
                    </a:lnTo>
                    <a:cubicBezTo>
                      <a:pt x="1949392" y="0"/>
                      <a:pt x="2007616" y="58224"/>
                      <a:pt x="2007616" y="130048"/>
                    </a:cubicBezTo>
                    <a:lnTo>
                      <a:pt x="2007616" y="1170432"/>
                    </a:lnTo>
                    <a:cubicBezTo>
                      <a:pt x="2007616" y="1242256"/>
                      <a:pt x="1949392" y="1300480"/>
                      <a:pt x="1877568" y="1300480"/>
                    </a:cubicBezTo>
                    <a:lnTo>
                      <a:pt x="130048" y="1300480"/>
                    </a:lnTo>
                    <a:cubicBezTo>
                      <a:pt x="58224" y="1300480"/>
                      <a:pt x="0" y="1242256"/>
                      <a:pt x="0" y="1170432"/>
                    </a:cubicBezTo>
                    <a:lnTo>
                      <a:pt x="0" y="130048"/>
                    </a:lnTo>
                    <a:close/>
                  </a:path>
                </a:pathLst>
              </a:custGeom>
              <a:ln>
                <a:solidFill>
                  <a:srgbClr val="66A3B9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10861" tIns="108577" rIns="108578" bIns="433697" numCol="1" spcCol="1270" anchor="t" anchorCtr="0">
                <a:noAutofit/>
              </a:bodyPr>
              <a:lstStyle/>
              <a:p>
                <a:pPr marL="171450" lvl="1" indent="-171450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endParaRPr kumimoji="1" lang="ja-JP" altLang="en-US" sz="1600" kern="1200"/>
              </a:p>
            </p:txBody>
          </p:sp>
          <p:sp>
            <p:nvSpPr>
              <p:cNvPr id="87" name="フリーフォーム: 図形 86">
                <a:extLst>
                  <a:ext uri="{FF2B5EF4-FFF2-40B4-BE49-F238E27FC236}">
                    <a16:creationId xmlns:a16="http://schemas.microsoft.com/office/drawing/2014/main" id="{91937887-EFD7-22E7-E9B1-F6E2669C4333}"/>
                  </a:ext>
                </a:extLst>
              </p:cNvPr>
              <p:cNvSpPr/>
              <p:nvPr/>
            </p:nvSpPr>
            <p:spPr>
              <a:xfrm>
                <a:off x="4612640" y="1628647"/>
                <a:ext cx="1759712" cy="1759712"/>
              </a:xfrm>
              <a:custGeom>
                <a:avLst/>
                <a:gdLst>
                  <a:gd name="connsiteX0" fmla="*/ 0 w 1759712"/>
                  <a:gd name="connsiteY0" fmla="*/ 1759712 h 1759712"/>
                  <a:gd name="connsiteX1" fmla="*/ 1759712 w 1759712"/>
                  <a:gd name="connsiteY1" fmla="*/ 0 h 1759712"/>
                  <a:gd name="connsiteX2" fmla="*/ 1759712 w 1759712"/>
                  <a:gd name="connsiteY2" fmla="*/ 1759712 h 1759712"/>
                  <a:gd name="connsiteX3" fmla="*/ 0 w 1759712"/>
                  <a:gd name="connsiteY3" fmla="*/ 1759712 h 175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9712" h="1759712">
                    <a:moveTo>
                      <a:pt x="0" y="0"/>
                    </a:moveTo>
                    <a:cubicBezTo>
                      <a:pt x="971862" y="0"/>
                      <a:pt x="1759712" y="787850"/>
                      <a:pt x="1759712" y="1759712"/>
                    </a:cubicBezTo>
                    <a:lnTo>
                      <a:pt x="0" y="17597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A3B9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13792" tIns="629200" rIns="629200" bIns="113792" numCol="1" spcCol="1270" anchor="ctr" anchorCtr="0">
                <a:noAutofit/>
              </a:bodyPr>
              <a:lstStyle/>
              <a:p>
                <a:pPr marL="0" lvl="0" indent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kumimoji="1" lang="ja-JP" altLang="en-US" sz="1600" kern="1200"/>
              </a:p>
            </p:txBody>
          </p:sp>
          <p:sp>
            <p:nvSpPr>
              <p:cNvPr id="82" name="フリーフォーム: 図形 81">
                <a:extLst>
                  <a:ext uri="{FF2B5EF4-FFF2-40B4-BE49-F238E27FC236}">
                    <a16:creationId xmlns:a16="http://schemas.microsoft.com/office/drawing/2014/main" id="{4810AC65-7644-181D-239D-DD158601FDB6}"/>
                  </a:ext>
                </a:extLst>
              </p:cNvPr>
              <p:cNvSpPr/>
              <p:nvPr/>
            </p:nvSpPr>
            <p:spPr>
              <a:xfrm>
                <a:off x="4617377" y="3476558"/>
                <a:ext cx="4146563" cy="1991360"/>
              </a:xfrm>
              <a:custGeom>
                <a:avLst/>
                <a:gdLst>
                  <a:gd name="connsiteX0" fmla="*/ 0 w 2007616"/>
                  <a:gd name="connsiteY0" fmla="*/ 130048 h 1300480"/>
                  <a:gd name="connsiteX1" fmla="*/ 130048 w 2007616"/>
                  <a:gd name="connsiteY1" fmla="*/ 0 h 1300480"/>
                  <a:gd name="connsiteX2" fmla="*/ 1877568 w 2007616"/>
                  <a:gd name="connsiteY2" fmla="*/ 0 h 1300480"/>
                  <a:gd name="connsiteX3" fmla="*/ 2007616 w 2007616"/>
                  <a:gd name="connsiteY3" fmla="*/ 130048 h 1300480"/>
                  <a:gd name="connsiteX4" fmla="*/ 2007616 w 2007616"/>
                  <a:gd name="connsiteY4" fmla="*/ 1170432 h 1300480"/>
                  <a:gd name="connsiteX5" fmla="*/ 1877568 w 2007616"/>
                  <a:gd name="connsiteY5" fmla="*/ 1300480 h 1300480"/>
                  <a:gd name="connsiteX6" fmla="*/ 130048 w 2007616"/>
                  <a:gd name="connsiteY6" fmla="*/ 1300480 h 1300480"/>
                  <a:gd name="connsiteX7" fmla="*/ 0 w 2007616"/>
                  <a:gd name="connsiteY7" fmla="*/ 1170432 h 1300480"/>
                  <a:gd name="connsiteX8" fmla="*/ 0 w 2007616"/>
                  <a:gd name="connsiteY8" fmla="*/ 130048 h 130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07616" h="1300480">
                    <a:moveTo>
                      <a:pt x="0" y="130048"/>
                    </a:moveTo>
                    <a:cubicBezTo>
                      <a:pt x="0" y="58224"/>
                      <a:pt x="58224" y="0"/>
                      <a:pt x="130048" y="0"/>
                    </a:cubicBezTo>
                    <a:lnTo>
                      <a:pt x="1877568" y="0"/>
                    </a:lnTo>
                    <a:cubicBezTo>
                      <a:pt x="1949392" y="0"/>
                      <a:pt x="2007616" y="58224"/>
                      <a:pt x="2007616" y="130048"/>
                    </a:cubicBezTo>
                    <a:lnTo>
                      <a:pt x="2007616" y="1170432"/>
                    </a:lnTo>
                    <a:cubicBezTo>
                      <a:pt x="2007616" y="1242256"/>
                      <a:pt x="1949392" y="1300480"/>
                      <a:pt x="1877568" y="1300480"/>
                    </a:cubicBezTo>
                    <a:lnTo>
                      <a:pt x="130048" y="1300480"/>
                    </a:lnTo>
                    <a:cubicBezTo>
                      <a:pt x="58224" y="1300480"/>
                      <a:pt x="0" y="1242256"/>
                      <a:pt x="0" y="1170432"/>
                    </a:cubicBezTo>
                    <a:lnTo>
                      <a:pt x="0" y="130048"/>
                    </a:lnTo>
                    <a:close/>
                  </a:path>
                </a:pathLst>
              </a:custGeom>
              <a:ln>
                <a:solidFill>
                  <a:srgbClr val="66A3B9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10861" tIns="433698" rIns="108578" bIns="108576" numCol="1" spcCol="1270" anchor="t" anchorCtr="0">
                <a:noAutofit/>
              </a:bodyPr>
              <a:lstStyle/>
              <a:p>
                <a:pPr marL="171450" lvl="1" indent="-171450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endParaRPr kumimoji="1" lang="ja-JP" altLang="en-US" sz="1600" kern="1200"/>
              </a:p>
            </p:txBody>
          </p:sp>
          <p:sp>
            <p:nvSpPr>
              <p:cNvPr id="88" name="フリーフォーム: 図形 87">
                <a:extLst>
                  <a:ext uri="{FF2B5EF4-FFF2-40B4-BE49-F238E27FC236}">
                    <a16:creationId xmlns:a16="http://schemas.microsoft.com/office/drawing/2014/main" id="{BEDACFCE-6376-3264-3EBE-E0949EFEC57B}"/>
                  </a:ext>
                </a:extLst>
              </p:cNvPr>
              <p:cNvSpPr/>
              <p:nvPr/>
            </p:nvSpPr>
            <p:spPr>
              <a:xfrm>
                <a:off x="4612640" y="3469639"/>
                <a:ext cx="1759712" cy="1759713"/>
              </a:xfrm>
              <a:custGeom>
                <a:avLst/>
                <a:gdLst>
                  <a:gd name="connsiteX0" fmla="*/ 0 w 1759712"/>
                  <a:gd name="connsiteY0" fmla="*/ 1759712 h 1759712"/>
                  <a:gd name="connsiteX1" fmla="*/ 1759712 w 1759712"/>
                  <a:gd name="connsiteY1" fmla="*/ 0 h 1759712"/>
                  <a:gd name="connsiteX2" fmla="*/ 1759712 w 1759712"/>
                  <a:gd name="connsiteY2" fmla="*/ 1759712 h 1759712"/>
                  <a:gd name="connsiteX3" fmla="*/ 0 w 1759712"/>
                  <a:gd name="connsiteY3" fmla="*/ 1759712 h 175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9712" h="1759712">
                    <a:moveTo>
                      <a:pt x="1759712" y="0"/>
                    </a:moveTo>
                    <a:cubicBezTo>
                      <a:pt x="1759712" y="971862"/>
                      <a:pt x="971862" y="1759712"/>
                      <a:pt x="0" y="1759712"/>
                    </a:cubicBezTo>
                    <a:lnTo>
                      <a:pt x="0" y="0"/>
                    </a:lnTo>
                    <a:lnTo>
                      <a:pt x="1759712" y="0"/>
                    </a:lnTo>
                    <a:close/>
                  </a:path>
                </a:pathLst>
              </a:custGeom>
              <a:solidFill>
                <a:srgbClr val="66A3B9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13792" tIns="113793" rIns="629200" bIns="629200" numCol="1" spcCol="1270" anchor="ctr" anchorCtr="0">
                <a:noAutofit/>
              </a:bodyPr>
              <a:lstStyle/>
              <a:p>
                <a:pPr marL="0" lvl="0" indent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kumimoji="1" lang="ja-JP" altLang="en-US" sz="1600" kern="1200"/>
              </a:p>
            </p:txBody>
          </p:sp>
          <p:sp>
            <p:nvSpPr>
              <p:cNvPr id="83" name="フリーフォーム: 図形 82">
                <a:extLst>
                  <a:ext uri="{FF2B5EF4-FFF2-40B4-BE49-F238E27FC236}">
                    <a16:creationId xmlns:a16="http://schemas.microsoft.com/office/drawing/2014/main" id="{27A6F74D-4D7B-BFFF-4AF7-3E6227347F05}"/>
                  </a:ext>
                </a:extLst>
              </p:cNvPr>
              <p:cNvSpPr/>
              <p:nvPr/>
            </p:nvSpPr>
            <p:spPr>
              <a:xfrm>
                <a:off x="354631" y="3469639"/>
                <a:ext cx="4173525" cy="1991360"/>
              </a:xfrm>
              <a:custGeom>
                <a:avLst/>
                <a:gdLst>
                  <a:gd name="connsiteX0" fmla="*/ 0 w 2007616"/>
                  <a:gd name="connsiteY0" fmla="*/ 130048 h 1300480"/>
                  <a:gd name="connsiteX1" fmla="*/ 130048 w 2007616"/>
                  <a:gd name="connsiteY1" fmla="*/ 0 h 1300480"/>
                  <a:gd name="connsiteX2" fmla="*/ 1877568 w 2007616"/>
                  <a:gd name="connsiteY2" fmla="*/ 0 h 1300480"/>
                  <a:gd name="connsiteX3" fmla="*/ 2007616 w 2007616"/>
                  <a:gd name="connsiteY3" fmla="*/ 130048 h 1300480"/>
                  <a:gd name="connsiteX4" fmla="*/ 2007616 w 2007616"/>
                  <a:gd name="connsiteY4" fmla="*/ 1170432 h 1300480"/>
                  <a:gd name="connsiteX5" fmla="*/ 1877568 w 2007616"/>
                  <a:gd name="connsiteY5" fmla="*/ 1300480 h 1300480"/>
                  <a:gd name="connsiteX6" fmla="*/ 130048 w 2007616"/>
                  <a:gd name="connsiteY6" fmla="*/ 1300480 h 1300480"/>
                  <a:gd name="connsiteX7" fmla="*/ 0 w 2007616"/>
                  <a:gd name="connsiteY7" fmla="*/ 1170432 h 1300480"/>
                  <a:gd name="connsiteX8" fmla="*/ 0 w 2007616"/>
                  <a:gd name="connsiteY8" fmla="*/ 130048 h 130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07616" h="1300480">
                    <a:moveTo>
                      <a:pt x="0" y="130048"/>
                    </a:moveTo>
                    <a:cubicBezTo>
                      <a:pt x="0" y="58224"/>
                      <a:pt x="58224" y="0"/>
                      <a:pt x="130048" y="0"/>
                    </a:cubicBezTo>
                    <a:lnTo>
                      <a:pt x="1877568" y="0"/>
                    </a:lnTo>
                    <a:cubicBezTo>
                      <a:pt x="1949392" y="0"/>
                      <a:pt x="2007616" y="58224"/>
                      <a:pt x="2007616" y="130048"/>
                    </a:cubicBezTo>
                    <a:lnTo>
                      <a:pt x="2007616" y="1170432"/>
                    </a:lnTo>
                    <a:cubicBezTo>
                      <a:pt x="2007616" y="1242256"/>
                      <a:pt x="1949392" y="1300480"/>
                      <a:pt x="1877568" y="1300480"/>
                    </a:cubicBezTo>
                    <a:lnTo>
                      <a:pt x="130048" y="1300480"/>
                    </a:lnTo>
                    <a:cubicBezTo>
                      <a:pt x="58224" y="1300480"/>
                      <a:pt x="0" y="1242256"/>
                      <a:pt x="0" y="1170432"/>
                    </a:cubicBezTo>
                    <a:lnTo>
                      <a:pt x="0" y="130048"/>
                    </a:lnTo>
                    <a:close/>
                  </a:path>
                </a:pathLst>
              </a:custGeom>
              <a:ln>
                <a:solidFill>
                  <a:srgbClr val="66A3B9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08577" tIns="433698" rIns="710862" bIns="108576" numCol="1" spcCol="1270" anchor="t" anchorCtr="0">
                <a:noAutofit/>
              </a:bodyPr>
              <a:lstStyle/>
              <a:p>
                <a:pPr marL="171450" lvl="1" indent="-171450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endParaRPr kumimoji="1" lang="ja-JP" altLang="en-US" sz="1600" kern="1200"/>
              </a:p>
            </p:txBody>
          </p:sp>
          <p:sp>
            <p:nvSpPr>
              <p:cNvPr id="89" name="フリーフォーム: 図形 88">
                <a:extLst>
                  <a:ext uri="{FF2B5EF4-FFF2-40B4-BE49-F238E27FC236}">
                    <a16:creationId xmlns:a16="http://schemas.microsoft.com/office/drawing/2014/main" id="{5173D3EB-D18C-1B1F-9873-4912984E3F89}"/>
                  </a:ext>
                </a:extLst>
              </p:cNvPr>
              <p:cNvSpPr/>
              <p:nvPr/>
            </p:nvSpPr>
            <p:spPr>
              <a:xfrm>
                <a:off x="2771648" y="3469640"/>
                <a:ext cx="1759712" cy="1759712"/>
              </a:xfrm>
              <a:custGeom>
                <a:avLst/>
                <a:gdLst>
                  <a:gd name="connsiteX0" fmla="*/ 0 w 1759712"/>
                  <a:gd name="connsiteY0" fmla="*/ 1759712 h 1759712"/>
                  <a:gd name="connsiteX1" fmla="*/ 1759712 w 1759712"/>
                  <a:gd name="connsiteY1" fmla="*/ 0 h 1759712"/>
                  <a:gd name="connsiteX2" fmla="*/ 1759712 w 1759712"/>
                  <a:gd name="connsiteY2" fmla="*/ 1759712 h 1759712"/>
                  <a:gd name="connsiteX3" fmla="*/ 0 w 1759712"/>
                  <a:gd name="connsiteY3" fmla="*/ 1759712 h 175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9712" h="1759712">
                    <a:moveTo>
                      <a:pt x="1759712" y="1759712"/>
                    </a:moveTo>
                    <a:cubicBezTo>
                      <a:pt x="787850" y="1759712"/>
                      <a:pt x="0" y="971862"/>
                      <a:pt x="0" y="0"/>
                    </a:cubicBezTo>
                    <a:lnTo>
                      <a:pt x="1759712" y="0"/>
                    </a:lnTo>
                    <a:lnTo>
                      <a:pt x="1759712" y="1759712"/>
                    </a:lnTo>
                    <a:close/>
                  </a:path>
                </a:pathLst>
              </a:custGeom>
              <a:solidFill>
                <a:srgbClr val="66A3B9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29200" tIns="113792" rIns="113791" bIns="629200" numCol="1" spcCol="1270" anchor="ctr" anchorCtr="0">
                <a:noAutofit/>
              </a:bodyPr>
              <a:lstStyle/>
              <a:p>
                <a:pPr marL="0" lvl="0" indent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kumimoji="1" lang="ja-JP" altLang="en-US" sz="1600" kern="1200"/>
              </a:p>
            </p:txBody>
          </p:sp>
          <p:sp>
            <p:nvSpPr>
              <p:cNvPr id="96" name="テキスト ボックス 95">
                <a:extLst>
                  <a:ext uri="{FF2B5EF4-FFF2-40B4-BE49-F238E27FC236}">
                    <a16:creationId xmlns:a16="http://schemas.microsoft.com/office/drawing/2014/main" id="{B6563514-9E53-0A5C-492A-9B6836299176}"/>
                  </a:ext>
                </a:extLst>
              </p:cNvPr>
              <p:cNvSpPr txBox="1"/>
              <p:nvPr/>
            </p:nvSpPr>
            <p:spPr>
              <a:xfrm>
                <a:off x="2888216" y="2496869"/>
                <a:ext cx="1759712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ja-JP" altLang="en-US" sz="1600" b="1">
                    <a:solidFill>
                      <a:schemeClr val="bg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イノベーション</a:t>
                </a:r>
                <a:endParaRPr lang="en-US" altLang="ja-JP" sz="1600" b="1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  <a:p>
                <a:pPr algn="ctr"/>
                <a:r>
                  <a:rPr lang="ja-JP" altLang="en-US" sz="1600" b="1">
                    <a:solidFill>
                      <a:schemeClr val="bg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の創出</a:t>
                </a:r>
              </a:p>
            </p:txBody>
          </p:sp>
          <p:sp>
            <p:nvSpPr>
              <p:cNvPr id="97" name="テキスト ボックス 96">
                <a:extLst>
                  <a:ext uri="{FF2B5EF4-FFF2-40B4-BE49-F238E27FC236}">
                    <a16:creationId xmlns:a16="http://schemas.microsoft.com/office/drawing/2014/main" id="{AC4198E1-8184-D07A-EFEA-6B514ACDF2AB}"/>
                  </a:ext>
                </a:extLst>
              </p:cNvPr>
              <p:cNvSpPr txBox="1"/>
              <p:nvPr/>
            </p:nvSpPr>
            <p:spPr>
              <a:xfrm>
                <a:off x="4555397" y="2496868"/>
                <a:ext cx="1759712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ja-JP" altLang="en-US" sz="1600" b="1">
                    <a:solidFill>
                      <a:schemeClr val="bg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農林水産・食品</a:t>
                </a:r>
                <a:endParaRPr lang="en-US" altLang="ja-JP" sz="1600" b="1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  <a:p>
                <a:pPr algn="ctr"/>
                <a:r>
                  <a:rPr lang="ja-JP" altLang="en-US" sz="1600" b="1">
                    <a:solidFill>
                      <a:schemeClr val="bg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の輸出</a:t>
                </a:r>
              </a:p>
            </p:txBody>
          </p:sp>
          <p:sp>
            <p:nvSpPr>
              <p:cNvPr id="98" name="テキスト ボックス 97">
                <a:extLst>
                  <a:ext uri="{FF2B5EF4-FFF2-40B4-BE49-F238E27FC236}">
                    <a16:creationId xmlns:a16="http://schemas.microsoft.com/office/drawing/2014/main" id="{37C50A55-8595-2DFE-F06E-76EDD8A78433}"/>
                  </a:ext>
                </a:extLst>
              </p:cNvPr>
              <p:cNvSpPr txBox="1"/>
              <p:nvPr/>
            </p:nvSpPr>
            <p:spPr>
              <a:xfrm>
                <a:off x="2912253" y="3857000"/>
                <a:ext cx="1759712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ja-JP" altLang="en-US" sz="1600" b="1">
                    <a:solidFill>
                      <a:schemeClr val="bg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日本企業の</a:t>
                </a:r>
                <a:endParaRPr lang="en-US" altLang="ja-JP" sz="1600" b="1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  <a:p>
                <a:pPr algn="ctr"/>
                <a:r>
                  <a:rPr lang="ja-JP" altLang="en-US" sz="1600" b="1">
                    <a:solidFill>
                      <a:schemeClr val="bg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海外展開</a:t>
                </a:r>
              </a:p>
            </p:txBody>
          </p:sp>
          <p:sp>
            <p:nvSpPr>
              <p:cNvPr id="99" name="テキスト ボックス 98">
                <a:extLst>
                  <a:ext uri="{FF2B5EF4-FFF2-40B4-BE49-F238E27FC236}">
                    <a16:creationId xmlns:a16="http://schemas.microsoft.com/office/drawing/2014/main" id="{04E678D6-4D2F-89D5-D314-E6A93BA7EB31}"/>
                  </a:ext>
                </a:extLst>
              </p:cNvPr>
              <p:cNvSpPr txBox="1"/>
              <p:nvPr/>
            </p:nvSpPr>
            <p:spPr>
              <a:xfrm>
                <a:off x="4514241" y="3854294"/>
                <a:ext cx="1759712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ja-JP" altLang="en-US" sz="1600" b="1">
                    <a:solidFill>
                      <a:schemeClr val="bg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調査・研究</a:t>
                </a:r>
              </a:p>
            </p:txBody>
          </p:sp>
        </p:grpSp>
        <p:sp>
          <p:nvSpPr>
            <p:cNvPr id="103" name="テキスト ボックス 102">
              <a:extLst>
                <a:ext uri="{FF2B5EF4-FFF2-40B4-BE49-F238E27FC236}">
                  <a16:creationId xmlns:a16="http://schemas.microsoft.com/office/drawing/2014/main" id="{E2C0B2E5-BE8A-94A2-F63B-072E9E8B0D44}"/>
                </a:ext>
              </a:extLst>
            </p:cNvPr>
            <p:cNvSpPr txBox="1"/>
            <p:nvPr/>
          </p:nvSpPr>
          <p:spPr>
            <a:xfrm>
              <a:off x="465736" y="2327115"/>
              <a:ext cx="2511459" cy="160043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342900" indent="-342900">
                <a:buFont typeface="+mj-lt"/>
                <a:buAutoNum type="arabicPeriod"/>
              </a:pPr>
              <a:r>
                <a:rPr kumimoji="1" lang="ja-JP" altLang="en-US" sz="1400" dirty="0">
                  <a:highlight>
                    <a:srgbClr val="FFFF00"/>
                  </a:highlight>
                </a:rPr>
                <a:t>対日投資、海外企業との協業・連携</a:t>
              </a:r>
              <a:endParaRPr kumimoji="1" lang="en-US" altLang="ja-JP" sz="1400" dirty="0">
                <a:highlight>
                  <a:srgbClr val="FFFF00"/>
                </a:highlight>
              </a:endParaRPr>
            </a:p>
            <a:p>
              <a:pPr marL="342900" indent="-342900">
                <a:buFont typeface="+mj-lt"/>
                <a:buAutoNum type="arabicPeriod"/>
              </a:pPr>
              <a:endParaRPr kumimoji="1" lang="en-US" altLang="ja-JP" sz="1400" dirty="0">
                <a:highlight>
                  <a:srgbClr val="FFFF00"/>
                </a:highlight>
              </a:endParaRPr>
            </a:p>
            <a:p>
              <a:pPr marL="342900" indent="-342900">
                <a:buFont typeface="+mj-lt"/>
                <a:buAutoNum type="arabicPeriod"/>
              </a:pPr>
              <a:r>
                <a:rPr kumimoji="1" lang="ja-JP" altLang="en-US" sz="1400" dirty="0"/>
                <a:t>高度外国人材の活躍推進</a:t>
              </a:r>
              <a:endParaRPr kumimoji="1" lang="en-US" altLang="ja-JP" sz="1400" dirty="0"/>
            </a:p>
            <a:p>
              <a:pPr marL="342900" indent="-342900">
                <a:buFont typeface="+mj-lt"/>
                <a:buAutoNum type="arabicPeriod"/>
              </a:pPr>
              <a:endParaRPr kumimoji="1" lang="en-US" altLang="ja-JP" sz="1400" dirty="0">
                <a:highlight>
                  <a:srgbClr val="FFFF00"/>
                </a:highlight>
              </a:endParaRPr>
            </a:p>
            <a:p>
              <a:pPr marL="342900" indent="-342900">
                <a:buFont typeface="+mj-lt"/>
                <a:buAutoNum type="arabicPeriod"/>
              </a:pPr>
              <a:r>
                <a:rPr kumimoji="1" lang="ja-JP" altLang="en-US" sz="1400" dirty="0"/>
                <a:t>スタートアップの</a:t>
              </a:r>
              <a:br>
                <a:rPr kumimoji="1" lang="en-US" altLang="ja-JP" sz="1400" dirty="0"/>
              </a:br>
              <a:r>
                <a:rPr kumimoji="1" lang="ja-JP" altLang="en-US" sz="1400" dirty="0"/>
                <a:t>海外展開促進</a:t>
              </a:r>
            </a:p>
          </p:txBody>
        </p:sp>
        <p:sp>
          <p:nvSpPr>
            <p:cNvPr id="104" name="テキスト ボックス 103">
              <a:extLst>
                <a:ext uri="{FF2B5EF4-FFF2-40B4-BE49-F238E27FC236}">
                  <a16:creationId xmlns:a16="http://schemas.microsoft.com/office/drawing/2014/main" id="{0DEE35DA-6C91-E8C4-AE6B-26C08A147029}"/>
                </a:ext>
              </a:extLst>
            </p:cNvPr>
            <p:cNvSpPr txBox="1"/>
            <p:nvPr/>
          </p:nvSpPr>
          <p:spPr>
            <a:xfrm>
              <a:off x="6267888" y="2333236"/>
              <a:ext cx="251145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+mj-lt"/>
                <a:buAutoNum type="arabicPeriod"/>
              </a:pPr>
              <a:r>
                <a:rPr kumimoji="1" lang="ja-JP" altLang="en-US" sz="1400"/>
                <a:t>輸出事業者の裾野拡大、日本産食品・食文化の海外普及</a:t>
              </a:r>
              <a:endParaRPr kumimoji="1" lang="en-US" altLang="ja-JP" sz="1400"/>
            </a:p>
            <a:p>
              <a:pPr marL="342900" indent="-342900">
                <a:buFont typeface="+mj-lt"/>
                <a:buAutoNum type="arabicPeriod"/>
              </a:pPr>
              <a:endParaRPr kumimoji="1" lang="en-US" altLang="ja-JP" sz="1400"/>
            </a:p>
            <a:p>
              <a:pPr marL="342900" indent="-342900">
                <a:buFont typeface="+mj-lt"/>
                <a:buAutoNum type="arabicPeriod"/>
              </a:pPr>
              <a:r>
                <a:rPr kumimoji="1" lang="ja-JP" altLang="en-US" sz="1400"/>
                <a:t>輸出促進を図る品目団体等との連携</a:t>
              </a:r>
            </a:p>
          </p:txBody>
        </p:sp>
        <p:grpSp>
          <p:nvGrpSpPr>
            <p:cNvPr id="107" name="グループ化 106">
              <a:extLst>
                <a:ext uri="{FF2B5EF4-FFF2-40B4-BE49-F238E27FC236}">
                  <a16:creationId xmlns:a16="http://schemas.microsoft.com/office/drawing/2014/main" id="{E7C88B58-3EBE-2D76-B95F-098E76ABB91E}"/>
                </a:ext>
              </a:extLst>
            </p:cNvPr>
            <p:cNvGrpSpPr/>
            <p:nvPr/>
          </p:nvGrpSpPr>
          <p:grpSpPr>
            <a:xfrm>
              <a:off x="397590" y="4307409"/>
              <a:ext cx="3296548" cy="1800167"/>
              <a:chOff x="397590" y="4307409"/>
              <a:chExt cx="3296548" cy="1800167"/>
            </a:xfrm>
          </p:grpSpPr>
          <p:sp>
            <p:nvSpPr>
              <p:cNvPr id="105" name="テキスト ボックス 104">
                <a:extLst>
                  <a:ext uri="{FF2B5EF4-FFF2-40B4-BE49-F238E27FC236}">
                    <a16:creationId xmlns:a16="http://schemas.microsoft.com/office/drawing/2014/main" id="{E53F5EDD-0664-FF4F-FDE7-2DE4CCA446F8}"/>
                  </a:ext>
                </a:extLst>
              </p:cNvPr>
              <p:cNvSpPr txBox="1"/>
              <p:nvPr/>
            </p:nvSpPr>
            <p:spPr>
              <a:xfrm>
                <a:off x="397590" y="4307409"/>
                <a:ext cx="2433383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+mj-lt"/>
                  <a:buAutoNum type="arabicPeriod"/>
                </a:pPr>
                <a:r>
                  <a:rPr kumimoji="1" lang="ja-JP" altLang="en-US" sz="1400"/>
                  <a:t>越境</a:t>
                </a:r>
                <a:r>
                  <a:rPr kumimoji="1" lang="en-US" altLang="ja-JP" sz="1400"/>
                  <a:t>EC</a:t>
                </a:r>
                <a:r>
                  <a:rPr kumimoji="1" lang="ja-JP" altLang="en-US" sz="1400"/>
                  <a:t>等、デジタル事業の活用による海外販路開拓支援</a:t>
                </a:r>
                <a:endParaRPr kumimoji="1" lang="en-US" altLang="ja-JP" sz="1400"/>
              </a:p>
              <a:p>
                <a:pPr marL="342900" indent="-342900">
                  <a:buFont typeface="+mj-lt"/>
                  <a:buAutoNum type="arabicPeriod"/>
                </a:pPr>
                <a:endParaRPr kumimoji="1" lang="en-US" altLang="ja-JP" sz="1400"/>
              </a:p>
              <a:p>
                <a:pPr marL="342900" indent="-342900">
                  <a:buFont typeface="+mj-lt"/>
                  <a:buAutoNum type="arabicPeriod"/>
                </a:pPr>
                <a:r>
                  <a:rPr kumimoji="1" lang="ja-JP" altLang="en-US" sz="1400"/>
                  <a:t>全国自治体や金融機関などとの連携支援</a:t>
                </a:r>
                <a:endParaRPr kumimoji="1" lang="en-US" altLang="ja-JP" sz="1400"/>
              </a:p>
            </p:txBody>
          </p:sp>
          <p:sp>
            <p:nvSpPr>
              <p:cNvPr id="106" name="テキスト ボックス 105">
                <a:extLst>
                  <a:ext uri="{FF2B5EF4-FFF2-40B4-BE49-F238E27FC236}">
                    <a16:creationId xmlns:a16="http://schemas.microsoft.com/office/drawing/2014/main" id="{163AFAEC-853B-DBB1-CB25-B2CA6D71AF28}"/>
                  </a:ext>
                </a:extLst>
              </p:cNvPr>
              <p:cNvSpPr txBox="1"/>
              <p:nvPr/>
            </p:nvSpPr>
            <p:spPr>
              <a:xfrm>
                <a:off x="397590" y="5799799"/>
                <a:ext cx="329654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400"/>
                  <a:t>3.</a:t>
                </a:r>
                <a:r>
                  <a:rPr kumimoji="1" lang="ja-JP" altLang="en-US" sz="1400"/>
                  <a:t>　海外市場で勝てる企業の育成</a:t>
                </a:r>
                <a:endParaRPr kumimoji="1" lang="en-US" altLang="ja-JP" sz="1400"/>
              </a:p>
            </p:txBody>
          </p:sp>
        </p:grpSp>
        <p:sp>
          <p:nvSpPr>
            <p:cNvPr id="108" name="テキスト ボックス 107">
              <a:extLst>
                <a:ext uri="{FF2B5EF4-FFF2-40B4-BE49-F238E27FC236}">
                  <a16:creationId xmlns:a16="http://schemas.microsoft.com/office/drawing/2014/main" id="{2F3445C9-5B6F-0114-7B33-96D2A5B9EC5A}"/>
                </a:ext>
              </a:extLst>
            </p:cNvPr>
            <p:cNvSpPr txBox="1"/>
            <p:nvPr/>
          </p:nvSpPr>
          <p:spPr>
            <a:xfrm>
              <a:off x="6329176" y="4306957"/>
              <a:ext cx="2417234" cy="18928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+mj-lt"/>
                <a:buAutoNum type="arabicPeriod"/>
              </a:pPr>
              <a:r>
                <a:rPr kumimoji="1" lang="ja-JP" altLang="en-US" sz="1400"/>
                <a:t>調査活動、アジア地域等の研究活動</a:t>
              </a:r>
              <a:endParaRPr kumimoji="1" lang="en-US" altLang="ja-JP" sz="1400"/>
            </a:p>
            <a:p>
              <a:pPr marL="342900" indent="-342900">
                <a:buFont typeface="+mj-lt"/>
                <a:buAutoNum type="arabicPeriod"/>
              </a:pPr>
              <a:endParaRPr kumimoji="1" lang="en-US" altLang="ja-JP" sz="500"/>
            </a:p>
            <a:p>
              <a:pPr marL="342900" indent="-342900">
                <a:buFont typeface="+mj-lt"/>
                <a:buAutoNum type="arabicPeriod"/>
              </a:pPr>
              <a:r>
                <a:rPr kumimoji="1" lang="ja-JP" altLang="en-US" sz="1400"/>
                <a:t>貿易投資相談</a:t>
              </a:r>
              <a:endParaRPr kumimoji="1" lang="en-US" altLang="ja-JP" sz="1400"/>
            </a:p>
            <a:p>
              <a:pPr marL="342900" indent="-342900">
                <a:buFont typeface="+mj-lt"/>
                <a:buAutoNum type="arabicPeriod"/>
              </a:pPr>
              <a:endParaRPr kumimoji="1" lang="en-US" altLang="ja-JP" sz="500"/>
            </a:p>
            <a:p>
              <a:pPr marL="342900" indent="-342900">
                <a:buFont typeface="+mj-lt"/>
                <a:buAutoNum type="arabicPeriod"/>
              </a:pPr>
              <a:r>
                <a:rPr kumimoji="1" lang="en-US" altLang="ja-JP" sz="1400"/>
                <a:t>FTA/EPA</a:t>
              </a:r>
              <a:r>
                <a:rPr kumimoji="1" lang="ja-JP" altLang="en-US" sz="1400"/>
                <a:t>、知財の利活用の促進</a:t>
              </a:r>
              <a:endParaRPr kumimoji="1" lang="en-US" altLang="ja-JP" sz="1400"/>
            </a:p>
            <a:p>
              <a:pPr marL="342900" indent="-342900">
                <a:buFont typeface="+mj-lt"/>
                <a:buAutoNum type="arabicPeriod"/>
              </a:pPr>
              <a:endParaRPr kumimoji="1" lang="en-US" altLang="ja-JP" sz="500"/>
            </a:p>
            <a:p>
              <a:pPr marL="342900" indent="-342900">
                <a:buFont typeface="+mj-lt"/>
                <a:buAutoNum type="arabicPeriod"/>
              </a:pPr>
              <a:r>
                <a:rPr kumimoji="1" lang="ja-JP" altLang="en-US" sz="1400"/>
                <a:t>二国間・多国間協力の推進</a:t>
              </a:r>
            </a:p>
          </p:txBody>
        </p:sp>
      </p:grpSp>
      <p:pic>
        <p:nvPicPr>
          <p:cNvPr id="5" name="Picture 2" descr="JETRO showed interest in investments and technical cooperation ...">
            <a:extLst>
              <a:ext uri="{FF2B5EF4-FFF2-40B4-BE49-F238E27FC236}">
                <a16:creationId xmlns:a16="http://schemas.microsoft.com/office/drawing/2014/main" id="{32C353A8-71D6-F9BE-BADB-6E052E299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316" y="179257"/>
            <a:ext cx="1296869" cy="528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3432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DEF9F07-A94F-B83B-4692-C8B8BDAC8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2800" dirty="0">
                <a:latin typeface="Arial" panose="020B0604020202020204" pitchFamily="34" charset="0"/>
                <a:ea typeface="ＭＳ Ｐゴシック" panose="020B0600070205080204" pitchFamily="50" charset="-128"/>
              </a:rPr>
              <a:t>ジェトロの拠点ネットワーク</a:t>
            </a:r>
            <a:endParaRPr kumimoji="1" lang="ja-JP" altLang="en-US" sz="2800" dirty="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04943E52-4250-FFCE-1362-F52273A76E06}"/>
              </a:ext>
            </a:extLst>
          </p:cNvPr>
          <p:cNvSpPr/>
          <p:nvPr/>
        </p:nvSpPr>
        <p:spPr>
          <a:xfrm>
            <a:off x="85345" y="865691"/>
            <a:ext cx="8946360" cy="7711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ジェトロは、以下のような世界規模の事業所ネットワークを通じてお客様を支援しています。</a:t>
            </a:r>
            <a:endParaRPr kumimoji="1" lang="en-US" altLang="ja-JP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6ACD16B8-5E3A-A826-FFF7-25AA00842437}"/>
              </a:ext>
            </a:extLst>
          </p:cNvPr>
          <p:cNvGrpSpPr/>
          <p:nvPr/>
        </p:nvGrpSpPr>
        <p:grpSpPr>
          <a:xfrm>
            <a:off x="74548" y="3391028"/>
            <a:ext cx="3866592" cy="3054615"/>
            <a:chOff x="6270902" y="2597924"/>
            <a:chExt cx="3866592" cy="3054615"/>
          </a:xfrm>
        </p:grpSpPr>
        <p:pic>
          <p:nvPicPr>
            <p:cNvPr id="9" name="図 8" descr="マップ&#10;&#10;中程度の精度で自動的に生成された説明">
              <a:extLst>
                <a:ext uri="{FF2B5EF4-FFF2-40B4-BE49-F238E27FC236}">
                  <a16:creationId xmlns:a16="http://schemas.microsoft.com/office/drawing/2014/main" id="{588BEA81-80FC-C806-8F87-6598DD18AA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-40000"/>
                      </a14:imgEffect>
                    </a14:imgLayer>
                  </a14:imgProps>
                </a:ext>
              </a:extLst>
            </a:blip>
            <a:srcRect t="8239" b="12043"/>
            <a:stretch/>
          </p:blipFill>
          <p:spPr>
            <a:xfrm>
              <a:off x="6270902" y="2597924"/>
              <a:ext cx="3866592" cy="3054615"/>
            </a:xfrm>
            <a:prstGeom prst="rect">
              <a:avLst/>
            </a:prstGeom>
          </p:spPr>
        </p:pic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C9F3BC29-539B-8244-0DB1-A5318B4FABE1}"/>
                </a:ext>
              </a:extLst>
            </p:cNvPr>
            <p:cNvSpPr txBox="1"/>
            <p:nvPr/>
          </p:nvSpPr>
          <p:spPr>
            <a:xfrm>
              <a:off x="8681971" y="3172987"/>
              <a:ext cx="157675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600">
                  <a:solidFill>
                    <a:srgbClr val="133477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rPr>
                <a:t>●</a:t>
              </a:r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6EEDB023-398A-0CEF-F09B-0F54F82B1C28}"/>
                </a:ext>
              </a:extLst>
            </p:cNvPr>
            <p:cNvSpPr txBox="1"/>
            <p:nvPr/>
          </p:nvSpPr>
          <p:spPr>
            <a:xfrm>
              <a:off x="8635070" y="3633460"/>
              <a:ext cx="46901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600">
                  <a:solidFill>
                    <a:srgbClr val="133477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rPr>
                <a:t>●</a:t>
              </a:r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C1E49D46-5DC1-7C1F-C7A3-02F355A312B8}"/>
                </a:ext>
              </a:extLst>
            </p:cNvPr>
            <p:cNvSpPr txBox="1"/>
            <p:nvPr/>
          </p:nvSpPr>
          <p:spPr>
            <a:xfrm>
              <a:off x="8522760" y="3797958"/>
              <a:ext cx="46901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600">
                  <a:solidFill>
                    <a:srgbClr val="133477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rPr>
                <a:t>●</a:t>
              </a:r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8FDD2FBA-011C-3802-A386-848D81FC55AC}"/>
                </a:ext>
              </a:extLst>
            </p:cNvPr>
            <p:cNvSpPr txBox="1"/>
            <p:nvPr/>
          </p:nvSpPr>
          <p:spPr>
            <a:xfrm>
              <a:off x="8681971" y="3800186"/>
              <a:ext cx="46901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600">
                  <a:solidFill>
                    <a:srgbClr val="133477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rPr>
                <a:t>●</a:t>
              </a:r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AD4950AE-5755-85A9-C5EA-D2C0F87C3863}"/>
                </a:ext>
              </a:extLst>
            </p:cNvPr>
            <p:cNvSpPr txBox="1"/>
            <p:nvPr/>
          </p:nvSpPr>
          <p:spPr>
            <a:xfrm>
              <a:off x="8624443" y="4048296"/>
              <a:ext cx="46901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600">
                  <a:solidFill>
                    <a:srgbClr val="133477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rPr>
                <a:t>●</a:t>
              </a:r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D68AF962-69A2-1DF0-6A5B-BDCF7968DB8D}"/>
                </a:ext>
              </a:extLst>
            </p:cNvPr>
            <p:cNvSpPr txBox="1"/>
            <p:nvPr/>
          </p:nvSpPr>
          <p:spPr>
            <a:xfrm>
              <a:off x="8532349" y="4017605"/>
              <a:ext cx="46901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600">
                  <a:solidFill>
                    <a:srgbClr val="133477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rPr>
                <a:t>●</a:t>
              </a:r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042C2293-8D67-0842-7B46-AE6E70E34A4B}"/>
                </a:ext>
              </a:extLst>
            </p:cNvPr>
            <p:cNvSpPr txBox="1"/>
            <p:nvPr/>
          </p:nvSpPr>
          <p:spPr>
            <a:xfrm>
              <a:off x="8596718" y="4228336"/>
              <a:ext cx="38352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600">
                  <a:solidFill>
                    <a:srgbClr val="133477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rPr>
                <a:t>●</a:t>
              </a:r>
            </a:p>
          </p:txBody>
        </p: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2235DDB5-0B50-A1AF-8F93-85125D2AB770}"/>
                </a:ext>
              </a:extLst>
            </p:cNvPr>
            <p:cNvSpPr txBox="1"/>
            <p:nvPr/>
          </p:nvSpPr>
          <p:spPr>
            <a:xfrm flipH="1">
              <a:off x="8394726" y="4132794"/>
              <a:ext cx="31360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600">
                  <a:solidFill>
                    <a:srgbClr val="133477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rPr>
                <a:t>●</a:t>
              </a:r>
            </a:p>
          </p:txBody>
        </p:sp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737D6FA0-501E-C821-98D0-8512798DB1BC}"/>
                </a:ext>
              </a:extLst>
            </p:cNvPr>
            <p:cNvSpPr txBox="1"/>
            <p:nvPr/>
          </p:nvSpPr>
          <p:spPr>
            <a:xfrm>
              <a:off x="8116952" y="4319636"/>
              <a:ext cx="38352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600">
                  <a:solidFill>
                    <a:srgbClr val="133477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rPr>
                <a:t>●</a:t>
              </a:r>
            </a:p>
          </p:txBody>
        </p: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585C75EF-6D9F-34F8-33C0-75930C18DDC6}"/>
                </a:ext>
              </a:extLst>
            </p:cNvPr>
            <p:cNvSpPr txBox="1"/>
            <p:nvPr/>
          </p:nvSpPr>
          <p:spPr>
            <a:xfrm>
              <a:off x="8030067" y="4341434"/>
              <a:ext cx="38352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600">
                  <a:solidFill>
                    <a:srgbClr val="133477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rPr>
                <a:t>●</a:t>
              </a:r>
            </a:p>
          </p:txBody>
        </p:sp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6FC18095-49D7-DC1B-F87C-37EBF8118430}"/>
                </a:ext>
              </a:extLst>
            </p:cNvPr>
            <p:cNvSpPr txBox="1"/>
            <p:nvPr/>
          </p:nvSpPr>
          <p:spPr>
            <a:xfrm>
              <a:off x="7978567" y="4412914"/>
              <a:ext cx="38352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600">
                  <a:solidFill>
                    <a:srgbClr val="133477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rPr>
                <a:t>●</a:t>
              </a:r>
            </a:p>
          </p:txBody>
        </p:sp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F37D2305-F57C-F2E7-A2B7-961B2B0D8B50}"/>
                </a:ext>
              </a:extLst>
            </p:cNvPr>
            <p:cNvSpPr txBox="1"/>
            <p:nvPr/>
          </p:nvSpPr>
          <p:spPr>
            <a:xfrm>
              <a:off x="8544063" y="4385999"/>
              <a:ext cx="38352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600">
                  <a:solidFill>
                    <a:srgbClr val="133477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rPr>
                <a:t>●</a:t>
              </a:r>
            </a:p>
          </p:txBody>
        </p:sp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6F6EE85B-823C-D3F9-6246-7A953CCC7E3A}"/>
                </a:ext>
              </a:extLst>
            </p:cNvPr>
            <p:cNvSpPr txBox="1"/>
            <p:nvPr/>
          </p:nvSpPr>
          <p:spPr>
            <a:xfrm>
              <a:off x="8471202" y="4355960"/>
              <a:ext cx="29760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600">
                  <a:solidFill>
                    <a:srgbClr val="133477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rPr>
                <a:t>●</a:t>
              </a:r>
            </a:p>
          </p:txBody>
        </p:sp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8FC4FBB4-2642-C9CC-6A8C-18B2F7D5822C}"/>
                </a:ext>
              </a:extLst>
            </p:cNvPr>
            <p:cNvSpPr txBox="1"/>
            <p:nvPr/>
          </p:nvSpPr>
          <p:spPr>
            <a:xfrm>
              <a:off x="8390982" y="4383004"/>
              <a:ext cx="38352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600">
                  <a:solidFill>
                    <a:srgbClr val="133477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rPr>
                <a:t>●</a:t>
              </a:r>
            </a:p>
          </p:txBody>
        </p:sp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DF2345E8-5DB6-AE1B-251E-99E56F9A3C3D}"/>
                </a:ext>
              </a:extLst>
            </p:cNvPr>
            <p:cNvSpPr txBox="1"/>
            <p:nvPr/>
          </p:nvSpPr>
          <p:spPr>
            <a:xfrm>
              <a:off x="8287546" y="4345705"/>
              <a:ext cx="38352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600">
                  <a:solidFill>
                    <a:srgbClr val="133477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rPr>
                <a:t>●</a:t>
              </a:r>
            </a:p>
          </p:txBody>
        </p:sp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2CA7FC3C-BBAD-5BA3-F924-F60A97154BD1}"/>
                </a:ext>
              </a:extLst>
            </p:cNvPr>
            <p:cNvSpPr txBox="1"/>
            <p:nvPr/>
          </p:nvSpPr>
          <p:spPr>
            <a:xfrm>
              <a:off x="8286898" y="4418562"/>
              <a:ext cx="38352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600">
                  <a:solidFill>
                    <a:srgbClr val="133477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rPr>
                <a:t>●</a:t>
              </a:r>
            </a:p>
          </p:txBody>
        </p:sp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ACF5533A-03A6-46AA-CD47-CFDA0A6D4B5C}"/>
                </a:ext>
              </a:extLst>
            </p:cNvPr>
            <p:cNvSpPr txBox="1"/>
            <p:nvPr/>
          </p:nvSpPr>
          <p:spPr>
            <a:xfrm>
              <a:off x="8420363" y="4453637"/>
              <a:ext cx="38352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600">
                  <a:solidFill>
                    <a:srgbClr val="133477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rPr>
                <a:t>●</a:t>
              </a:r>
            </a:p>
          </p:txBody>
        </p:sp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4C805980-2DFA-EC07-D64F-EDBF04FC82AB}"/>
                </a:ext>
              </a:extLst>
            </p:cNvPr>
            <p:cNvSpPr txBox="1"/>
            <p:nvPr/>
          </p:nvSpPr>
          <p:spPr>
            <a:xfrm>
              <a:off x="8253608" y="4617566"/>
              <a:ext cx="38352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600">
                  <a:solidFill>
                    <a:srgbClr val="133477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rPr>
                <a:t>●</a:t>
              </a:r>
            </a:p>
          </p:txBody>
        </p:sp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0F60A462-43AA-212C-55FD-9B8DC4F89521}"/>
                </a:ext>
              </a:extLst>
            </p:cNvPr>
            <p:cNvSpPr txBox="1"/>
            <p:nvPr/>
          </p:nvSpPr>
          <p:spPr>
            <a:xfrm>
              <a:off x="8181448" y="4656175"/>
              <a:ext cx="45500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600">
                  <a:solidFill>
                    <a:srgbClr val="133477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rPr>
                <a:t>●</a:t>
              </a:r>
            </a:p>
          </p:txBody>
        </p:sp>
        <p:sp>
          <p:nvSpPr>
            <p:cNvPr id="29" name="テキスト ボックス 28">
              <a:extLst>
                <a:ext uri="{FF2B5EF4-FFF2-40B4-BE49-F238E27FC236}">
                  <a16:creationId xmlns:a16="http://schemas.microsoft.com/office/drawing/2014/main" id="{A60E89EA-AF0E-F3B1-2A71-9F484928BC6A}"/>
                </a:ext>
              </a:extLst>
            </p:cNvPr>
            <p:cNvSpPr txBox="1"/>
            <p:nvPr/>
          </p:nvSpPr>
          <p:spPr>
            <a:xfrm>
              <a:off x="8078600" y="4626492"/>
              <a:ext cx="38352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600">
                  <a:solidFill>
                    <a:srgbClr val="133477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rPr>
                <a:t>●</a:t>
              </a:r>
            </a:p>
          </p:txBody>
        </p:sp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D1D57E0B-EEA8-01AC-B990-CB51EA747BE4}"/>
                </a:ext>
              </a:extLst>
            </p:cNvPr>
            <p:cNvSpPr txBox="1"/>
            <p:nvPr/>
          </p:nvSpPr>
          <p:spPr>
            <a:xfrm>
              <a:off x="8027941" y="4581213"/>
              <a:ext cx="38352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600">
                  <a:solidFill>
                    <a:srgbClr val="133477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rPr>
                <a:t>●</a:t>
              </a:r>
            </a:p>
          </p:txBody>
        </p:sp>
        <p:sp>
          <p:nvSpPr>
            <p:cNvPr id="31" name="テキスト ボックス 30">
              <a:extLst>
                <a:ext uri="{FF2B5EF4-FFF2-40B4-BE49-F238E27FC236}">
                  <a16:creationId xmlns:a16="http://schemas.microsoft.com/office/drawing/2014/main" id="{2D12A930-9007-96BD-6D4E-03ADC51EF156}"/>
                </a:ext>
              </a:extLst>
            </p:cNvPr>
            <p:cNvSpPr txBox="1"/>
            <p:nvPr/>
          </p:nvSpPr>
          <p:spPr>
            <a:xfrm>
              <a:off x="7968365" y="4596471"/>
              <a:ext cx="29760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600">
                  <a:solidFill>
                    <a:srgbClr val="133477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rPr>
                <a:t>●</a:t>
              </a:r>
            </a:p>
          </p:txBody>
        </p:sp>
        <p:sp>
          <p:nvSpPr>
            <p:cNvPr id="32" name="テキスト ボックス 31">
              <a:extLst>
                <a:ext uri="{FF2B5EF4-FFF2-40B4-BE49-F238E27FC236}">
                  <a16:creationId xmlns:a16="http://schemas.microsoft.com/office/drawing/2014/main" id="{AD8C7C35-BCD9-3EA1-AA8E-3AD73E14829F}"/>
                </a:ext>
              </a:extLst>
            </p:cNvPr>
            <p:cNvSpPr txBox="1"/>
            <p:nvPr/>
          </p:nvSpPr>
          <p:spPr>
            <a:xfrm>
              <a:off x="7967923" y="4691073"/>
              <a:ext cx="38352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600">
                  <a:solidFill>
                    <a:srgbClr val="133477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rPr>
                <a:t>●</a:t>
              </a:r>
            </a:p>
          </p:txBody>
        </p:sp>
        <p:sp>
          <p:nvSpPr>
            <p:cNvPr id="33" name="テキスト ボックス 32">
              <a:extLst>
                <a:ext uri="{FF2B5EF4-FFF2-40B4-BE49-F238E27FC236}">
                  <a16:creationId xmlns:a16="http://schemas.microsoft.com/office/drawing/2014/main" id="{1F3C72BB-B123-77B4-1A68-6B76E8033E82}"/>
                </a:ext>
              </a:extLst>
            </p:cNvPr>
            <p:cNvSpPr txBox="1"/>
            <p:nvPr/>
          </p:nvSpPr>
          <p:spPr>
            <a:xfrm>
              <a:off x="7834749" y="4669829"/>
              <a:ext cx="29760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600">
                  <a:solidFill>
                    <a:srgbClr val="133477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rPr>
                <a:t>●</a:t>
              </a:r>
            </a:p>
          </p:txBody>
        </p:sp>
        <p:sp>
          <p:nvSpPr>
            <p:cNvPr id="34" name="テキスト ボックス 33">
              <a:extLst>
                <a:ext uri="{FF2B5EF4-FFF2-40B4-BE49-F238E27FC236}">
                  <a16:creationId xmlns:a16="http://schemas.microsoft.com/office/drawing/2014/main" id="{425354FF-AE06-2E45-10D6-B41952FFFB63}"/>
                </a:ext>
              </a:extLst>
            </p:cNvPr>
            <p:cNvSpPr txBox="1"/>
            <p:nvPr/>
          </p:nvSpPr>
          <p:spPr>
            <a:xfrm>
              <a:off x="7780573" y="4669829"/>
              <a:ext cx="69783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600">
                  <a:solidFill>
                    <a:srgbClr val="133477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rPr>
                <a:t>●</a:t>
              </a:r>
            </a:p>
          </p:txBody>
        </p:sp>
        <p:sp>
          <p:nvSpPr>
            <p:cNvPr id="35" name="テキスト ボックス 34">
              <a:extLst>
                <a:ext uri="{FF2B5EF4-FFF2-40B4-BE49-F238E27FC236}">
                  <a16:creationId xmlns:a16="http://schemas.microsoft.com/office/drawing/2014/main" id="{A3053E92-397F-1997-2034-27410D45B70F}"/>
                </a:ext>
              </a:extLst>
            </p:cNvPr>
            <p:cNvSpPr txBox="1"/>
            <p:nvPr/>
          </p:nvSpPr>
          <p:spPr>
            <a:xfrm>
              <a:off x="7791438" y="4776801"/>
              <a:ext cx="38352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600">
                  <a:solidFill>
                    <a:srgbClr val="133477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rPr>
                <a:t>●</a:t>
              </a:r>
            </a:p>
          </p:txBody>
        </p:sp>
        <p:sp>
          <p:nvSpPr>
            <p:cNvPr id="36" name="テキスト ボックス 35">
              <a:extLst>
                <a:ext uri="{FF2B5EF4-FFF2-40B4-BE49-F238E27FC236}">
                  <a16:creationId xmlns:a16="http://schemas.microsoft.com/office/drawing/2014/main" id="{C86D0902-91AB-C5CA-5A22-14F24A842317}"/>
                </a:ext>
              </a:extLst>
            </p:cNvPr>
            <p:cNvSpPr txBox="1"/>
            <p:nvPr/>
          </p:nvSpPr>
          <p:spPr>
            <a:xfrm>
              <a:off x="7894845" y="4614717"/>
              <a:ext cx="38352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600">
                  <a:solidFill>
                    <a:srgbClr val="133477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rPr>
                <a:t>●</a:t>
              </a:r>
            </a:p>
          </p:txBody>
        </p:sp>
        <p:sp>
          <p:nvSpPr>
            <p:cNvPr id="37" name="テキスト ボックス 36">
              <a:extLst>
                <a:ext uri="{FF2B5EF4-FFF2-40B4-BE49-F238E27FC236}">
                  <a16:creationId xmlns:a16="http://schemas.microsoft.com/office/drawing/2014/main" id="{36175A81-5C37-41CF-4EF7-76AE37A873C0}"/>
                </a:ext>
              </a:extLst>
            </p:cNvPr>
            <p:cNvSpPr txBox="1"/>
            <p:nvPr/>
          </p:nvSpPr>
          <p:spPr>
            <a:xfrm>
              <a:off x="7766062" y="4666719"/>
              <a:ext cx="38352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600">
                  <a:solidFill>
                    <a:srgbClr val="133477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rPr>
                <a:t>●</a:t>
              </a:r>
            </a:p>
          </p:txBody>
        </p:sp>
        <p:sp>
          <p:nvSpPr>
            <p:cNvPr id="38" name="テキスト ボックス 37">
              <a:extLst>
                <a:ext uri="{FF2B5EF4-FFF2-40B4-BE49-F238E27FC236}">
                  <a16:creationId xmlns:a16="http://schemas.microsoft.com/office/drawing/2014/main" id="{0E2E9532-82C6-4BA0-B872-C3B2C8BE5289}"/>
                </a:ext>
              </a:extLst>
            </p:cNvPr>
            <p:cNvSpPr txBox="1"/>
            <p:nvPr/>
          </p:nvSpPr>
          <p:spPr>
            <a:xfrm>
              <a:off x="7648032" y="4666117"/>
              <a:ext cx="38352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600">
                  <a:solidFill>
                    <a:srgbClr val="133477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rPr>
                <a:t>●</a:t>
              </a:r>
            </a:p>
          </p:txBody>
        </p:sp>
        <p:sp>
          <p:nvSpPr>
            <p:cNvPr id="39" name="テキスト ボックス 38">
              <a:extLst>
                <a:ext uri="{FF2B5EF4-FFF2-40B4-BE49-F238E27FC236}">
                  <a16:creationId xmlns:a16="http://schemas.microsoft.com/office/drawing/2014/main" id="{9FC23804-C899-EC72-3008-D5BD63CB274B}"/>
                </a:ext>
              </a:extLst>
            </p:cNvPr>
            <p:cNvSpPr txBox="1"/>
            <p:nvPr/>
          </p:nvSpPr>
          <p:spPr>
            <a:xfrm>
              <a:off x="7681317" y="4541674"/>
              <a:ext cx="38352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600">
                  <a:solidFill>
                    <a:srgbClr val="133477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rPr>
                <a:t>●</a:t>
              </a:r>
            </a:p>
          </p:txBody>
        </p:sp>
        <p:sp>
          <p:nvSpPr>
            <p:cNvPr id="40" name="テキスト ボックス 39">
              <a:extLst>
                <a:ext uri="{FF2B5EF4-FFF2-40B4-BE49-F238E27FC236}">
                  <a16:creationId xmlns:a16="http://schemas.microsoft.com/office/drawing/2014/main" id="{BF734467-2132-041A-F365-E5C15CEACE99}"/>
                </a:ext>
              </a:extLst>
            </p:cNvPr>
            <p:cNvSpPr txBox="1"/>
            <p:nvPr/>
          </p:nvSpPr>
          <p:spPr>
            <a:xfrm>
              <a:off x="7490724" y="4551875"/>
              <a:ext cx="38352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600">
                  <a:solidFill>
                    <a:srgbClr val="133477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rPr>
                <a:t>●</a:t>
              </a:r>
            </a:p>
          </p:txBody>
        </p:sp>
        <p:sp>
          <p:nvSpPr>
            <p:cNvPr id="41" name="テキスト ボックス 40">
              <a:extLst>
                <a:ext uri="{FF2B5EF4-FFF2-40B4-BE49-F238E27FC236}">
                  <a16:creationId xmlns:a16="http://schemas.microsoft.com/office/drawing/2014/main" id="{65DF3FF4-AA66-4146-5433-2A773216ABAC}"/>
                </a:ext>
              </a:extLst>
            </p:cNvPr>
            <p:cNvSpPr txBox="1"/>
            <p:nvPr/>
          </p:nvSpPr>
          <p:spPr>
            <a:xfrm flipH="1">
              <a:off x="7391817" y="4726783"/>
              <a:ext cx="42708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600">
                  <a:solidFill>
                    <a:srgbClr val="133477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rPr>
                <a:t>●</a:t>
              </a:r>
            </a:p>
          </p:txBody>
        </p:sp>
        <p:sp>
          <p:nvSpPr>
            <p:cNvPr id="42" name="テキスト ボックス 41">
              <a:extLst>
                <a:ext uri="{FF2B5EF4-FFF2-40B4-BE49-F238E27FC236}">
                  <a16:creationId xmlns:a16="http://schemas.microsoft.com/office/drawing/2014/main" id="{1ADCA2A0-42DB-5FD3-2827-26FCA1ADD869}"/>
                </a:ext>
              </a:extLst>
            </p:cNvPr>
            <p:cNvSpPr txBox="1"/>
            <p:nvPr/>
          </p:nvSpPr>
          <p:spPr>
            <a:xfrm flipV="1">
              <a:off x="7150660" y="4831868"/>
              <a:ext cx="29760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600">
                  <a:solidFill>
                    <a:srgbClr val="133477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rPr>
                <a:t>●</a:t>
              </a:r>
            </a:p>
          </p:txBody>
        </p:sp>
        <p:sp>
          <p:nvSpPr>
            <p:cNvPr id="43" name="テキスト ボックス 42">
              <a:extLst>
                <a:ext uri="{FF2B5EF4-FFF2-40B4-BE49-F238E27FC236}">
                  <a16:creationId xmlns:a16="http://schemas.microsoft.com/office/drawing/2014/main" id="{1CF82D05-2668-AAB2-6363-A4FFB8864B29}"/>
                </a:ext>
              </a:extLst>
            </p:cNvPr>
            <p:cNvSpPr txBox="1"/>
            <p:nvPr/>
          </p:nvSpPr>
          <p:spPr>
            <a:xfrm>
              <a:off x="7615464" y="4745700"/>
              <a:ext cx="38352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600">
                  <a:solidFill>
                    <a:srgbClr val="133477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rPr>
                <a:t>●</a:t>
              </a:r>
            </a:p>
          </p:txBody>
        </p:sp>
        <p:sp>
          <p:nvSpPr>
            <p:cNvPr id="44" name="テキスト ボックス 43">
              <a:extLst>
                <a:ext uri="{FF2B5EF4-FFF2-40B4-BE49-F238E27FC236}">
                  <a16:creationId xmlns:a16="http://schemas.microsoft.com/office/drawing/2014/main" id="{B447F1C4-4EEE-5621-9511-C9C5D190E72C}"/>
                </a:ext>
              </a:extLst>
            </p:cNvPr>
            <p:cNvSpPr txBox="1"/>
            <p:nvPr/>
          </p:nvSpPr>
          <p:spPr>
            <a:xfrm>
              <a:off x="7679867" y="4813998"/>
              <a:ext cx="38352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600">
                  <a:solidFill>
                    <a:srgbClr val="133477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rPr>
                <a:t>●</a:t>
              </a:r>
            </a:p>
          </p:txBody>
        </p:sp>
        <p:sp>
          <p:nvSpPr>
            <p:cNvPr id="45" name="テキスト ボックス 44">
              <a:extLst>
                <a:ext uri="{FF2B5EF4-FFF2-40B4-BE49-F238E27FC236}">
                  <a16:creationId xmlns:a16="http://schemas.microsoft.com/office/drawing/2014/main" id="{7FF1DB13-381F-5C49-7D0C-455598D236BA}"/>
                </a:ext>
              </a:extLst>
            </p:cNvPr>
            <p:cNvSpPr txBox="1"/>
            <p:nvPr/>
          </p:nvSpPr>
          <p:spPr>
            <a:xfrm>
              <a:off x="7508083" y="4900246"/>
              <a:ext cx="38352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600">
                  <a:solidFill>
                    <a:srgbClr val="133477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rPr>
                <a:t>●</a:t>
              </a:r>
            </a:p>
          </p:txBody>
        </p:sp>
        <p:sp>
          <p:nvSpPr>
            <p:cNvPr id="46" name="テキスト ボックス 45">
              <a:extLst>
                <a:ext uri="{FF2B5EF4-FFF2-40B4-BE49-F238E27FC236}">
                  <a16:creationId xmlns:a16="http://schemas.microsoft.com/office/drawing/2014/main" id="{D29275D7-9F98-7308-5C9C-DB332ED7B58B}"/>
                </a:ext>
              </a:extLst>
            </p:cNvPr>
            <p:cNvSpPr txBox="1"/>
            <p:nvPr/>
          </p:nvSpPr>
          <p:spPr>
            <a:xfrm>
              <a:off x="7434168" y="4829468"/>
              <a:ext cx="38352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600">
                  <a:solidFill>
                    <a:srgbClr val="133477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rPr>
                <a:t>●</a:t>
              </a:r>
            </a:p>
          </p:txBody>
        </p:sp>
        <p:sp>
          <p:nvSpPr>
            <p:cNvPr id="47" name="テキスト ボックス 46">
              <a:extLst>
                <a:ext uri="{FF2B5EF4-FFF2-40B4-BE49-F238E27FC236}">
                  <a16:creationId xmlns:a16="http://schemas.microsoft.com/office/drawing/2014/main" id="{32F98B31-25CA-D0A0-C422-24859BA1B9E0}"/>
                </a:ext>
              </a:extLst>
            </p:cNvPr>
            <p:cNvSpPr txBox="1"/>
            <p:nvPr/>
          </p:nvSpPr>
          <p:spPr>
            <a:xfrm flipV="1">
              <a:off x="7152745" y="4788316"/>
              <a:ext cx="162688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600">
                  <a:solidFill>
                    <a:srgbClr val="133477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rPr>
                <a:t>●</a:t>
              </a:r>
            </a:p>
          </p:txBody>
        </p:sp>
        <p:sp>
          <p:nvSpPr>
            <p:cNvPr id="48" name="テキスト ボックス 47">
              <a:extLst>
                <a:ext uri="{FF2B5EF4-FFF2-40B4-BE49-F238E27FC236}">
                  <a16:creationId xmlns:a16="http://schemas.microsoft.com/office/drawing/2014/main" id="{D945D635-C8D9-299A-24BB-81444A1CF60B}"/>
                </a:ext>
              </a:extLst>
            </p:cNvPr>
            <p:cNvSpPr txBox="1"/>
            <p:nvPr/>
          </p:nvSpPr>
          <p:spPr>
            <a:xfrm>
              <a:off x="7107424" y="4875562"/>
              <a:ext cx="38352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600">
                  <a:solidFill>
                    <a:srgbClr val="133477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rPr>
                <a:t>●</a:t>
              </a:r>
            </a:p>
          </p:txBody>
        </p:sp>
        <p:sp>
          <p:nvSpPr>
            <p:cNvPr id="49" name="テキスト ボックス 48">
              <a:extLst>
                <a:ext uri="{FF2B5EF4-FFF2-40B4-BE49-F238E27FC236}">
                  <a16:creationId xmlns:a16="http://schemas.microsoft.com/office/drawing/2014/main" id="{A19A6245-0E81-9DC6-0FCD-727905C9D879}"/>
                </a:ext>
              </a:extLst>
            </p:cNvPr>
            <p:cNvSpPr txBox="1"/>
            <p:nvPr/>
          </p:nvSpPr>
          <p:spPr>
            <a:xfrm>
              <a:off x="7084730" y="4927906"/>
              <a:ext cx="29760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600">
                  <a:solidFill>
                    <a:srgbClr val="133477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rPr>
                <a:t>●</a:t>
              </a:r>
            </a:p>
          </p:txBody>
        </p:sp>
        <p:sp>
          <p:nvSpPr>
            <p:cNvPr id="50" name="テキスト ボックス 49">
              <a:extLst>
                <a:ext uri="{FF2B5EF4-FFF2-40B4-BE49-F238E27FC236}">
                  <a16:creationId xmlns:a16="http://schemas.microsoft.com/office/drawing/2014/main" id="{846CB12B-697A-6529-637E-1B55AAF81C3A}"/>
                </a:ext>
              </a:extLst>
            </p:cNvPr>
            <p:cNvSpPr txBox="1"/>
            <p:nvPr/>
          </p:nvSpPr>
          <p:spPr>
            <a:xfrm>
              <a:off x="7020458" y="4977351"/>
              <a:ext cx="38963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600">
                  <a:solidFill>
                    <a:srgbClr val="133477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rPr>
                <a:t>●</a:t>
              </a:r>
            </a:p>
          </p:txBody>
        </p:sp>
        <p:sp>
          <p:nvSpPr>
            <p:cNvPr id="51" name="テキスト ボックス 50">
              <a:extLst>
                <a:ext uri="{FF2B5EF4-FFF2-40B4-BE49-F238E27FC236}">
                  <a16:creationId xmlns:a16="http://schemas.microsoft.com/office/drawing/2014/main" id="{D0FB2BBB-8FCC-957F-E999-62AD7536D0A9}"/>
                </a:ext>
              </a:extLst>
            </p:cNvPr>
            <p:cNvSpPr txBox="1"/>
            <p:nvPr/>
          </p:nvSpPr>
          <p:spPr>
            <a:xfrm>
              <a:off x="7137133" y="5007148"/>
              <a:ext cx="38352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600">
                  <a:solidFill>
                    <a:srgbClr val="133477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rPr>
                <a:t>●</a:t>
              </a:r>
            </a:p>
          </p:txBody>
        </p:sp>
        <p:sp>
          <p:nvSpPr>
            <p:cNvPr id="52" name="テキスト ボックス 51">
              <a:extLst>
                <a:ext uri="{FF2B5EF4-FFF2-40B4-BE49-F238E27FC236}">
                  <a16:creationId xmlns:a16="http://schemas.microsoft.com/office/drawing/2014/main" id="{1225E8BC-281E-C540-3D34-C6FD2BB82218}"/>
                </a:ext>
              </a:extLst>
            </p:cNvPr>
            <p:cNvSpPr txBox="1"/>
            <p:nvPr/>
          </p:nvSpPr>
          <p:spPr>
            <a:xfrm>
              <a:off x="7283898" y="4942976"/>
              <a:ext cx="38352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600">
                  <a:solidFill>
                    <a:srgbClr val="133477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rPr>
                <a:t>●</a:t>
              </a:r>
            </a:p>
          </p:txBody>
        </p:sp>
        <p:sp>
          <p:nvSpPr>
            <p:cNvPr id="53" name="テキスト ボックス 52">
              <a:extLst>
                <a:ext uri="{FF2B5EF4-FFF2-40B4-BE49-F238E27FC236}">
                  <a16:creationId xmlns:a16="http://schemas.microsoft.com/office/drawing/2014/main" id="{5747EF0B-B4BD-764E-48B2-E00A905C5715}"/>
                </a:ext>
              </a:extLst>
            </p:cNvPr>
            <p:cNvSpPr txBox="1"/>
            <p:nvPr/>
          </p:nvSpPr>
          <p:spPr>
            <a:xfrm>
              <a:off x="7232934" y="5095998"/>
              <a:ext cx="38352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600">
                  <a:solidFill>
                    <a:srgbClr val="133477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rPr>
                <a:t>●</a:t>
              </a:r>
            </a:p>
          </p:txBody>
        </p:sp>
        <p:sp>
          <p:nvSpPr>
            <p:cNvPr id="54" name="テキスト ボックス 53">
              <a:extLst>
                <a:ext uri="{FF2B5EF4-FFF2-40B4-BE49-F238E27FC236}">
                  <a16:creationId xmlns:a16="http://schemas.microsoft.com/office/drawing/2014/main" id="{8FA80749-08FC-C1E6-082B-83E9315D7AFD}"/>
                </a:ext>
              </a:extLst>
            </p:cNvPr>
            <p:cNvSpPr txBox="1"/>
            <p:nvPr/>
          </p:nvSpPr>
          <p:spPr>
            <a:xfrm>
              <a:off x="7089782" y="5191540"/>
              <a:ext cx="35282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600">
                  <a:solidFill>
                    <a:srgbClr val="133477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rPr>
                <a:t>●</a:t>
              </a:r>
            </a:p>
          </p:txBody>
        </p:sp>
        <p:sp>
          <p:nvSpPr>
            <p:cNvPr id="55" name="テキスト ボックス 54">
              <a:extLst>
                <a:ext uri="{FF2B5EF4-FFF2-40B4-BE49-F238E27FC236}">
                  <a16:creationId xmlns:a16="http://schemas.microsoft.com/office/drawing/2014/main" id="{0A15F8E8-3AA3-7A53-9D18-7433ED929A78}"/>
                </a:ext>
              </a:extLst>
            </p:cNvPr>
            <p:cNvSpPr txBox="1"/>
            <p:nvPr/>
          </p:nvSpPr>
          <p:spPr>
            <a:xfrm>
              <a:off x="7549613" y="3428493"/>
              <a:ext cx="38352" cy="15388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400">
                  <a:solidFill>
                    <a:srgbClr val="133477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rPr>
                <a:t>●</a:t>
              </a:r>
            </a:p>
          </p:txBody>
        </p:sp>
        <p:sp>
          <p:nvSpPr>
            <p:cNvPr id="56" name="テキスト ボックス 55">
              <a:extLst>
                <a:ext uri="{FF2B5EF4-FFF2-40B4-BE49-F238E27FC236}">
                  <a16:creationId xmlns:a16="http://schemas.microsoft.com/office/drawing/2014/main" id="{352129FF-5270-982B-9131-F584B3AFAB87}"/>
                </a:ext>
              </a:extLst>
            </p:cNvPr>
            <p:cNvSpPr txBox="1"/>
            <p:nvPr/>
          </p:nvSpPr>
          <p:spPr>
            <a:xfrm>
              <a:off x="8305779" y="4500851"/>
              <a:ext cx="38352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600">
                  <a:solidFill>
                    <a:srgbClr val="133477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rPr>
                <a:t>●</a:t>
              </a:r>
            </a:p>
          </p:txBody>
        </p:sp>
        <p:sp>
          <p:nvSpPr>
            <p:cNvPr id="57" name="テキスト ボックス 56">
              <a:extLst>
                <a:ext uri="{FF2B5EF4-FFF2-40B4-BE49-F238E27FC236}">
                  <a16:creationId xmlns:a16="http://schemas.microsoft.com/office/drawing/2014/main" id="{80563F98-A0BC-B747-9DA8-6A661843959C}"/>
                </a:ext>
              </a:extLst>
            </p:cNvPr>
            <p:cNvSpPr txBox="1"/>
            <p:nvPr/>
          </p:nvSpPr>
          <p:spPr>
            <a:xfrm>
              <a:off x="8417218" y="4563598"/>
              <a:ext cx="38352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600">
                  <a:solidFill>
                    <a:srgbClr val="133477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rPr>
                <a:t>●</a:t>
              </a:r>
            </a:p>
          </p:txBody>
        </p:sp>
        <p:sp>
          <p:nvSpPr>
            <p:cNvPr id="58" name="テキスト ボックス 57">
              <a:extLst>
                <a:ext uri="{FF2B5EF4-FFF2-40B4-BE49-F238E27FC236}">
                  <a16:creationId xmlns:a16="http://schemas.microsoft.com/office/drawing/2014/main" id="{0448AECB-510B-38A1-5E1F-EF03DF722906}"/>
                </a:ext>
              </a:extLst>
            </p:cNvPr>
            <p:cNvSpPr txBox="1"/>
            <p:nvPr/>
          </p:nvSpPr>
          <p:spPr>
            <a:xfrm>
              <a:off x="8480348" y="4527552"/>
              <a:ext cx="38352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600">
                  <a:solidFill>
                    <a:srgbClr val="133477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rPr>
                <a:t>●</a:t>
              </a:r>
            </a:p>
          </p:txBody>
        </p:sp>
        <p:sp>
          <p:nvSpPr>
            <p:cNvPr id="59" name="テキスト ボックス 58">
              <a:extLst>
                <a:ext uri="{FF2B5EF4-FFF2-40B4-BE49-F238E27FC236}">
                  <a16:creationId xmlns:a16="http://schemas.microsoft.com/office/drawing/2014/main" id="{3DE79639-662F-DFE3-1F5B-F1D4F2008998}"/>
                </a:ext>
              </a:extLst>
            </p:cNvPr>
            <p:cNvSpPr txBox="1"/>
            <p:nvPr/>
          </p:nvSpPr>
          <p:spPr>
            <a:xfrm>
              <a:off x="8515090" y="4535081"/>
              <a:ext cx="46901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600">
                  <a:solidFill>
                    <a:srgbClr val="133477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rPr>
                <a:t>●</a:t>
              </a:r>
            </a:p>
          </p:txBody>
        </p:sp>
      </p:grpSp>
      <p:sp>
        <p:nvSpPr>
          <p:cNvPr id="60" name="四角形: 角を丸くする 59">
            <a:extLst>
              <a:ext uri="{FF2B5EF4-FFF2-40B4-BE49-F238E27FC236}">
                <a16:creationId xmlns:a16="http://schemas.microsoft.com/office/drawing/2014/main" id="{C0712F1F-2FF3-2131-0304-FD03F930C6F1}"/>
              </a:ext>
            </a:extLst>
          </p:cNvPr>
          <p:cNvSpPr/>
          <p:nvPr/>
        </p:nvSpPr>
        <p:spPr>
          <a:xfrm>
            <a:off x="665152" y="1799170"/>
            <a:ext cx="2898321" cy="584775"/>
          </a:xfrm>
          <a:prstGeom prst="roundRect">
            <a:avLst>
              <a:gd name="adj" fmla="val 48778"/>
            </a:avLst>
          </a:prstGeom>
          <a:solidFill>
            <a:srgbClr val="13347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日本国内</a:t>
            </a:r>
            <a:endParaRPr kumimoji="1" lang="ja-JP" altLang="en-US" b="1">
              <a:solidFill>
                <a:schemeClr val="bg1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F4AD5192-5F5F-CD38-6D0E-18A5AE93A790}"/>
              </a:ext>
            </a:extLst>
          </p:cNvPr>
          <p:cNvSpPr txBox="1"/>
          <p:nvPr/>
        </p:nvSpPr>
        <p:spPr>
          <a:xfrm>
            <a:off x="-74392" y="2181951"/>
            <a:ext cx="44414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7200" b="1" dirty="0">
                <a:solidFill>
                  <a:srgbClr val="133477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52</a:t>
            </a:r>
            <a:r>
              <a:rPr lang="ja-JP" altLang="en-US" sz="2800" b="1" dirty="0">
                <a:solidFill>
                  <a:srgbClr val="133477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の拠点</a:t>
            </a:r>
            <a:endParaRPr lang="en-US" altLang="ja-JP" sz="7200" b="1" dirty="0">
              <a:solidFill>
                <a:srgbClr val="133477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62" name="四角形: 角を丸くする 61">
            <a:extLst>
              <a:ext uri="{FF2B5EF4-FFF2-40B4-BE49-F238E27FC236}">
                <a16:creationId xmlns:a16="http://schemas.microsoft.com/office/drawing/2014/main" id="{7A1232B2-51D2-199E-DA13-066DDEA5B300}"/>
              </a:ext>
            </a:extLst>
          </p:cNvPr>
          <p:cNvSpPr/>
          <p:nvPr/>
        </p:nvSpPr>
        <p:spPr>
          <a:xfrm>
            <a:off x="4650097" y="1863338"/>
            <a:ext cx="2898321" cy="584775"/>
          </a:xfrm>
          <a:prstGeom prst="roundRect">
            <a:avLst>
              <a:gd name="adj" fmla="val 48778"/>
            </a:avLst>
          </a:prstGeom>
          <a:solidFill>
            <a:srgbClr val="13347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海外</a:t>
            </a:r>
          </a:p>
        </p:txBody>
      </p:sp>
      <p:grpSp>
        <p:nvGrpSpPr>
          <p:cNvPr id="63" name="グループ化 62">
            <a:extLst>
              <a:ext uri="{FF2B5EF4-FFF2-40B4-BE49-F238E27FC236}">
                <a16:creationId xmlns:a16="http://schemas.microsoft.com/office/drawing/2014/main" id="{1DC0AF77-6089-4343-F3C0-B32D7AD3A8E2}"/>
              </a:ext>
            </a:extLst>
          </p:cNvPr>
          <p:cNvGrpSpPr/>
          <p:nvPr/>
        </p:nvGrpSpPr>
        <p:grpSpPr>
          <a:xfrm>
            <a:off x="3788793" y="3894396"/>
            <a:ext cx="5154442" cy="2440867"/>
            <a:chOff x="0" y="2787937"/>
            <a:chExt cx="6100918" cy="3207042"/>
          </a:xfrm>
        </p:grpSpPr>
        <p:pic>
          <p:nvPicPr>
            <p:cNvPr id="64" name="図 63">
              <a:extLst>
                <a:ext uri="{FF2B5EF4-FFF2-40B4-BE49-F238E27FC236}">
                  <a16:creationId xmlns:a16="http://schemas.microsoft.com/office/drawing/2014/main" id="{7B4B177E-814D-2A06-D95D-DB0CBF4408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-40000"/>
                      </a14:imgEffect>
                    </a14:imgLayer>
                  </a14:imgProps>
                </a:ext>
              </a:extLst>
            </a:blip>
            <a:srcRect l="5222" b="1538"/>
            <a:stretch/>
          </p:blipFill>
          <p:spPr>
            <a:xfrm>
              <a:off x="0" y="2787937"/>
              <a:ext cx="6100918" cy="3207042"/>
            </a:xfrm>
            <a:prstGeom prst="rect">
              <a:avLst/>
            </a:prstGeom>
          </p:spPr>
        </p:pic>
        <p:sp>
          <p:nvSpPr>
            <p:cNvPr id="65" name="テキスト ボックス 64">
              <a:extLst>
                <a:ext uri="{FF2B5EF4-FFF2-40B4-BE49-F238E27FC236}">
                  <a16:creationId xmlns:a16="http://schemas.microsoft.com/office/drawing/2014/main" id="{549D44C3-289F-3D3C-AD2B-B0D4E9B87131}"/>
                </a:ext>
              </a:extLst>
            </p:cNvPr>
            <p:cNvSpPr txBox="1"/>
            <p:nvPr/>
          </p:nvSpPr>
          <p:spPr>
            <a:xfrm>
              <a:off x="4255230" y="3982056"/>
              <a:ext cx="90495" cy="21247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600">
                  <a:solidFill>
                    <a:srgbClr val="133477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rPr>
                <a:t>●</a:t>
              </a:r>
            </a:p>
          </p:txBody>
        </p:sp>
        <p:sp>
          <p:nvSpPr>
            <p:cNvPr id="66" name="テキスト ボックス 65">
              <a:extLst>
                <a:ext uri="{FF2B5EF4-FFF2-40B4-BE49-F238E27FC236}">
                  <a16:creationId xmlns:a16="http://schemas.microsoft.com/office/drawing/2014/main" id="{E5C2F8B5-DF82-F15E-BC62-CF8EA3911474}"/>
                </a:ext>
              </a:extLst>
            </p:cNvPr>
            <p:cNvSpPr txBox="1"/>
            <p:nvPr/>
          </p:nvSpPr>
          <p:spPr>
            <a:xfrm>
              <a:off x="4276721" y="3827868"/>
              <a:ext cx="90495" cy="21247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600">
                  <a:solidFill>
                    <a:srgbClr val="133477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rPr>
                <a:t>●</a:t>
              </a:r>
            </a:p>
          </p:txBody>
        </p:sp>
        <p:sp>
          <p:nvSpPr>
            <p:cNvPr id="67" name="テキスト ボックス 66">
              <a:extLst>
                <a:ext uri="{FF2B5EF4-FFF2-40B4-BE49-F238E27FC236}">
                  <a16:creationId xmlns:a16="http://schemas.microsoft.com/office/drawing/2014/main" id="{C6256E88-6BA4-6D94-D1C0-0C9E6F0ACCA4}"/>
                </a:ext>
              </a:extLst>
            </p:cNvPr>
            <p:cNvSpPr txBox="1"/>
            <p:nvPr/>
          </p:nvSpPr>
          <p:spPr>
            <a:xfrm>
              <a:off x="4395785" y="4191361"/>
              <a:ext cx="61926" cy="21247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600">
                  <a:solidFill>
                    <a:srgbClr val="133477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rPr>
                <a:t>●</a:t>
              </a:r>
            </a:p>
          </p:txBody>
        </p:sp>
        <p:sp>
          <p:nvSpPr>
            <p:cNvPr id="68" name="テキスト ボックス 67">
              <a:extLst>
                <a:ext uri="{FF2B5EF4-FFF2-40B4-BE49-F238E27FC236}">
                  <a16:creationId xmlns:a16="http://schemas.microsoft.com/office/drawing/2014/main" id="{53965882-7AF5-94CC-8886-14B747DD0233}"/>
                </a:ext>
              </a:extLst>
            </p:cNvPr>
            <p:cNvSpPr txBox="1"/>
            <p:nvPr/>
          </p:nvSpPr>
          <p:spPr>
            <a:xfrm rot="1800000">
              <a:off x="4591126" y="4317260"/>
              <a:ext cx="90495" cy="21247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600">
                  <a:solidFill>
                    <a:srgbClr val="133477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rPr>
                <a:t>●</a:t>
              </a:r>
            </a:p>
          </p:txBody>
        </p:sp>
        <p:sp>
          <p:nvSpPr>
            <p:cNvPr id="69" name="テキスト ボックス 68">
              <a:extLst>
                <a:ext uri="{FF2B5EF4-FFF2-40B4-BE49-F238E27FC236}">
                  <a16:creationId xmlns:a16="http://schemas.microsoft.com/office/drawing/2014/main" id="{1B07223B-DDCE-7379-CD9B-940042971CAA}"/>
                </a:ext>
              </a:extLst>
            </p:cNvPr>
            <p:cNvSpPr txBox="1"/>
            <p:nvPr/>
          </p:nvSpPr>
          <p:spPr>
            <a:xfrm>
              <a:off x="4804173" y="3897573"/>
              <a:ext cx="69004" cy="21247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600">
                  <a:solidFill>
                    <a:srgbClr val="133477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rPr>
                <a:t>●</a:t>
              </a:r>
            </a:p>
          </p:txBody>
        </p:sp>
        <p:sp>
          <p:nvSpPr>
            <p:cNvPr id="70" name="テキスト ボックス 69">
              <a:extLst>
                <a:ext uri="{FF2B5EF4-FFF2-40B4-BE49-F238E27FC236}">
                  <a16:creationId xmlns:a16="http://schemas.microsoft.com/office/drawing/2014/main" id="{5C1CC8F5-389F-5067-9F23-27952A7949FF}"/>
                </a:ext>
              </a:extLst>
            </p:cNvPr>
            <p:cNvSpPr txBox="1"/>
            <p:nvPr/>
          </p:nvSpPr>
          <p:spPr>
            <a:xfrm>
              <a:off x="4934581" y="3890309"/>
              <a:ext cx="90495" cy="21247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600">
                  <a:solidFill>
                    <a:srgbClr val="133477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rPr>
                <a:t>●</a:t>
              </a:r>
            </a:p>
          </p:txBody>
        </p:sp>
        <p:sp>
          <p:nvSpPr>
            <p:cNvPr id="71" name="テキスト ボックス 70">
              <a:extLst>
                <a:ext uri="{FF2B5EF4-FFF2-40B4-BE49-F238E27FC236}">
                  <a16:creationId xmlns:a16="http://schemas.microsoft.com/office/drawing/2014/main" id="{DAFE4410-3A24-C3F0-F3D2-0A8A4BFD4806}"/>
                </a:ext>
              </a:extLst>
            </p:cNvPr>
            <p:cNvSpPr txBox="1"/>
            <p:nvPr/>
          </p:nvSpPr>
          <p:spPr>
            <a:xfrm>
              <a:off x="5174281" y="4607072"/>
              <a:ext cx="83691" cy="21247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600">
                  <a:solidFill>
                    <a:srgbClr val="133477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rPr>
                <a:t>●</a:t>
              </a:r>
            </a:p>
          </p:txBody>
        </p:sp>
        <p:sp>
          <p:nvSpPr>
            <p:cNvPr id="72" name="テキスト ボックス 71">
              <a:extLst>
                <a:ext uri="{FF2B5EF4-FFF2-40B4-BE49-F238E27FC236}">
                  <a16:creationId xmlns:a16="http://schemas.microsoft.com/office/drawing/2014/main" id="{7E510279-E655-AC2A-A785-C7C25035E07C}"/>
                </a:ext>
              </a:extLst>
            </p:cNvPr>
            <p:cNvSpPr txBox="1"/>
            <p:nvPr/>
          </p:nvSpPr>
          <p:spPr>
            <a:xfrm>
              <a:off x="4966030" y="4697992"/>
              <a:ext cx="188160" cy="21247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600">
                  <a:solidFill>
                    <a:srgbClr val="133477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rPr>
                <a:t>●</a:t>
              </a:r>
            </a:p>
          </p:txBody>
        </p:sp>
        <p:sp>
          <p:nvSpPr>
            <p:cNvPr id="73" name="テキスト ボックス 72">
              <a:extLst>
                <a:ext uri="{FF2B5EF4-FFF2-40B4-BE49-F238E27FC236}">
                  <a16:creationId xmlns:a16="http://schemas.microsoft.com/office/drawing/2014/main" id="{F10A5113-6B64-32DD-43EB-77130ABF763B}"/>
                </a:ext>
              </a:extLst>
            </p:cNvPr>
            <p:cNvSpPr txBox="1"/>
            <p:nvPr/>
          </p:nvSpPr>
          <p:spPr>
            <a:xfrm>
              <a:off x="5047331" y="5246968"/>
              <a:ext cx="168796" cy="21247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600">
                  <a:solidFill>
                    <a:srgbClr val="133477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rPr>
                <a:t>●</a:t>
              </a:r>
            </a:p>
          </p:txBody>
        </p:sp>
        <p:sp>
          <p:nvSpPr>
            <p:cNvPr id="74" name="テキスト ボックス 73">
              <a:extLst>
                <a:ext uri="{FF2B5EF4-FFF2-40B4-BE49-F238E27FC236}">
                  <a16:creationId xmlns:a16="http://schemas.microsoft.com/office/drawing/2014/main" id="{31445216-712E-075E-0E59-73B22D75930B}"/>
                </a:ext>
              </a:extLst>
            </p:cNvPr>
            <p:cNvSpPr txBox="1"/>
            <p:nvPr/>
          </p:nvSpPr>
          <p:spPr>
            <a:xfrm>
              <a:off x="2358901" y="3966564"/>
              <a:ext cx="45719" cy="21247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600">
                  <a:solidFill>
                    <a:srgbClr val="133477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rPr>
                <a:t>●</a:t>
              </a:r>
            </a:p>
          </p:txBody>
        </p:sp>
        <p:sp>
          <p:nvSpPr>
            <p:cNvPr id="75" name="テキスト ボックス 74">
              <a:extLst>
                <a:ext uri="{FF2B5EF4-FFF2-40B4-BE49-F238E27FC236}">
                  <a16:creationId xmlns:a16="http://schemas.microsoft.com/office/drawing/2014/main" id="{9945D463-B115-F2C1-756A-45D8FA7B841D}"/>
                </a:ext>
              </a:extLst>
            </p:cNvPr>
            <p:cNvSpPr txBox="1"/>
            <p:nvPr/>
          </p:nvSpPr>
          <p:spPr>
            <a:xfrm flipH="1">
              <a:off x="2423121" y="3930561"/>
              <a:ext cx="52026" cy="21247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600">
                  <a:solidFill>
                    <a:srgbClr val="133477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rPr>
                <a:t>●</a:t>
              </a:r>
            </a:p>
          </p:txBody>
        </p:sp>
        <p:sp>
          <p:nvSpPr>
            <p:cNvPr id="76" name="テキスト ボックス 75">
              <a:extLst>
                <a:ext uri="{FF2B5EF4-FFF2-40B4-BE49-F238E27FC236}">
                  <a16:creationId xmlns:a16="http://schemas.microsoft.com/office/drawing/2014/main" id="{47F0BAF9-3ADE-FCED-6EC0-585D79C8C790}"/>
                </a:ext>
              </a:extLst>
            </p:cNvPr>
            <p:cNvSpPr txBox="1"/>
            <p:nvPr/>
          </p:nvSpPr>
          <p:spPr>
            <a:xfrm>
              <a:off x="1909406" y="4300769"/>
              <a:ext cx="45719" cy="21247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600">
                  <a:solidFill>
                    <a:srgbClr val="133477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rPr>
                <a:t>●</a:t>
              </a:r>
            </a:p>
          </p:txBody>
        </p:sp>
        <p:sp>
          <p:nvSpPr>
            <p:cNvPr id="77" name="テキスト ボックス 76">
              <a:extLst>
                <a:ext uri="{FF2B5EF4-FFF2-40B4-BE49-F238E27FC236}">
                  <a16:creationId xmlns:a16="http://schemas.microsoft.com/office/drawing/2014/main" id="{42ADEB4E-D8DF-5561-56D7-9F41D516CB97}"/>
                </a:ext>
              </a:extLst>
            </p:cNvPr>
            <p:cNvSpPr txBox="1"/>
            <p:nvPr/>
          </p:nvSpPr>
          <p:spPr>
            <a:xfrm>
              <a:off x="2138491" y="4700915"/>
              <a:ext cx="45719" cy="21247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600">
                  <a:solidFill>
                    <a:srgbClr val="133477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rPr>
                <a:t>●</a:t>
              </a:r>
            </a:p>
          </p:txBody>
        </p:sp>
        <p:sp>
          <p:nvSpPr>
            <p:cNvPr id="78" name="テキスト ボックス 77">
              <a:extLst>
                <a:ext uri="{FF2B5EF4-FFF2-40B4-BE49-F238E27FC236}">
                  <a16:creationId xmlns:a16="http://schemas.microsoft.com/office/drawing/2014/main" id="{14D60ABF-9F63-363F-2B8E-65112189D302}"/>
                </a:ext>
              </a:extLst>
            </p:cNvPr>
            <p:cNvSpPr txBox="1"/>
            <p:nvPr/>
          </p:nvSpPr>
          <p:spPr>
            <a:xfrm flipV="1">
              <a:off x="1964522" y="4386152"/>
              <a:ext cx="179153" cy="21247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600">
                  <a:solidFill>
                    <a:srgbClr val="133477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rPr>
                <a:t>●</a:t>
              </a:r>
            </a:p>
          </p:txBody>
        </p:sp>
        <p:sp>
          <p:nvSpPr>
            <p:cNvPr id="79" name="テキスト ボックス 78">
              <a:extLst>
                <a:ext uri="{FF2B5EF4-FFF2-40B4-BE49-F238E27FC236}">
                  <a16:creationId xmlns:a16="http://schemas.microsoft.com/office/drawing/2014/main" id="{1021D89A-CED5-3A2D-AB3C-A8EE05E491EB}"/>
                </a:ext>
              </a:extLst>
            </p:cNvPr>
            <p:cNvSpPr txBox="1"/>
            <p:nvPr/>
          </p:nvSpPr>
          <p:spPr>
            <a:xfrm>
              <a:off x="1873413" y="4861928"/>
              <a:ext cx="750062" cy="21247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600">
                  <a:solidFill>
                    <a:srgbClr val="133477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rPr>
                <a:t>●</a:t>
              </a:r>
            </a:p>
          </p:txBody>
        </p:sp>
        <p:sp>
          <p:nvSpPr>
            <p:cNvPr id="80" name="テキスト ボックス 79">
              <a:extLst>
                <a:ext uri="{FF2B5EF4-FFF2-40B4-BE49-F238E27FC236}">
                  <a16:creationId xmlns:a16="http://schemas.microsoft.com/office/drawing/2014/main" id="{517C50D7-3057-4BF5-0079-74F26E182E19}"/>
                </a:ext>
              </a:extLst>
            </p:cNvPr>
            <p:cNvSpPr txBox="1"/>
            <p:nvPr/>
          </p:nvSpPr>
          <p:spPr>
            <a:xfrm>
              <a:off x="2196167" y="4526082"/>
              <a:ext cx="45719" cy="21247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600">
                  <a:solidFill>
                    <a:srgbClr val="133477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rPr>
                <a:t>●</a:t>
              </a:r>
            </a:p>
          </p:txBody>
        </p:sp>
        <p:sp>
          <p:nvSpPr>
            <p:cNvPr id="81" name="テキスト ボックス 80">
              <a:extLst>
                <a:ext uri="{FF2B5EF4-FFF2-40B4-BE49-F238E27FC236}">
                  <a16:creationId xmlns:a16="http://schemas.microsoft.com/office/drawing/2014/main" id="{32C5FC4F-4945-BB48-815F-72820772B953}"/>
                </a:ext>
              </a:extLst>
            </p:cNvPr>
            <p:cNvSpPr txBox="1"/>
            <p:nvPr/>
          </p:nvSpPr>
          <p:spPr>
            <a:xfrm flipH="1" flipV="1">
              <a:off x="2063105" y="4489620"/>
              <a:ext cx="45719" cy="21247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600">
                  <a:solidFill>
                    <a:srgbClr val="133477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rPr>
                <a:t>●</a:t>
              </a:r>
            </a:p>
          </p:txBody>
        </p:sp>
        <p:sp>
          <p:nvSpPr>
            <p:cNvPr id="82" name="テキスト ボックス 81">
              <a:extLst>
                <a:ext uri="{FF2B5EF4-FFF2-40B4-BE49-F238E27FC236}">
                  <a16:creationId xmlns:a16="http://schemas.microsoft.com/office/drawing/2014/main" id="{D4496A6D-D2EA-150F-DCB0-4EE9D72186A7}"/>
                </a:ext>
              </a:extLst>
            </p:cNvPr>
            <p:cNvSpPr txBox="1"/>
            <p:nvPr/>
          </p:nvSpPr>
          <p:spPr>
            <a:xfrm>
              <a:off x="2436781" y="4253852"/>
              <a:ext cx="45719" cy="21247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600">
                  <a:solidFill>
                    <a:srgbClr val="133477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rPr>
                <a:t>●</a:t>
              </a:r>
            </a:p>
          </p:txBody>
        </p:sp>
        <p:sp>
          <p:nvSpPr>
            <p:cNvPr id="83" name="テキスト ボックス 82">
              <a:extLst>
                <a:ext uri="{FF2B5EF4-FFF2-40B4-BE49-F238E27FC236}">
                  <a16:creationId xmlns:a16="http://schemas.microsoft.com/office/drawing/2014/main" id="{F3483663-CC59-A629-9320-B48059E3DE45}"/>
                </a:ext>
              </a:extLst>
            </p:cNvPr>
            <p:cNvSpPr txBox="1"/>
            <p:nvPr/>
          </p:nvSpPr>
          <p:spPr>
            <a:xfrm flipH="1">
              <a:off x="2244393" y="4161519"/>
              <a:ext cx="395015" cy="21247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600">
                  <a:solidFill>
                    <a:srgbClr val="133477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rPr>
                <a:t>●</a:t>
              </a:r>
            </a:p>
          </p:txBody>
        </p:sp>
        <p:sp>
          <p:nvSpPr>
            <p:cNvPr id="84" name="テキスト ボックス 83">
              <a:extLst>
                <a:ext uri="{FF2B5EF4-FFF2-40B4-BE49-F238E27FC236}">
                  <a16:creationId xmlns:a16="http://schemas.microsoft.com/office/drawing/2014/main" id="{8F0888A8-0330-B0E6-234D-258EAB366FE0}"/>
                </a:ext>
              </a:extLst>
            </p:cNvPr>
            <p:cNvSpPr txBox="1"/>
            <p:nvPr/>
          </p:nvSpPr>
          <p:spPr>
            <a:xfrm>
              <a:off x="2347016" y="4256603"/>
              <a:ext cx="45719" cy="21247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600">
                  <a:solidFill>
                    <a:srgbClr val="133477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rPr>
                <a:t>●</a:t>
              </a:r>
            </a:p>
          </p:txBody>
        </p:sp>
        <p:sp>
          <p:nvSpPr>
            <p:cNvPr id="85" name="テキスト ボックス 84">
              <a:extLst>
                <a:ext uri="{FF2B5EF4-FFF2-40B4-BE49-F238E27FC236}">
                  <a16:creationId xmlns:a16="http://schemas.microsoft.com/office/drawing/2014/main" id="{4B34AA27-03F1-27EB-E080-E07301147F73}"/>
                </a:ext>
              </a:extLst>
            </p:cNvPr>
            <p:cNvSpPr txBox="1"/>
            <p:nvPr/>
          </p:nvSpPr>
          <p:spPr>
            <a:xfrm flipH="1">
              <a:off x="2323139" y="4190697"/>
              <a:ext cx="45719" cy="21247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600">
                  <a:solidFill>
                    <a:srgbClr val="133477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rPr>
                <a:t>●</a:t>
              </a:r>
            </a:p>
          </p:txBody>
        </p:sp>
        <p:sp>
          <p:nvSpPr>
            <p:cNvPr id="86" name="テキスト ボックス 85">
              <a:extLst>
                <a:ext uri="{FF2B5EF4-FFF2-40B4-BE49-F238E27FC236}">
                  <a16:creationId xmlns:a16="http://schemas.microsoft.com/office/drawing/2014/main" id="{7CDA0B87-C4AA-937A-CBF7-0A49F35A2731}"/>
                </a:ext>
              </a:extLst>
            </p:cNvPr>
            <p:cNvSpPr txBox="1"/>
            <p:nvPr/>
          </p:nvSpPr>
          <p:spPr>
            <a:xfrm flipH="1" flipV="1">
              <a:off x="2138491" y="4137311"/>
              <a:ext cx="110210" cy="21247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600">
                  <a:solidFill>
                    <a:srgbClr val="133477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rPr>
                <a:t>●</a:t>
              </a:r>
            </a:p>
          </p:txBody>
        </p:sp>
        <p:sp>
          <p:nvSpPr>
            <p:cNvPr id="87" name="テキスト ボックス 86">
              <a:extLst>
                <a:ext uri="{FF2B5EF4-FFF2-40B4-BE49-F238E27FC236}">
                  <a16:creationId xmlns:a16="http://schemas.microsoft.com/office/drawing/2014/main" id="{EB11A7BB-9BAC-F486-F621-D8884334571B}"/>
                </a:ext>
              </a:extLst>
            </p:cNvPr>
            <p:cNvSpPr txBox="1"/>
            <p:nvPr/>
          </p:nvSpPr>
          <p:spPr>
            <a:xfrm>
              <a:off x="2391010" y="4051610"/>
              <a:ext cx="45719" cy="21247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600">
                  <a:solidFill>
                    <a:srgbClr val="133477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rPr>
                <a:t>●</a:t>
              </a:r>
            </a:p>
          </p:txBody>
        </p:sp>
        <p:sp>
          <p:nvSpPr>
            <p:cNvPr id="88" name="テキスト ボックス 87">
              <a:extLst>
                <a:ext uri="{FF2B5EF4-FFF2-40B4-BE49-F238E27FC236}">
                  <a16:creationId xmlns:a16="http://schemas.microsoft.com/office/drawing/2014/main" id="{3E562CA0-72F6-0B03-501E-FB97EFEE18F9}"/>
                </a:ext>
              </a:extLst>
            </p:cNvPr>
            <p:cNvSpPr txBox="1"/>
            <p:nvPr/>
          </p:nvSpPr>
          <p:spPr>
            <a:xfrm>
              <a:off x="2115631" y="4674233"/>
              <a:ext cx="45719" cy="21247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600">
                  <a:solidFill>
                    <a:srgbClr val="133477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rPr>
                <a:t>●</a:t>
              </a:r>
            </a:p>
          </p:txBody>
        </p:sp>
        <p:sp>
          <p:nvSpPr>
            <p:cNvPr id="89" name="テキスト ボックス 88">
              <a:extLst>
                <a:ext uri="{FF2B5EF4-FFF2-40B4-BE49-F238E27FC236}">
                  <a16:creationId xmlns:a16="http://schemas.microsoft.com/office/drawing/2014/main" id="{3DADB41D-A49F-7549-4EDD-85F12FDB4D76}"/>
                </a:ext>
              </a:extLst>
            </p:cNvPr>
            <p:cNvSpPr txBox="1"/>
            <p:nvPr/>
          </p:nvSpPr>
          <p:spPr>
            <a:xfrm>
              <a:off x="1768710" y="4577920"/>
              <a:ext cx="45719" cy="21247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600">
                  <a:solidFill>
                    <a:srgbClr val="133477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rPr>
                <a:t>●</a:t>
              </a:r>
            </a:p>
          </p:txBody>
        </p:sp>
        <p:sp>
          <p:nvSpPr>
            <p:cNvPr id="90" name="テキスト ボックス 89">
              <a:extLst>
                <a:ext uri="{FF2B5EF4-FFF2-40B4-BE49-F238E27FC236}">
                  <a16:creationId xmlns:a16="http://schemas.microsoft.com/office/drawing/2014/main" id="{612689E6-F418-C2A1-240C-D323BD89723C}"/>
                </a:ext>
              </a:extLst>
            </p:cNvPr>
            <p:cNvSpPr txBox="1"/>
            <p:nvPr/>
          </p:nvSpPr>
          <p:spPr>
            <a:xfrm>
              <a:off x="1987928" y="4371748"/>
              <a:ext cx="370973" cy="21247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600">
                  <a:solidFill>
                    <a:srgbClr val="133477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rPr>
                <a:t>●</a:t>
              </a:r>
            </a:p>
          </p:txBody>
        </p:sp>
        <p:sp>
          <p:nvSpPr>
            <p:cNvPr id="91" name="テキスト ボックス 90">
              <a:extLst>
                <a:ext uri="{FF2B5EF4-FFF2-40B4-BE49-F238E27FC236}">
                  <a16:creationId xmlns:a16="http://schemas.microsoft.com/office/drawing/2014/main" id="{008AB23E-A1CB-014A-5087-049D57B4A247}"/>
                </a:ext>
              </a:extLst>
            </p:cNvPr>
            <p:cNvSpPr txBox="1"/>
            <p:nvPr/>
          </p:nvSpPr>
          <p:spPr>
            <a:xfrm>
              <a:off x="2859461" y="5309245"/>
              <a:ext cx="60436" cy="21247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600">
                  <a:solidFill>
                    <a:srgbClr val="133477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rPr>
                <a:t>●</a:t>
              </a:r>
            </a:p>
          </p:txBody>
        </p:sp>
        <p:sp>
          <p:nvSpPr>
            <p:cNvPr id="92" name="テキスト ボックス 91">
              <a:extLst>
                <a:ext uri="{FF2B5EF4-FFF2-40B4-BE49-F238E27FC236}">
                  <a16:creationId xmlns:a16="http://schemas.microsoft.com/office/drawing/2014/main" id="{7D74F7F6-D434-B9A0-9D26-740A589E185A}"/>
                </a:ext>
              </a:extLst>
            </p:cNvPr>
            <p:cNvSpPr txBox="1"/>
            <p:nvPr/>
          </p:nvSpPr>
          <p:spPr>
            <a:xfrm flipH="1">
              <a:off x="1752281" y="4202065"/>
              <a:ext cx="73842" cy="21247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600">
                  <a:solidFill>
                    <a:srgbClr val="133477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rPr>
                <a:t>●</a:t>
              </a:r>
            </a:p>
          </p:txBody>
        </p:sp>
        <p:sp>
          <p:nvSpPr>
            <p:cNvPr id="93" name="テキスト ボックス 92">
              <a:extLst>
                <a:ext uri="{FF2B5EF4-FFF2-40B4-BE49-F238E27FC236}">
                  <a16:creationId xmlns:a16="http://schemas.microsoft.com/office/drawing/2014/main" id="{5E9B8015-D13C-1920-668C-758FA24E8C4D}"/>
                </a:ext>
              </a:extLst>
            </p:cNvPr>
            <p:cNvSpPr txBox="1"/>
            <p:nvPr/>
          </p:nvSpPr>
          <p:spPr>
            <a:xfrm flipH="1">
              <a:off x="2170003" y="4557969"/>
              <a:ext cx="74134" cy="21247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600">
                  <a:solidFill>
                    <a:srgbClr val="133477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rPr>
                <a:t>●</a:t>
              </a:r>
            </a:p>
          </p:txBody>
        </p:sp>
        <p:sp>
          <p:nvSpPr>
            <p:cNvPr id="94" name="テキスト ボックス 93">
              <a:extLst>
                <a:ext uri="{FF2B5EF4-FFF2-40B4-BE49-F238E27FC236}">
                  <a16:creationId xmlns:a16="http://schemas.microsoft.com/office/drawing/2014/main" id="{2E143E46-0C7B-D0E8-D7E8-51C2337B32AE}"/>
                </a:ext>
              </a:extLst>
            </p:cNvPr>
            <p:cNvSpPr txBox="1"/>
            <p:nvPr/>
          </p:nvSpPr>
          <p:spPr>
            <a:xfrm>
              <a:off x="1719605" y="4464494"/>
              <a:ext cx="45719" cy="21247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600">
                  <a:solidFill>
                    <a:srgbClr val="133477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rPr>
                <a:t>●</a:t>
              </a:r>
            </a:p>
          </p:txBody>
        </p:sp>
        <p:sp>
          <p:nvSpPr>
            <p:cNvPr id="95" name="テキスト ボックス 94">
              <a:extLst>
                <a:ext uri="{FF2B5EF4-FFF2-40B4-BE49-F238E27FC236}">
                  <a16:creationId xmlns:a16="http://schemas.microsoft.com/office/drawing/2014/main" id="{13E0D264-6F10-E2F7-B089-0EFC657C7A34}"/>
                </a:ext>
              </a:extLst>
            </p:cNvPr>
            <p:cNvSpPr txBox="1"/>
            <p:nvPr/>
          </p:nvSpPr>
          <p:spPr>
            <a:xfrm>
              <a:off x="1366630" y="4253852"/>
              <a:ext cx="45719" cy="21247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600">
                  <a:solidFill>
                    <a:srgbClr val="133477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rPr>
                <a:t>●</a:t>
              </a:r>
            </a:p>
          </p:txBody>
        </p:sp>
        <p:sp>
          <p:nvSpPr>
            <p:cNvPr id="96" name="テキスト ボックス 95">
              <a:extLst>
                <a:ext uri="{FF2B5EF4-FFF2-40B4-BE49-F238E27FC236}">
                  <a16:creationId xmlns:a16="http://schemas.microsoft.com/office/drawing/2014/main" id="{29F6ECD5-1796-E74A-DE9E-2BC6438F08EE}"/>
                </a:ext>
              </a:extLst>
            </p:cNvPr>
            <p:cNvSpPr txBox="1"/>
            <p:nvPr/>
          </p:nvSpPr>
          <p:spPr>
            <a:xfrm>
              <a:off x="2098237" y="4322500"/>
              <a:ext cx="45719" cy="21247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600">
                  <a:solidFill>
                    <a:srgbClr val="133477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rPr>
                <a:t>●</a:t>
              </a:r>
            </a:p>
          </p:txBody>
        </p:sp>
        <p:sp>
          <p:nvSpPr>
            <p:cNvPr id="97" name="テキスト ボックス 96">
              <a:extLst>
                <a:ext uri="{FF2B5EF4-FFF2-40B4-BE49-F238E27FC236}">
                  <a16:creationId xmlns:a16="http://schemas.microsoft.com/office/drawing/2014/main" id="{6E8AEEB1-40C4-622D-322B-66BBAECB9DC2}"/>
                </a:ext>
              </a:extLst>
            </p:cNvPr>
            <p:cNvSpPr txBox="1"/>
            <p:nvPr/>
          </p:nvSpPr>
          <p:spPr>
            <a:xfrm flipH="1">
              <a:off x="1516802" y="4319483"/>
              <a:ext cx="324681" cy="21247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600">
                  <a:solidFill>
                    <a:srgbClr val="133477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rPr>
                <a:t>●</a:t>
              </a:r>
            </a:p>
          </p:txBody>
        </p:sp>
        <p:sp>
          <p:nvSpPr>
            <p:cNvPr id="98" name="テキスト ボックス 97">
              <a:extLst>
                <a:ext uri="{FF2B5EF4-FFF2-40B4-BE49-F238E27FC236}">
                  <a16:creationId xmlns:a16="http://schemas.microsoft.com/office/drawing/2014/main" id="{45DB93B8-E0AE-D44B-15B3-D20ECA4DA09C}"/>
                </a:ext>
              </a:extLst>
            </p:cNvPr>
            <p:cNvSpPr txBox="1"/>
            <p:nvPr/>
          </p:nvSpPr>
          <p:spPr>
            <a:xfrm>
              <a:off x="1590240" y="4263627"/>
              <a:ext cx="45719" cy="21247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600">
                  <a:solidFill>
                    <a:srgbClr val="133477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rPr>
                <a:t>●</a:t>
              </a:r>
            </a:p>
          </p:txBody>
        </p:sp>
        <p:sp>
          <p:nvSpPr>
            <p:cNvPr id="99" name="テキスト ボックス 98">
              <a:extLst>
                <a:ext uri="{FF2B5EF4-FFF2-40B4-BE49-F238E27FC236}">
                  <a16:creationId xmlns:a16="http://schemas.microsoft.com/office/drawing/2014/main" id="{4AB4CB21-E76D-2BA4-F916-AF8A413533BD}"/>
                </a:ext>
              </a:extLst>
            </p:cNvPr>
            <p:cNvSpPr txBox="1"/>
            <p:nvPr/>
          </p:nvSpPr>
          <p:spPr>
            <a:xfrm>
              <a:off x="1056946" y="4102011"/>
              <a:ext cx="45719" cy="21247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600">
                  <a:solidFill>
                    <a:srgbClr val="133477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rPr>
                <a:t>●</a:t>
              </a:r>
            </a:p>
          </p:txBody>
        </p:sp>
        <p:sp>
          <p:nvSpPr>
            <p:cNvPr id="100" name="テキスト ボックス 99">
              <a:extLst>
                <a:ext uri="{FF2B5EF4-FFF2-40B4-BE49-F238E27FC236}">
                  <a16:creationId xmlns:a16="http://schemas.microsoft.com/office/drawing/2014/main" id="{0D7A2EA5-F22E-0085-379B-C1BADA8687A1}"/>
                </a:ext>
              </a:extLst>
            </p:cNvPr>
            <p:cNvSpPr txBox="1"/>
            <p:nvPr/>
          </p:nvSpPr>
          <p:spPr>
            <a:xfrm flipH="1">
              <a:off x="968017" y="4580459"/>
              <a:ext cx="340539" cy="21247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600">
                  <a:solidFill>
                    <a:srgbClr val="133477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rPr>
                <a:t>●</a:t>
              </a:r>
            </a:p>
          </p:txBody>
        </p:sp>
        <p:sp>
          <p:nvSpPr>
            <p:cNvPr id="101" name="テキスト ボックス 100">
              <a:extLst>
                <a:ext uri="{FF2B5EF4-FFF2-40B4-BE49-F238E27FC236}">
                  <a16:creationId xmlns:a16="http://schemas.microsoft.com/office/drawing/2014/main" id="{42637CD9-F39A-E981-F1C3-B33B67D911F3}"/>
                </a:ext>
              </a:extLst>
            </p:cNvPr>
            <p:cNvSpPr txBox="1"/>
            <p:nvPr/>
          </p:nvSpPr>
          <p:spPr>
            <a:xfrm>
              <a:off x="892293" y="4738290"/>
              <a:ext cx="416403" cy="21247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600">
                  <a:solidFill>
                    <a:srgbClr val="133477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rPr>
                <a:t>●</a:t>
              </a:r>
            </a:p>
          </p:txBody>
        </p:sp>
        <p:sp>
          <p:nvSpPr>
            <p:cNvPr id="102" name="テキスト ボックス 101">
              <a:extLst>
                <a:ext uri="{FF2B5EF4-FFF2-40B4-BE49-F238E27FC236}">
                  <a16:creationId xmlns:a16="http://schemas.microsoft.com/office/drawing/2014/main" id="{8898120E-F42B-9510-4D7E-A093F48384FF}"/>
                </a:ext>
              </a:extLst>
            </p:cNvPr>
            <p:cNvSpPr txBox="1"/>
            <p:nvPr/>
          </p:nvSpPr>
          <p:spPr>
            <a:xfrm>
              <a:off x="1276239" y="4006558"/>
              <a:ext cx="45719" cy="21247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600">
                  <a:solidFill>
                    <a:srgbClr val="133477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rPr>
                <a:t>●</a:t>
              </a:r>
            </a:p>
          </p:txBody>
        </p:sp>
        <p:sp>
          <p:nvSpPr>
            <p:cNvPr id="103" name="テキスト ボックス 102">
              <a:extLst>
                <a:ext uri="{FF2B5EF4-FFF2-40B4-BE49-F238E27FC236}">
                  <a16:creationId xmlns:a16="http://schemas.microsoft.com/office/drawing/2014/main" id="{BB816153-A532-8F97-5388-DFA1863C770D}"/>
                </a:ext>
              </a:extLst>
            </p:cNvPr>
            <p:cNvSpPr txBox="1"/>
            <p:nvPr/>
          </p:nvSpPr>
          <p:spPr>
            <a:xfrm>
              <a:off x="695939" y="3692924"/>
              <a:ext cx="45719" cy="21247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600">
                  <a:solidFill>
                    <a:srgbClr val="133477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rPr>
                <a:t>●</a:t>
              </a:r>
            </a:p>
          </p:txBody>
        </p:sp>
        <p:sp>
          <p:nvSpPr>
            <p:cNvPr id="104" name="テキスト ボックス 103">
              <a:extLst>
                <a:ext uri="{FF2B5EF4-FFF2-40B4-BE49-F238E27FC236}">
                  <a16:creationId xmlns:a16="http://schemas.microsoft.com/office/drawing/2014/main" id="{6C7CC3C3-413F-13C2-53C4-1DD753548367}"/>
                </a:ext>
              </a:extLst>
            </p:cNvPr>
            <p:cNvSpPr txBox="1"/>
            <p:nvPr/>
          </p:nvSpPr>
          <p:spPr>
            <a:xfrm>
              <a:off x="615963" y="3719734"/>
              <a:ext cx="45719" cy="21247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600">
                  <a:solidFill>
                    <a:srgbClr val="133477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rPr>
                <a:t>●</a:t>
              </a:r>
            </a:p>
          </p:txBody>
        </p:sp>
        <p:sp>
          <p:nvSpPr>
            <p:cNvPr id="105" name="テキスト ボックス 104">
              <a:extLst>
                <a:ext uri="{FF2B5EF4-FFF2-40B4-BE49-F238E27FC236}">
                  <a16:creationId xmlns:a16="http://schemas.microsoft.com/office/drawing/2014/main" id="{1DD7D037-A33A-D3EE-F44E-EEF1886764BD}"/>
                </a:ext>
              </a:extLst>
            </p:cNvPr>
            <p:cNvSpPr txBox="1"/>
            <p:nvPr/>
          </p:nvSpPr>
          <p:spPr>
            <a:xfrm>
              <a:off x="973722" y="4174621"/>
              <a:ext cx="45719" cy="21247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600">
                  <a:solidFill>
                    <a:srgbClr val="133477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rPr>
                <a:t>●</a:t>
              </a:r>
            </a:p>
          </p:txBody>
        </p:sp>
        <p:sp>
          <p:nvSpPr>
            <p:cNvPr id="106" name="テキスト ボックス 105">
              <a:extLst>
                <a:ext uri="{FF2B5EF4-FFF2-40B4-BE49-F238E27FC236}">
                  <a16:creationId xmlns:a16="http://schemas.microsoft.com/office/drawing/2014/main" id="{F1B98659-9BAB-76C5-6513-C6B798086AB1}"/>
                </a:ext>
              </a:extLst>
            </p:cNvPr>
            <p:cNvSpPr txBox="1"/>
            <p:nvPr/>
          </p:nvSpPr>
          <p:spPr>
            <a:xfrm>
              <a:off x="568111" y="3719734"/>
              <a:ext cx="45719" cy="21247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600">
                  <a:solidFill>
                    <a:srgbClr val="133477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rPr>
                <a:t>●</a:t>
              </a:r>
            </a:p>
          </p:txBody>
        </p:sp>
        <p:sp>
          <p:nvSpPr>
            <p:cNvPr id="107" name="テキスト ボックス 106">
              <a:extLst>
                <a:ext uri="{FF2B5EF4-FFF2-40B4-BE49-F238E27FC236}">
                  <a16:creationId xmlns:a16="http://schemas.microsoft.com/office/drawing/2014/main" id="{53E7AC7D-1EA6-0DB1-40BC-DE629ECB9461}"/>
                </a:ext>
              </a:extLst>
            </p:cNvPr>
            <p:cNvSpPr txBox="1"/>
            <p:nvPr/>
          </p:nvSpPr>
          <p:spPr>
            <a:xfrm>
              <a:off x="519748" y="3788889"/>
              <a:ext cx="45719" cy="21247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600">
                  <a:solidFill>
                    <a:srgbClr val="133477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rPr>
                <a:t>●</a:t>
              </a:r>
            </a:p>
          </p:txBody>
        </p:sp>
        <p:sp>
          <p:nvSpPr>
            <p:cNvPr id="108" name="テキスト ボックス 107">
              <a:extLst>
                <a:ext uri="{FF2B5EF4-FFF2-40B4-BE49-F238E27FC236}">
                  <a16:creationId xmlns:a16="http://schemas.microsoft.com/office/drawing/2014/main" id="{607A7CD2-5FB5-DF8F-10FA-8CCD9AE1CB08}"/>
                </a:ext>
              </a:extLst>
            </p:cNvPr>
            <p:cNvSpPr txBox="1"/>
            <p:nvPr/>
          </p:nvSpPr>
          <p:spPr>
            <a:xfrm flipV="1">
              <a:off x="1045486" y="3570602"/>
              <a:ext cx="45719" cy="21247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600">
                  <a:solidFill>
                    <a:srgbClr val="133477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rPr>
                <a:t>●</a:t>
              </a:r>
            </a:p>
          </p:txBody>
        </p:sp>
        <p:sp>
          <p:nvSpPr>
            <p:cNvPr id="109" name="テキスト ボックス 108">
              <a:extLst>
                <a:ext uri="{FF2B5EF4-FFF2-40B4-BE49-F238E27FC236}">
                  <a16:creationId xmlns:a16="http://schemas.microsoft.com/office/drawing/2014/main" id="{FE47B9C8-8E90-904F-80AA-DA607E8192B9}"/>
                </a:ext>
              </a:extLst>
            </p:cNvPr>
            <p:cNvSpPr txBox="1"/>
            <p:nvPr/>
          </p:nvSpPr>
          <p:spPr>
            <a:xfrm>
              <a:off x="921921" y="3500577"/>
              <a:ext cx="45719" cy="21247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600">
                  <a:solidFill>
                    <a:srgbClr val="133477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rPr>
                <a:t>●</a:t>
              </a:r>
            </a:p>
          </p:txBody>
        </p:sp>
        <p:sp>
          <p:nvSpPr>
            <p:cNvPr id="110" name="テキスト ボックス 109">
              <a:extLst>
                <a:ext uri="{FF2B5EF4-FFF2-40B4-BE49-F238E27FC236}">
                  <a16:creationId xmlns:a16="http://schemas.microsoft.com/office/drawing/2014/main" id="{733ABCA5-D6A5-BB75-28B8-467CB3D13799}"/>
                </a:ext>
              </a:extLst>
            </p:cNvPr>
            <p:cNvSpPr txBox="1"/>
            <p:nvPr/>
          </p:nvSpPr>
          <p:spPr>
            <a:xfrm>
              <a:off x="1484203" y="4030040"/>
              <a:ext cx="316123" cy="21247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600">
                  <a:solidFill>
                    <a:srgbClr val="133477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rPr>
                <a:t>●</a:t>
              </a:r>
            </a:p>
          </p:txBody>
        </p:sp>
        <p:sp>
          <p:nvSpPr>
            <p:cNvPr id="111" name="テキスト ボックス 110">
              <a:extLst>
                <a:ext uri="{FF2B5EF4-FFF2-40B4-BE49-F238E27FC236}">
                  <a16:creationId xmlns:a16="http://schemas.microsoft.com/office/drawing/2014/main" id="{0AEAE643-00FC-5CF9-D1A0-7EBF18B355C8}"/>
                </a:ext>
              </a:extLst>
            </p:cNvPr>
            <p:cNvSpPr txBox="1"/>
            <p:nvPr/>
          </p:nvSpPr>
          <p:spPr>
            <a:xfrm>
              <a:off x="497892" y="3796035"/>
              <a:ext cx="45719" cy="21247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600">
                  <a:solidFill>
                    <a:srgbClr val="133477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rPr>
                <a:t>●</a:t>
              </a:r>
            </a:p>
          </p:txBody>
        </p:sp>
        <p:sp>
          <p:nvSpPr>
            <p:cNvPr id="112" name="テキスト ボックス 111">
              <a:extLst>
                <a:ext uri="{FF2B5EF4-FFF2-40B4-BE49-F238E27FC236}">
                  <a16:creationId xmlns:a16="http://schemas.microsoft.com/office/drawing/2014/main" id="{FEA9EE7D-E219-B03D-CD3A-F9858AB6AD6A}"/>
                </a:ext>
              </a:extLst>
            </p:cNvPr>
            <p:cNvSpPr txBox="1"/>
            <p:nvPr/>
          </p:nvSpPr>
          <p:spPr>
            <a:xfrm>
              <a:off x="540593" y="3738925"/>
              <a:ext cx="45719" cy="21247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600">
                  <a:solidFill>
                    <a:srgbClr val="133477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rPr>
                <a:t>●</a:t>
              </a:r>
            </a:p>
          </p:txBody>
        </p:sp>
        <p:sp>
          <p:nvSpPr>
            <p:cNvPr id="113" name="テキスト ボックス 112">
              <a:extLst>
                <a:ext uri="{FF2B5EF4-FFF2-40B4-BE49-F238E27FC236}">
                  <a16:creationId xmlns:a16="http://schemas.microsoft.com/office/drawing/2014/main" id="{A373391B-843A-E099-22C0-4210186F5617}"/>
                </a:ext>
              </a:extLst>
            </p:cNvPr>
            <p:cNvSpPr txBox="1"/>
            <p:nvPr/>
          </p:nvSpPr>
          <p:spPr>
            <a:xfrm>
              <a:off x="413142" y="3672383"/>
              <a:ext cx="45719" cy="21247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600">
                  <a:solidFill>
                    <a:srgbClr val="133477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rPr>
                <a:t>●</a:t>
              </a:r>
            </a:p>
          </p:txBody>
        </p:sp>
        <p:sp>
          <p:nvSpPr>
            <p:cNvPr id="114" name="テキスト ボックス 113">
              <a:extLst>
                <a:ext uri="{FF2B5EF4-FFF2-40B4-BE49-F238E27FC236}">
                  <a16:creationId xmlns:a16="http://schemas.microsoft.com/office/drawing/2014/main" id="{54E67376-0A69-81F3-AD50-0D3C68F33AF8}"/>
                </a:ext>
              </a:extLst>
            </p:cNvPr>
            <p:cNvSpPr txBox="1"/>
            <p:nvPr/>
          </p:nvSpPr>
          <p:spPr>
            <a:xfrm>
              <a:off x="640240" y="3863295"/>
              <a:ext cx="45719" cy="21247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600">
                  <a:solidFill>
                    <a:srgbClr val="133477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rPr>
                <a:t>●</a:t>
              </a:r>
            </a:p>
          </p:txBody>
        </p:sp>
        <p:sp>
          <p:nvSpPr>
            <p:cNvPr id="115" name="テキスト ボックス 114">
              <a:extLst>
                <a:ext uri="{FF2B5EF4-FFF2-40B4-BE49-F238E27FC236}">
                  <a16:creationId xmlns:a16="http://schemas.microsoft.com/office/drawing/2014/main" id="{A78DE9B5-3BEE-53EC-0FBF-49E957DAF93D}"/>
                </a:ext>
              </a:extLst>
            </p:cNvPr>
            <p:cNvSpPr txBox="1"/>
            <p:nvPr/>
          </p:nvSpPr>
          <p:spPr>
            <a:xfrm>
              <a:off x="567003" y="3845374"/>
              <a:ext cx="45719" cy="21247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600">
                  <a:solidFill>
                    <a:srgbClr val="133477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rPr>
                <a:t>●</a:t>
              </a:r>
            </a:p>
          </p:txBody>
        </p:sp>
        <p:sp>
          <p:nvSpPr>
            <p:cNvPr id="116" name="テキスト ボックス 115">
              <a:extLst>
                <a:ext uri="{FF2B5EF4-FFF2-40B4-BE49-F238E27FC236}">
                  <a16:creationId xmlns:a16="http://schemas.microsoft.com/office/drawing/2014/main" id="{4CAF40A6-094A-EDDD-F7AF-5641722C85D2}"/>
                </a:ext>
              </a:extLst>
            </p:cNvPr>
            <p:cNvSpPr txBox="1"/>
            <p:nvPr/>
          </p:nvSpPr>
          <p:spPr>
            <a:xfrm>
              <a:off x="677203" y="3774397"/>
              <a:ext cx="45719" cy="21247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600">
                  <a:solidFill>
                    <a:srgbClr val="133477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rPr>
                <a:t>●</a:t>
              </a:r>
            </a:p>
          </p:txBody>
        </p:sp>
        <p:sp>
          <p:nvSpPr>
            <p:cNvPr id="117" name="テキスト ボックス 116">
              <a:extLst>
                <a:ext uri="{FF2B5EF4-FFF2-40B4-BE49-F238E27FC236}">
                  <a16:creationId xmlns:a16="http://schemas.microsoft.com/office/drawing/2014/main" id="{6F9082A4-9E49-58E7-C25E-CCF1EC4EAA75}"/>
                </a:ext>
              </a:extLst>
            </p:cNvPr>
            <p:cNvSpPr txBox="1"/>
            <p:nvPr/>
          </p:nvSpPr>
          <p:spPr>
            <a:xfrm flipH="1">
              <a:off x="339971" y="4161519"/>
              <a:ext cx="47380" cy="21247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600">
                  <a:solidFill>
                    <a:srgbClr val="133477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rPr>
                <a:t>●</a:t>
              </a:r>
            </a:p>
          </p:txBody>
        </p:sp>
        <p:sp>
          <p:nvSpPr>
            <p:cNvPr id="118" name="テキスト ボックス 117">
              <a:extLst>
                <a:ext uri="{FF2B5EF4-FFF2-40B4-BE49-F238E27FC236}">
                  <a16:creationId xmlns:a16="http://schemas.microsoft.com/office/drawing/2014/main" id="{D9BC7460-20B2-FEDC-B104-E8200DAA71BA}"/>
                </a:ext>
              </a:extLst>
            </p:cNvPr>
            <p:cNvSpPr txBox="1"/>
            <p:nvPr/>
          </p:nvSpPr>
          <p:spPr>
            <a:xfrm>
              <a:off x="1273320" y="4291730"/>
              <a:ext cx="45719" cy="21247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600">
                  <a:solidFill>
                    <a:srgbClr val="133477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rPr>
                <a:t>●</a:t>
              </a:r>
            </a:p>
          </p:txBody>
        </p:sp>
        <p:sp>
          <p:nvSpPr>
            <p:cNvPr id="119" name="テキスト ボックス 118">
              <a:extLst>
                <a:ext uri="{FF2B5EF4-FFF2-40B4-BE49-F238E27FC236}">
                  <a16:creationId xmlns:a16="http://schemas.microsoft.com/office/drawing/2014/main" id="{8338B641-DAB9-0600-BA20-0B9A866F21CA}"/>
                </a:ext>
              </a:extLst>
            </p:cNvPr>
            <p:cNvSpPr txBox="1"/>
            <p:nvPr/>
          </p:nvSpPr>
          <p:spPr>
            <a:xfrm flipH="1">
              <a:off x="268290" y="3951681"/>
              <a:ext cx="326195" cy="21247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600">
                  <a:solidFill>
                    <a:srgbClr val="133477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rPr>
                <a:t>●</a:t>
              </a:r>
            </a:p>
          </p:txBody>
        </p:sp>
        <p:sp>
          <p:nvSpPr>
            <p:cNvPr id="120" name="テキスト ボックス 119">
              <a:extLst>
                <a:ext uri="{FF2B5EF4-FFF2-40B4-BE49-F238E27FC236}">
                  <a16:creationId xmlns:a16="http://schemas.microsoft.com/office/drawing/2014/main" id="{6BD82F53-B9A0-16B8-10D7-89B1FB800E37}"/>
                </a:ext>
              </a:extLst>
            </p:cNvPr>
            <p:cNvSpPr txBox="1"/>
            <p:nvPr/>
          </p:nvSpPr>
          <p:spPr>
            <a:xfrm>
              <a:off x="98368" y="4570818"/>
              <a:ext cx="620973" cy="21247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600">
                  <a:solidFill>
                    <a:srgbClr val="133477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rPr>
                <a:t>●</a:t>
              </a:r>
            </a:p>
          </p:txBody>
        </p:sp>
        <p:sp>
          <p:nvSpPr>
            <p:cNvPr id="121" name="テキスト ボックス 120">
              <a:extLst>
                <a:ext uri="{FF2B5EF4-FFF2-40B4-BE49-F238E27FC236}">
                  <a16:creationId xmlns:a16="http://schemas.microsoft.com/office/drawing/2014/main" id="{C91D5B08-E831-CA0F-F28B-71FB686166C8}"/>
                </a:ext>
              </a:extLst>
            </p:cNvPr>
            <p:cNvSpPr txBox="1"/>
            <p:nvPr/>
          </p:nvSpPr>
          <p:spPr>
            <a:xfrm>
              <a:off x="264072" y="4553625"/>
              <a:ext cx="522132" cy="21247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600">
                  <a:solidFill>
                    <a:srgbClr val="133477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rPr>
                <a:t>●</a:t>
              </a:r>
            </a:p>
          </p:txBody>
        </p:sp>
        <p:sp>
          <p:nvSpPr>
            <p:cNvPr id="122" name="テキスト ボックス 121">
              <a:extLst>
                <a:ext uri="{FF2B5EF4-FFF2-40B4-BE49-F238E27FC236}">
                  <a16:creationId xmlns:a16="http://schemas.microsoft.com/office/drawing/2014/main" id="{AE36C376-855D-566D-9270-C9A4D7602556}"/>
                </a:ext>
              </a:extLst>
            </p:cNvPr>
            <p:cNvSpPr txBox="1"/>
            <p:nvPr/>
          </p:nvSpPr>
          <p:spPr>
            <a:xfrm>
              <a:off x="443119" y="4565272"/>
              <a:ext cx="45719" cy="21247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600">
                  <a:solidFill>
                    <a:srgbClr val="133477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rPr>
                <a:t>●</a:t>
              </a:r>
            </a:p>
          </p:txBody>
        </p:sp>
        <p:sp>
          <p:nvSpPr>
            <p:cNvPr id="123" name="テキスト ボックス 122">
              <a:extLst>
                <a:ext uri="{FF2B5EF4-FFF2-40B4-BE49-F238E27FC236}">
                  <a16:creationId xmlns:a16="http://schemas.microsoft.com/office/drawing/2014/main" id="{BF3460E2-E472-C738-378E-8359B15E3900}"/>
                </a:ext>
              </a:extLst>
            </p:cNvPr>
            <p:cNvSpPr txBox="1"/>
            <p:nvPr/>
          </p:nvSpPr>
          <p:spPr>
            <a:xfrm flipH="1">
              <a:off x="2497578" y="3995095"/>
              <a:ext cx="45719" cy="21247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600">
                  <a:solidFill>
                    <a:srgbClr val="133477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rPr>
                <a:t>●</a:t>
              </a:r>
            </a:p>
          </p:txBody>
        </p:sp>
        <p:sp>
          <p:nvSpPr>
            <p:cNvPr id="124" name="テキスト ボックス 123">
              <a:extLst>
                <a:ext uri="{FF2B5EF4-FFF2-40B4-BE49-F238E27FC236}">
                  <a16:creationId xmlns:a16="http://schemas.microsoft.com/office/drawing/2014/main" id="{2BD7F135-A4AB-B502-50DB-2F3311B3C68D}"/>
                </a:ext>
              </a:extLst>
            </p:cNvPr>
            <p:cNvSpPr txBox="1"/>
            <p:nvPr/>
          </p:nvSpPr>
          <p:spPr>
            <a:xfrm>
              <a:off x="894266" y="5129985"/>
              <a:ext cx="45719" cy="21247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600">
                  <a:solidFill>
                    <a:srgbClr val="133477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rPr>
                <a:t>●</a:t>
              </a:r>
            </a:p>
          </p:txBody>
        </p:sp>
        <p:sp>
          <p:nvSpPr>
            <p:cNvPr id="125" name="テキスト ボックス 124">
              <a:extLst>
                <a:ext uri="{FF2B5EF4-FFF2-40B4-BE49-F238E27FC236}">
                  <a16:creationId xmlns:a16="http://schemas.microsoft.com/office/drawing/2014/main" id="{ABF374BC-7DD0-AB0F-49A8-EC79EC40F695}"/>
                </a:ext>
              </a:extLst>
            </p:cNvPr>
            <p:cNvSpPr txBox="1"/>
            <p:nvPr/>
          </p:nvSpPr>
          <p:spPr>
            <a:xfrm>
              <a:off x="981351" y="5161462"/>
              <a:ext cx="45719" cy="21247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600">
                  <a:solidFill>
                    <a:srgbClr val="133477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rPr>
                <a:t>●</a:t>
              </a:r>
            </a:p>
          </p:txBody>
        </p:sp>
        <p:sp>
          <p:nvSpPr>
            <p:cNvPr id="126" name="テキスト ボックス 125">
              <a:extLst>
                <a:ext uri="{FF2B5EF4-FFF2-40B4-BE49-F238E27FC236}">
                  <a16:creationId xmlns:a16="http://schemas.microsoft.com/office/drawing/2014/main" id="{4F6400AA-F571-DD42-7F95-277117055601}"/>
                </a:ext>
              </a:extLst>
            </p:cNvPr>
            <p:cNvSpPr txBox="1"/>
            <p:nvPr/>
          </p:nvSpPr>
          <p:spPr>
            <a:xfrm>
              <a:off x="1684754" y="4464493"/>
              <a:ext cx="50903" cy="21247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600">
                  <a:solidFill>
                    <a:srgbClr val="133477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rPr>
                <a:t>●</a:t>
              </a:r>
            </a:p>
          </p:txBody>
        </p:sp>
        <p:sp>
          <p:nvSpPr>
            <p:cNvPr id="127" name="テキスト ボックス 126">
              <a:extLst>
                <a:ext uri="{FF2B5EF4-FFF2-40B4-BE49-F238E27FC236}">
                  <a16:creationId xmlns:a16="http://schemas.microsoft.com/office/drawing/2014/main" id="{7E19E912-C020-9756-0DBC-E0F02FAE3A4B}"/>
                </a:ext>
              </a:extLst>
            </p:cNvPr>
            <p:cNvSpPr txBox="1"/>
            <p:nvPr/>
          </p:nvSpPr>
          <p:spPr>
            <a:xfrm>
              <a:off x="1781874" y="4488126"/>
              <a:ext cx="45719" cy="21247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600">
                  <a:solidFill>
                    <a:srgbClr val="133477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rPr>
                <a:t>●</a:t>
              </a:r>
            </a:p>
          </p:txBody>
        </p:sp>
        <p:sp>
          <p:nvSpPr>
            <p:cNvPr id="128" name="テキスト ボックス 127">
              <a:extLst>
                <a:ext uri="{FF2B5EF4-FFF2-40B4-BE49-F238E27FC236}">
                  <a16:creationId xmlns:a16="http://schemas.microsoft.com/office/drawing/2014/main" id="{4A41943D-4B85-E5F4-C092-1F8E53F52227}"/>
                </a:ext>
              </a:extLst>
            </p:cNvPr>
            <p:cNvSpPr txBox="1"/>
            <p:nvPr/>
          </p:nvSpPr>
          <p:spPr>
            <a:xfrm>
              <a:off x="4705314" y="4136243"/>
              <a:ext cx="90495" cy="21247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600">
                  <a:solidFill>
                    <a:srgbClr val="133477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rPr>
                <a:t>●</a:t>
              </a:r>
            </a:p>
          </p:txBody>
        </p:sp>
        <p:sp>
          <p:nvSpPr>
            <p:cNvPr id="129" name="テキスト ボックス 128">
              <a:extLst>
                <a:ext uri="{FF2B5EF4-FFF2-40B4-BE49-F238E27FC236}">
                  <a16:creationId xmlns:a16="http://schemas.microsoft.com/office/drawing/2014/main" id="{85E10FC9-A246-5C66-0C61-8B0C77E153E3}"/>
                </a:ext>
              </a:extLst>
            </p:cNvPr>
            <p:cNvSpPr txBox="1"/>
            <p:nvPr/>
          </p:nvSpPr>
          <p:spPr>
            <a:xfrm>
              <a:off x="4846901" y="4082288"/>
              <a:ext cx="90495" cy="21247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600">
                  <a:solidFill>
                    <a:srgbClr val="133477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rPr>
                <a:t>●</a:t>
              </a:r>
            </a:p>
          </p:txBody>
        </p:sp>
        <p:sp>
          <p:nvSpPr>
            <p:cNvPr id="130" name="テキスト ボックス 129">
              <a:extLst>
                <a:ext uri="{FF2B5EF4-FFF2-40B4-BE49-F238E27FC236}">
                  <a16:creationId xmlns:a16="http://schemas.microsoft.com/office/drawing/2014/main" id="{521999C6-5850-5039-9024-D41945BF81E3}"/>
                </a:ext>
              </a:extLst>
            </p:cNvPr>
            <p:cNvSpPr txBox="1"/>
            <p:nvPr/>
          </p:nvSpPr>
          <p:spPr>
            <a:xfrm>
              <a:off x="5007512" y="4009264"/>
              <a:ext cx="90495" cy="21247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600">
                  <a:solidFill>
                    <a:srgbClr val="133477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rPr>
                <a:t>●</a:t>
              </a:r>
            </a:p>
          </p:txBody>
        </p:sp>
        <p:sp>
          <p:nvSpPr>
            <p:cNvPr id="131" name="テキスト ボックス 130">
              <a:extLst>
                <a:ext uri="{FF2B5EF4-FFF2-40B4-BE49-F238E27FC236}">
                  <a16:creationId xmlns:a16="http://schemas.microsoft.com/office/drawing/2014/main" id="{39AE6D77-1D6B-7141-AF8B-16CFF72A8ACD}"/>
                </a:ext>
              </a:extLst>
            </p:cNvPr>
            <p:cNvSpPr txBox="1"/>
            <p:nvPr/>
          </p:nvSpPr>
          <p:spPr>
            <a:xfrm>
              <a:off x="5240690" y="5418025"/>
              <a:ext cx="90495" cy="21247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600">
                  <a:solidFill>
                    <a:srgbClr val="133477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rPr>
                <a:t>●</a:t>
              </a:r>
            </a:p>
          </p:txBody>
        </p:sp>
        <p:sp>
          <p:nvSpPr>
            <p:cNvPr id="132" name="テキスト ボックス 131">
              <a:extLst>
                <a:ext uri="{FF2B5EF4-FFF2-40B4-BE49-F238E27FC236}">
                  <a16:creationId xmlns:a16="http://schemas.microsoft.com/office/drawing/2014/main" id="{0CC99992-2BB7-B241-7312-9444255EE448}"/>
                </a:ext>
              </a:extLst>
            </p:cNvPr>
            <p:cNvSpPr txBox="1"/>
            <p:nvPr/>
          </p:nvSpPr>
          <p:spPr>
            <a:xfrm>
              <a:off x="5004631" y="4920780"/>
              <a:ext cx="81850" cy="21247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600">
                  <a:solidFill>
                    <a:srgbClr val="133477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rPr>
                <a:t>●</a:t>
              </a:r>
            </a:p>
          </p:txBody>
        </p:sp>
        <p:sp>
          <p:nvSpPr>
            <p:cNvPr id="133" name="テキスト ボックス 132">
              <a:extLst>
                <a:ext uri="{FF2B5EF4-FFF2-40B4-BE49-F238E27FC236}">
                  <a16:creationId xmlns:a16="http://schemas.microsoft.com/office/drawing/2014/main" id="{F618B284-97E3-6E78-F0F0-6E26CBD94582}"/>
                </a:ext>
              </a:extLst>
            </p:cNvPr>
            <p:cNvSpPr txBox="1"/>
            <p:nvPr/>
          </p:nvSpPr>
          <p:spPr>
            <a:xfrm>
              <a:off x="5364316" y="5199120"/>
              <a:ext cx="168796" cy="21247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600">
                  <a:solidFill>
                    <a:srgbClr val="133477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rPr>
                <a:t>●</a:t>
              </a:r>
            </a:p>
          </p:txBody>
        </p:sp>
        <p:sp>
          <p:nvSpPr>
            <p:cNvPr id="134" name="テキスト ボックス 133">
              <a:extLst>
                <a:ext uri="{FF2B5EF4-FFF2-40B4-BE49-F238E27FC236}">
                  <a16:creationId xmlns:a16="http://schemas.microsoft.com/office/drawing/2014/main" id="{D33E064D-DA1E-2AD8-D932-C910324687A0}"/>
                </a:ext>
              </a:extLst>
            </p:cNvPr>
            <p:cNvSpPr txBox="1"/>
            <p:nvPr/>
          </p:nvSpPr>
          <p:spPr>
            <a:xfrm>
              <a:off x="3252992" y="5446332"/>
              <a:ext cx="45719" cy="21247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600">
                  <a:solidFill>
                    <a:srgbClr val="133477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rPr>
                <a:t>●</a:t>
              </a:r>
            </a:p>
          </p:txBody>
        </p:sp>
        <p:sp>
          <p:nvSpPr>
            <p:cNvPr id="135" name="テキスト ボックス 134">
              <a:extLst>
                <a:ext uri="{FF2B5EF4-FFF2-40B4-BE49-F238E27FC236}">
                  <a16:creationId xmlns:a16="http://schemas.microsoft.com/office/drawing/2014/main" id="{D58C18BB-F017-0AB4-9DC3-21EE8D415990}"/>
                </a:ext>
              </a:extLst>
            </p:cNvPr>
            <p:cNvSpPr txBox="1"/>
            <p:nvPr/>
          </p:nvSpPr>
          <p:spPr>
            <a:xfrm>
              <a:off x="901027" y="3934862"/>
              <a:ext cx="45719" cy="21247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600">
                  <a:solidFill>
                    <a:srgbClr val="133477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rPr>
                <a:t>●</a:t>
              </a:r>
            </a:p>
          </p:txBody>
        </p:sp>
        <p:sp>
          <p:nvSpPr>
            <p:cNvPr id="136" name="テキスト ボックス 135">
              <a:extLst>
                <a:ext uri="{FF2B5EF4-FFF2-40B4-BE49-F238E27FC236}">
                  <a16:creationId xmlns:a16="http://schemas.microsoft.com/office/drawing/2014/main" id="{9BC1F462-5415-AC77-03F0-D923D924C49F}"/>
                </a:ext>
              </a:extLst>
            </p:cNvPr>
            <p:cNvSpPr txBox="1"/>
            <p:nvPr/>
          </p:nvSpPr>
          <p:spPr>
            <a:xfrm>
              <a:off x="914119" y="3842461"/>
              <a:ext cx="94297" cy="21247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600">
                  <a:solidFill>
                    <a:srgbClr val="133477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rPr>
                <a:t>●</a:t>
              </a:r>
            </a:p>
          </p:txBody>
        </p:sp>
        <p:sp>
          <p:nvSpPr>
            <p:cNvPr id="137" name="テキスト ボックス 136">
              <a:extLst>
                <a:ext uri="{FF2B5EF4-FFF2-40B4-BE49-F238E27FC236}">
                  <a16:creationId xmlns:a16="http://schemas.microsoft.com/office/drawing/2014/main" id="{E20C3C85-570B-54C8-0B2A-0E30B0D3D31B}"/>
                </a:ext>
              </a:extLst>
            </p:cNvPr>
            <p:cNvSpPr txBox="1"/>
            <p:nvPr/>
          </p:nvSpPr>
          <p:spPr>
            <a:xfrm>
              <a:off x="848547" y="3606939"/>
              <a:ext cx="45719" cy="21247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600">
                  <a:solidFill>
                    <a:srgbClr val="133477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rPr>
                <a:t>●</a:t>
              </a:r>
            </a:p>
          </p:txBody>
        </p:sp>
        <p:sp>
          <p:nvSpPr>
            <p:cNvPr id="138" name="テキスト ボックス 137">
              <a:extLst>
                <a:ext uri="{FF2B5EF4-FFF2-40B4-BE49-F238E27FC236}">
                  <a16:creationId xmlns:a16="http://schemas.microsoft.com/office/drawing/2014/main" id="{8056B205-9361-587B-8D0B-1039237FB5FC}"/>
                </a:ext>
              </a:extLst>
            </p:cNvPr>
            <p:cNvSpPr txBox="1"/>
            <p:nvPr/>
          </p:nvSpPr>
          <p:spPr>
            <a:xfrm>
              <a:off x="797388" y="3727927"/>
              <a:ext cx="45719" cy="21247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600">
                  <a:solidFill>
                    <a:srgbClr val="133477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rPr>
                <a:t>●</a:t>
              </a:r>
            </a:p>
          </p:txBody>
        </p:sp>
        <p:sp>
          <p:nvSpPr>
            <p:cNvPr id="139" name="テキスト ボックス 138">
              <a:extLst>
                <a:ext uri="{FF2B5EF4-FFF2-40B4-BE49-F238E27FC236}">
                  <a16:creationId xmlns:a16="http://schemas.microsoft.com/office/drawing/2014/main" id="{3709AC06-FF83-BB2A-5738-5F2D6B1EF8C2}"/>
                </a:ext>
              </a:extLst>
            </p:cNvPr>
            <p:cNvSpPr txBox="1"/>
            <p:nvPr/>
          </p:nvSpPr>
          <p:spPr>
            <a:xfrm>
              <a:off x="836290" y="3764716"/>
              <a:ext cx="45719" cy="21247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600">
                  <a:solidFill>
                    <a:srgbClr val="133477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rPr>
                <a:t>●</a:t>
              </a:r>
            </a:p>
          </p:txBody>
        </p:sp>
        <p:sp>
          <p:nvSpPr>
            <p:cNvPr id="140" name="テキスト ボックス 139">
              <a:extLst>
                <a:ext uri="{FF2B5EF4-FFF2-40B4-BE49-F238E27FC236}">
                  <a16:creationId xmlns:a16="http://schemas.microsoft.com/office/drawing/2014/main" id="{D03AEA00-3E0F-42CD-DE9F-2EE280F77C14}"/>
                </a:ext>
              </a:extLst>
            </p:cNvPr>
            <p:cNvSpPr txBox="1"/>
            <p:nvPr/>
          </p:nvSpPr>
          <p:spPr>
            <a:xfrm>
              <a:off x="889907" y="3789861"/>
              <a:ext cx="45719" cy="21247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600">
                  <a:solidFill>
                    <a:srgbClr val="133477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rPr>
                <a:t>●</a:t>
              </a:r>
            </a:p>
          </p:txBody>
        </p:sp>
      </p:grpSp>
      <p:sp>
        <p:nvSpPr>
          <p:cNvPr id="141" name="テキスト ボックス 140">
            <a:extLst>
              <a:ext uri="{FF2B5EF4-FFF2-40B4-BE49-F238E27FC236}">
                <a16:creationId xmlns:a16="http://schemas.microsoft.com/office/drawing/2014/main" id="{2DFEA579-A6D0-AC95-3816-C236D28BA33B}"/>
              </a:ext>
            </a:extLst>
          </p:cNvPr>
          <p:cNvSpPr txBox="1"/>
          <p:nvPr/>
        </p:nvSpPr>
        <p:spPr>
          <a:xfrm>
            <a:off x="3905150" y="2303298"/>
            <a:ext cx="4441441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altLang="ja-JP" sz="6000" b="1" dirty="0">
                <a:solidFill>
                  <a:srgbClr val="133477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76</a:t>
            </a:r>
            <a:r>
              <a:rPr lang="ja-JP" altLang="en-US" sz="2800" b="1" dirty="0">
                <a:solidFill>
                  <a:srgbClr val="133477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の拠点</a:t>
            </a:r>
            <a:endParaRPr lang="en-US" altLang="ja-JP" sz="6000" b="1" dirty="0">
              <a:solidFill>
                <a:srgbClr val="133477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43" name="テキスト ボックス 142">
            <a:extLst>
              <a:ext uri="{FF2B5EF4-FFF2-40B4-BE49-F238E27FC236}">
                <a16:creationId xmlns:a16="http://schemas.microsoft.com/office/drawing/2014/main" id="{F645672B-85D4-23BD-AF2D-A797B0F1D1FC}"/>
              </a:ext>
            </a:extLst>
          </p:cNvPr>
          <p:cNvSpPr txBox="1"/>
          <p:nvPr/>
        </p:nvSpPr>
        <p:spPr>
          <a:xfrm>
            <a:off x="5942787" y="3077375"/>
            <a:ext cx="207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b="1">
                <a:solidFill>
                  <a:srgbClr val="133477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（</a:t>
            </a:r>
            <a:r>
              <a:rPr kumimoji="1" lang="en-US" altLang="ja-JP" sz="2400" b="1">
                <a:solidFill>
                  <a:srgbClr val="133477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56</a:t>
            </a:r>
            <a:r>
              <a:rPr kumimoji="1" lang="ja-JP" altLang="en-US" sz="2000" b="1">
                <a:solidFill>
                  <a:srgbClr val="133477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カ国）</a:t>
            </a:r>
            <a:endParaRPr kumimoji="1" lang="en-US" altLang="ja-JP" sz="2000" b="1">
              <a:solidFill>
                <a:srgbClr val="133477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pic>
        <p:nvPicPr>
          <p:cNvPr id="144" name="Picture 2" descr="JETRO showed interest in investments and technical cooperation ...">
            <a:extLst>
              <a:ext uri="{FF2B5EF4-FFF2-40B4-BE49-F238E27FC236}">
                <a16:creationId xmlns:a16="http://schemas.microsoft.com/office/drawing/2014/main" id="{8A3E3415-01BD-B897-D27D-7AD2A22863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8418" y="141577"/>
            <a:ext cx="1296869" cy="528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2376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タイトル 15">
            <a:extLst>
              <a:ext uri="{FF2B5EF4-FFF2-40B4-BE49-F238E27FC236}">
                <a16:creationId xmlns:a16="http://schemas.microsoft.com/office/drawing/2014/main" id="{863A711D-5F4D-4D5E-9390-9775BF53F4F8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790582" y="382730"/>
            <a:ext cx="7001489" cy="497654"/>
          </a:xfrm>
          <a:solidFill>
            <a:schemeClr val="bg1"/>
          </a:solidFill>
        </p:spPr>
        <p:txBody>
          <a:bodyPr lIns="0" tIns="72000" rIns="0" bIns="36000">
            <a:noAutofit/>
          </a:bodyPr>
          <a:lstStyle/>
          <a:p>
            <a:r>
              <a:rPr lang="ja-JP" altLang="en-US" b="1" dirty="0">
                <a:solidFill>
                  <a:schemeClr val="accent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ジェトロのサポート体制</a:t>
            </a:r>
            <a:endParaRPr kumimoji="1" lang="en" altLang="en-US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図 2" descr="挿絵, 抽象 が含まれている画像&#10;&#10;自動的に生成された説明">
            <a:extLst>
              <a:ext uri="{FF2B5EF4-FFF2-40B4-BE49-F238E27FC236}">
                <a16:creationId xmlns:a16="http://schemas.microsoft.com/office/drawing/2014/main" id="{79547D58-E9E3-0548-F704-4813F0EB56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071" y="170149"/>
            <a:ext cx="1219471" cy="319385"/>
          </a:xfrm>
          <a:prstGeom prst="rect">
            <a:avLst/>
          </a:prstGeom>
        </p:spPr>
      </p:pic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0DA6B5E3-A670-8FDB-78E8-D50B717E3FEE}"/>
              </a:ext>
            </a:extLst>
          </p:cNvPr>
          <p:cNvGrpSpPr/>
          <p:nvPr/>
        </p:nvGrpSpPr>
        <p:grpSpPr>
          <a:xfrm>
            <a:off x="329576" y="1159895"/>
            <a:ext cx="5031098" cy="4951433"/>
            <a:chOff x="329576" y="1159895"/>
            <a:chExt cx="5031098" cy="4951433"/>
          </a:xfrm>
        </p:grpSpPr>
        <p:sp>
          <p:nvSpPr>
            <p:cNvPr id="4" name="アーチ 3">
              <a:extLst>
                <a:ext uri="{FF2B5EF4-FFF2-40B4-BE49-F238E27FC236}">
                  <a16:creationId xmlns:a16="http://schemas.microsoft.com/office/drawing/2014/main" id="{6D663334-EC8D-3E40-4B57-1545D9B1B0AB}"/>
                </a:ext>
              </a:extLst>
            </p:cNvPr>
            <p:cNvSpPr/>
            <p:nvPr/>
          </p:nvSpPr>
          <p:spPr>
            <a:xfrm>
              <a:off x="691133" y="1803343"/>
              <a:ext cx="4307985" cy="4307985"/>
            </a:xfrm>
            <a:prstGeom prst="blockArc">
              <a:avLst>
                <a:gd name="adj1" fmla="val 9000000"/>
                <a:gd name="adj2" fmla="val 16200000"/>
                <a:gd name="adj3" fmla="val 4635"/>
              </a:avLst>
            </a:prstGeom>
          </p:spPr>
          <p:style>
            <a:lnRef idx="0">
              <a:schemeClr val="dk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dk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dk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ja-JP" altLang="en-US"/>
            </a:p>
          </p:txBody>
        </p:sp>
        <p:sp>
          <p:nvSpPr>
            <p:cNvPr id="5" name="アーチ 4">
              <a:extLst>
                <a:ext uri="{FF2B5EF4-FFF2-40B4-BE49-F238E27FC236}">
                  <a16:creationId xmlns:a16="http://schemas.microsoft.com/office/drawing/2014/main" id="{8829C209-B985-1E42-B0D4-ECC58811CA22}"/>
                </a:ext>
              </a:extLst>
            </p:cNvPr>
            <p:cNvSpPr/>
            <p:nvPr/>
          </p:nvSpPr>
          <p:spPr>
            <a:xfrm>
              <a:off x="691133" y="1803343"/>
              <a:ext cx="4307985" cy="4307985"/>
            </a:xfrm>
            <a:prstGeom prst="blockArc">
              <a:avLst>
                <a:gd name="adj1" fmla="val 1800000"/>
                <a:gd name="adj2" fmla="val 9000000"/>
                <a:gd name="adj3" fmla="val 4635"/>
              </a:avLst>
            </a:prstGeom>
          </p:spPr>
          <p:style>
            <a:lnRef idx="0">
              <a:schemeClr val="dk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dk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dk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ja-JP" altLang="en-US"/>
            </a:p>
          </p:txBody>
        </p:sp>
        <p:sp>
          <p:nvSpPr>
            <p:cNvPr id="6" name="アーチ 5">
              <a:extLst>
                <a:ext uri="{FF2B5EF4-FFF2-40B4-BE49-F238E27FC236}">
                  <a16:creationId xmlns:a16="http://schemas.microsoft.com/office/drawing/2014/main" id="{20D634B4-E863-BDF5-47C1-B406A7DA0B79}"/>
                </a:ext>
              </a:extLst>
            </p:cNvPr>
            <p:cNvSpPr/>
            <p:nvPr/>
          </p:nvSpPr>
          <p:spPr>
            <a:xfrm>
              <a:off x="691133" y="1803343"/>
              <a:ext cx="4307985" cy="4307985"/>
            </a:xfrm>
            <a:prstGeom prst="blockArc">
              <a:avLst>
                <a:gd name="adj1" fmla="val 16200000"/>
                <a:gd name="adj2" fmla="val 1800000"/>
                <a:gd name="adj3" fmla="val 4635"/>
              </a:avLst>
            </a:prstGeom>
          </p:spPr>
          <p:style>
            <a:lnRef idx="0">
              <a:schemeClr val="dk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dk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dk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ja-JP" altLang="en-US"/>
            </a:p>
          </p:txBody>
        </p:sp>
        <p:sp>
          <p:nvSpPr>
            <p:cNvPr id="7" name="フリーフォーム: 図形 6">
              <a:extLst>
                <a:ext uri="{FF2B5EF4-FFF2-40B4-BE49-F238E27FC236}">
                  <a16:creationId xmlns:a16="http://schemas.microsoft.com/office/drawing/2014/main" id="{5837455B-DB5B-2FA1-DE51-BD051657B2A1}"/>
                </a:ext>
              </a:extLst>
            </p:cNvPr>
            <p:cNvSpPr/>
            <p:nvPr/>
          </p:nvSpPr>
          <p:spPr>
            <a:xfrm>
              <a:off x="1854595" y="2966805"/>
              <a:ext cx="1981060" cy="1981060"/>
            </a:xfrm>
            <a:custGeom>
              <a:avLst/>
              <a:gdLst>
                <a:gd name="connsiteX0" fmla="*/ 0 w 1981060"/>
                <a:gd name="connsiteY0" fmla="*/ 990530 h 1981060"/>
                <a:gd name="connsiteX1" fmla="*/ 990530 w 1981060"/>
                <a:gd name="connsiteY1" fmla="*/ 0 h 1981060"/>
                <a:gd name="connsiteX2" fmla="*/ 1981060 w 1981060"/>
                <a:gd name="connsiteY2" fmla="*/ 990530 h 1981060"/>
                <a:gd name="connsiteX3" fmla="*/ 990530 w 1981060"/>
                <a:gd name="connsiteY3" fmla="*/ 1981060 h 1981060"/>
                <a:gd name="connsiteX4" fmla="*/ 0 w 1981060"/>
                <a:gd name="connsiteY4" fmla="*/ 990530 h 1981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81060" h="1981060">
                  <a:moveTo>
                    <a:pt x="0" y="990530"/>
                  </a:moveTo>
                  <a:cubicBezTo>
                    <a:pt x="0" y="443475"/>
                    <a:pt x="443475" y="0"/>
                    <a:pt x="990530" y="0"/>
                  </a:cubicBezTo>
                  <a:cubicBezTo>
                    <a:pt x="1537585" y="0"/>
                    <a:pt x="1981060" y="443475"/>
                    <a:pt x="1981060" y="990530"/>
                  </a:cubicBezTo>
                  <a:cubicBezTo>
                    <a:pt x="1981060" y="1537585"/>
                    <a:pt x="1537585" y="1981060"/>
                    <a:pt x="990530" y="1981060"/>
                  </a:cubicBezTo>
                  <a:cubicBezTo>
                    <a:pt x="443475" y="1981060"/>
                    <a:pt x="0" y="1537585"/>
                    <a:pt x="0" y="990530"/>
                  </a:cubicBezTo>
                  <a:close/>
                </a:path>
              </a:pathLst>
            </a:custGeom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23140" tIns="323140" rIns="323140" bIns="323140" numCol="1" spcCol="1270" anchor="ctr" anchorCtr="0">
              <a:noAutofit/>
            </a:bodyPr>
            <a:lstStyle/>
            <a:p>
              <a:pPr marL="0" lvl="0" indent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kumimoji="1" lang="ja-JP" altLang="en-US" sz="2600" b="1" kern="1200" dirty="0">
                  <a:solidFill>
                    <a:schemeClr val="tx2">
                      <a:lumMod val="40000"/>
                      <a:lumOff val="60000"/>
                    </a:schemeClr>
                  </a:solidFill>
                </a:rPr>
                <a:t>ジェトロ　横浜</a:t>
              </a:r>
              <a:endParaRPr kumimoji="1" lang="en-US" altLang="ja-JP" sz="2600" b="1" kern="1200" dirty="0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8" name="フリーフォーム: 図形 7">
              <a:extLst>
                <a:ext uri="{FF2B5EF4-FFF2-40B4-BE49-F238E27FC236}">
                  <a16:creationId xmlns:a16="http://schemas.microsoft.com/office/drawing/2014/main" id="{B414131F-F615-5FE0-17E7-340F7EE11BB5}"/>
                </a:ext>
              </a:extLst>
            </p:cNvPr>
            <p:cNvSpPr/>
            <p:nvPr/>
          </p:nvSpPr>
          <p:spPr>
            <a:xfrm>
              <a:off x="2151754" y="1159895"/>
              <a:ext cx="1386742" cy="1386742"/>
            </a:xfrm>
            <a:custGeom>
              <a:avLst/>
              <a:gdLst>
                <a:gd name="connsiteX0" fmla="*/ 0 w 1386742"/>
                <a:gd name="connsiteY0" fmla="*/ 693371 h 1386742"/>
                <a:gd name="connsiteX1" fmla="*/ 693371 w 1386742"/>
                <a:gd name="connsiteY1" fmla="*/ 0 h 1386742"/>
                <a:gd name="connsiteX2" fmla="*/ 1386742 w 1386742"/>
                <a:gd name="connsiteY2" fmla="*/ 693371 h 1386742"/>
                <a:gd name="connsiteX3" fmla="*/ 693371 w 1386742"/>
                <a:gd name="connsiteY3" fmla="*/ 1386742 h 1386742"/>
                <a:gd name="connsiteX4" fmla="*/ 0 w 1386742"/>
                <a:gd name="connsiteY4" fmla="*/ 693371 h 1386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6742" h="1386742">
                  <a:moveTo>
                    <a:pt x="0" y="693371"/>
                  </a:moveTo>
                  <a:cubicBezTo>
                    <a:pt x="0" y="310433"/>
                    <a:pt x="310433" y="0"/>
                    <a:pt x="693371" y="0"/>
                  </a:cubicBezTo>
                  <a:cubicBezTo>
                    <a:pt x="1076309" y="0"/>
                    <a:pt x="1386742" y="310433"/>
                    <a:pt x="1386742" y="693371"/>
                  </a:cubicBezTo>
                  <a:cubicBezTo>
                    <a:pt x="1386742" y="1076309"/>
                    <a:pt x="1076309" y="1386742"/>
                    <a:pt x="693371" y="1386742"/>
                  </a:cubicBezTo>
                  <a:cubicBezTo>
                    <a:pt x="310433" y="1386742"/>
                    <a:pt x="0" y="1076309"/>
                    <a:pt x="0" y="693371"/>
                  </a:cubicBezTo>
                  <a:close/>
                </a:path>
              </a:pathLst>
            </a:custGeom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0864" tIns="220864" rIns="220864" bIns="220864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kumimoji="1" lang="ja-JP" altLang="en-US" sz="1400" b="1" kern="1200" dirty="0"/>
                <a:t>ジェトロ　海外事務所</a:t>
              </a:r>
              <a:endParaRPr kumimoji="1" lang="en-US" altLang="ja-JP" sz="1400" b="1" kern="1200" dirty="0"/>
            </a:p>
          </p:txBody>
        </p:sp>
        <p:sp>
          <p:nvSpPr>
            <p:cNvPr id="9" name="フリーフォーム: 図形 8">
              <a:extLst>
                <a:ext uri="{FF2B5EF4-FFF2-40B4-BE49-F238E27FC236}">
                  <a16:creationId xmlns:a16="http://schemas.microsoft.com/office/drawing/2014/main" id="{478E1637-ACB5-B0B7-FBB5-014F8BA7973F}"/>
                </a:ext>
              </a:extLst>
            </p:cNvPr>
            <p:cNvSpPr/>
            <p:nvPr/>
          </p:nvSpPr>
          <p:spPr>
            <a:xfrm>
              <a:off x="3973932" y="4315999"/>
              <a:ext cx="1386742" cy="1386742"/>
            </a:xfrm>
            <a:custGeom>
              <a:avLst/>
              <a:gdLst>
                <a:gd name="connsiteX0" fmla="*/ 0 w 1386742"/>
                <a:gd name="connsiteY0" fmla="*/ 693371 h 1386742"/>
                <a:gd name="connsiteX1" fmla="*/ 693371 w 1386742"/>
                <a:gd name="connsiteY1" fmla="*/ 0 h 1386742"/>
                <a:gd name="connsiteX2" fmla="*/ 1386742 w 1386742"/>
                <a:gd name="connsiteY2" fmla="*/ 693371 h 1386742"/>
                <a:gd name="connsiteX3" fmla="*/ 693371 w 1386742"/>
                <a:gd name="connsiteY3" fmla="*/ 1386742 h 1386742"/>
                <a:gd name="connsiteX4" fmla="*/ 0 w 1386742"/>
                <a:gd name="connsiteY4" fmla="*/ 693371 h 1386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6742" h="1386742">
                  <a:moveTo>
                    <a:pt x="0" y="693371"/>
                  </a:moveTo>
                  <a:cubicBezTo>
                    <a:pt x="0" y="310433"/>
                    <a:pt x="310433" y="0"/>
                    <a:pt x="693371" y="0"/>
                  </a:cubicBezTo>
                  <a:cubicBezTo>
                    <a:pt x="1076309" y="0"/>
                    <a:pt x="1386742" y="310433"/>
                    <a:pt x="1386742" y="693371"/>
                  </a:cubicBezTo>
                  <a:cubicBezTo>
                    <a:pt x="1386742" y="1076309"/>
                    <a:pt x="1076309" y="1386742"/>
                    <a:pt x="693371" y="1386742"/>
                  </a:cubicBezTo>
                  <a:cubicBezTo>
                    <a:pt x="310433" y="1386742"/>
                    <a:pt x="0" y="1076309"/>
                    <a:pt x="0" y="693371"/>
                  </a:cubicBezTo>
                  <a:close/>
                </a:path>
              </a:pathLst>
            </a:custGeom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0864" tIns="220864" rIns="220864" bIns="220864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kumimoji="1" lang="ja-JP" altLang="en-US" sz="1400" b="1" kern="1200" dirty="0"/>
                <a:t>自治体</a:t>
              </a:r>
            </a:p>
          </p:txBody>
        </p:sp>
        <p:sp>
          <p:nvSpPr>
            <p:cNvPr id="10" name="フリーフォーム: 図形 9">
              <a:extLst>
                <a:ext uri="{FF2B5EF4-FFF2-40B4-BE49-F238E27FC236}">
                  <a16:creationId xmlns:a16="http://schemas.microsoft.com/office/drawing/2014/main" id="{AB795F98-734B-15E8-E78B-2D2AA0E49974}"/>
                </a:ext>
              </a:extLst>
            </p:cNvPr>
            <p:cNvSpPr/>
            <p:nvPr/>
          </p:nvSpPr>
          <p:spPr>
            <a:xfrm>
              <a:off x="329576" y="4315999"/>
              <a:ext cx="1386742" cy="1386742"/>
            </a:xfrm>
            <a:custGeom>
              <a:avLst/>
              <a:gdLst>
                <a:gd name="connsiteX0" fmla="*/ 0 w 1386742"/>
                <a:gd name="connsiteY0" fmla="*/ 693371 h 1386742"/>
                <a:gd name="connsiteX1" fmla="*/ 693371 w 1386742"/>
                <a:gd name="connsiteY1" fmla="*/ 0 h 1386742"/>
                <a:gd name="connsiteX2" fmla="*/ 1386742 w 1386742"/>
                <a:gd name="connsiteY2" fmla="*/ 693371 h 1386742"/>
                <a:gd name="connsiteX3" fmla="*/ 693371 w 1386742"/>
                <a:gd name="connsiteY3" fmla="*/ 1386742 h 1386742"/>
                <a:gd name="connsiteX4" fmla="*/ 0 w 1386742"/>
                <a:gd name="connsiteY4" fmla="*/ 693371 h 1386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6742" h="1386742">
                  <a:moveTo>
                    <a:pt x="0" y="693371"/>
                  </a:moveTo>
                  <a:cubicBezTo>
                    <a:pt x="0" y="310433"/>
                    <a:pt x="310433" y="0"/>
                    <a:pt x="693371" y="0"/>
                  </a:cubicBezTo>
                  <a:cubicBezTo>
                    <a:pt x="1076309" y="0"/>
                    <a:pt x="1386742" y="310433"/>
                    <a:pt x="1386742" y="693371"/>
                  </a:cubicBezTo>
                  <a:cubicBezTo>
                    <a:pt x="1386742" y="1076309"/>
                    <a:pt x="1076309" y="1386742"/>
                    <a:pt x="693371" y="1386742"/>
                  </a:cubicBezTo>
                  <a:cubicBezTo>
                    <a:pt x="310433" y="1386742"/>
                    <a:pt x="0" y="1076309"/>
                    <a:pt x="0" y="693371"/>
                  </a:cubicBezTo>
                  <a:close/>
                </a:path>
              </a:pathLst>
            </a:custGeom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8324" tIns="218324" rIns="218324" bIns="218324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kumimoji="1" lang="ja-JP" altLang="en-US" sz="1200" b="1" kern="1200" dirty="0"/>
                <a:t>サービス　</a:t>
              </a:r>
              <a:endParaRPr kumimoji="1" lang="en-US" altLang="ja-JP" sz="1200" b="1" kern="1200" dirty="0"/>
            </a:p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kumimoji="1" lang="ja-JP" altLang="en-US" sz="1200" b="1" kern="1200" dirty="0"/>
                <a:t>プロバイダー</a:t>
              </a:r>
            </a:p>
          </p:txBody>
        </p:sp>
      </p:grpSp>
      <p:sp>
        <p:nvSpPr>
          <p:cNvPr id="13" name="矢印: 右 12">
            <a:extLst>
              <a:ext uri="{FF2B5EF4-FFF2-40B4-BE49-F238E27FC236}">
                <a16:creationId xmlns:a16="http://schemas.microsoft.com/office/drawing/2014/main" id="{F30FA61E-1ABA-502A-B22A-4DC6F17A6344}"/>
              </a:ext>
            </a:extLst>
          </p:cNvPr>
          <p:cNvSpPr/>
          <p:nvPr/>
        </p:nvSpPr>
        <p:spPr>
          <a:xfrm>
            <a:off x="3994429" y="2975476"/>
            <a:ext cx="2397211" cy="1598140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10000"/>
              </a:lnSpc>
            </a:pPr>
            <a:endParaRPr kumimoji="1" lang="ja-JP" altLang="en-US" sz="900" b="1" dirty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16" name="グラフィックス 15" descr="都市 枠線">
            <a:extLst>
              <a:ext uri="{FF2B5EF4-FFF2-40B4-BE49-F238E27FC236}">
                <a16:creationId xmlns:a16="http://schemas.microsoft.com/office/drawing/2014/main" id="{B9E02FE8-9DCC-E3C2-A0B0-1E38A07EB0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44496" y="2380453"/>
            <a:ext cx="2164944" cy="2164944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C66B760-E51C-1554-669D-D57CFC8F3566}"/>
              </a:ext>
            </a:extLst>
          </p:cNvPr>
          <p:cNvSpPr txBox="1"/>
          <p:nvPr/>
        </p:nvSpPr>
        <p:spPr>
          <a:xfrm>
            <a:off x="7427217" y="4337377"/>
            <a:ext cx="1584325" cy="160848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r>
              <a:rPr kumimoji="1" lang="ja-JP" altLang="en-US" sz="2400" b="1" dirty="0">
                <a:solidFill>
                  <a:schemeClr val="accent4">
                    <a:lumMod val="75000"/>
                  </a:schemeClr>
                </a:solidFill>
              </a:rPr>
              <a:t>外国企業</a:t>
            </a:r>
          </a:p>
        </p:txBody>
      </p:sp>
      <p:sp>
        <p:nvSpPr>
          <p:cNvPr id="19" name="四角形: 対角を丸める 18">
            <a:extLst>
              <a:ext uri="{FF2B5EF4-FFF2-40B4-BE49-F238E27FC236}">
                <a16:creationId xmlns:a16="http://schemas.microsoft.com/office/drawing/2014/main" id="{BDF10991-63B5-ECCA-D1DF-E84BD324F970}"/>
              </a:ext>
            </a:extLst>
          </p:cNvPr>
          <p:cNvSpPr/>
          <p:nvPr/>
        </p:nvSpPr>
        <p:spPr>
          <a:xfrm>
            <a:off x="2702011" y="2256690"/>
            <a:ext cx="1573428" cy="497654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10000"/>
              </a:lnSpc>
            </a:pPr>
            <a:r>
              <a:rPr kumimoji="1" lang="ja-JP" altLang="en-US" sz="1000" b="1" dirty="0">
                <a:solidFill>
                  <a:schemeClr val="tx1"/>
                </a:solidFill>
                <a:latin typeface="+mn-ea"/>
              </a:rPr>
              <a:t>外国企業の発掘</a:t>
            </a:r>
          </a:p>
        </p:txBody>
      </p:sp>
      <p:sp>
        <p:nvSpPr>
          <p:cNvPr id="20" name="四角形: 対角を丸める 19">
            <a:extLst>
              <a:ext uri="{FF2B5EF4-FFF2-40B4-BE49-F238E27FC236}">
                <a16:creationId xmlns:a16="http://schemas.microsoft.com/office/drawing/2014/main" id="{2A432C60-CDA4-A761-407C-93B2BB6E1712}"/>
              </a:ext>
            </a:extLst>
          </p:cNvPr>
          <p:cNvSpPr/>
          <p:nvPr/>
        </p:nvSpPr>
        <p:spPr>
          <a:xfrm>
            <a:off x="4990541" y="5376989"/>
            <a:ext cx="2078012" cy="497654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10000"/>
              </a:lnSpc>
            </a:pPr>
            <a:r>
              <a:rPr kumimoji="1" lang="ja-JP" altLang="en-US" sz="1000" b="1" dirty="0">
                <a:solidFill>
                  <a:schemeClr val="tx1"/>
                </a:solidFill>
                <a:latin typeface="+mn-ea"/>
              </a:rPr>
              <a:t>インセンティブ等の情報提供</a:t>
            </a:r>
          </a:p>
        </p:txBody>
      </p:sp>
      <p:sp>
        <p:nvSpPr>
          <p:cNvPr id="21" name="四角形: 対角を丸める 20">
            <a:extLst>
              <a:ext uri="{FF2B5EF4-FFF2-40B4-BE49-F238E27FC236}">
                <a16:creationId xmlns:a16="http://schemas.microsoft.com/office/drawing/2014/main" id="{F440AB64-1636-AFAF-A579-97E07738B3CB}"/>
              </a:ext>
            </a:extLst>
          </p:cNvPr>
          <p:cNvSpPr/>
          <p:nvPr/>
        </p:nvSpPr>
        <p:spPr>
          <a:xfrm>
            <a:off x="790581" y="5508856"/>
            <a:ext cx="1911429" cy="497654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10000"/>
              </a:lnSpc>
            </a:pPr>
            <a:r>
              <a:rPr kumimoji="1" lang="ja-JP" altLang="en-US" sz="1000" b="1" dirty="0">
                <a:solidFill>
                  <a:schemeClr val="tx1"/>
                </a:solidFill>
                <a:latin typeface="+mn-ea"/>
              </a:rPr>
              <a:t>行政書士、不動産、税理士等の紹介</a:t>
            </a:r>
          </a:p>
        </p:txBody>
      </p:sp>
      <p:sp>
        <p:nvSpPr>
          <p:cNvPr id="23" name="四角形: 対角を丸める 22">
            <a:extLst>
              <a:ext uri="{FF2B5EF4-FFF2-40B4-BE49-F238E27FC236}">
                <a16:creationId xmlns:a16="http://schemas.microsoft.com/office/drawing/2014/main" id="{F99DEE43-0930-46F9-5EC3-2B69A5A50024}"/>
              </a:ext>
            </a:extLst>
          </p:cNvPr>
          <p:cNvSpPr/>
          <p:nvPr/>
        </p:nvSpPr>
        <p:spPr>
          <a:xfrm>
            <a:off x="1924995" y="4498225"/>
            <a:ext cx="1888656" cy="497654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kumimoji="1" lang="ja-JP" altLang="en-US" sz="1200" b="1" dirty="0">
                <a:solidFill>
                  <a:schemeClr val="accent3">
                    <a:lumMod val="50000"/>
                  </a:schemeClr>
                </a:solidFill>
                <a:latin typeface="+mn-ea"/>
              </a:rPr>
              <a:t>ワンストップサービス</a:t>
            </a:r>
          </a:p>
        </p:txBody>
      </p:sp>
      <p:pic>
        <p:nvPicPr>
          <p:cNvPr id="28" name="図 27" descr="ロゴ&#10;&#10;自動的に生成された説明">
            <a:extLst>
              <a:ext uri="{FF2B5EF4-FFF2-40B4-BE49-F238E27FC236}">
                <a16:creationId xmlns:a16="http://schemas.microsoft.com/office/drawing/2014/main" id="{0288C6FB-E1EA-341A-0130-D67835CBB5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07219" y="2747608"/>
            <a:ext cx="561334" cy="1481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923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894DF509-AE94-402D-87B3-12DBDE04F546}"/>
              </a:ext>
            </a:extLst>
          </p:cNvPr>
          <p:cNvSpPr/>
          <p:nvPr/>
        </p:nvSpPr>
        <p:spPr bwMode="gray">
          <a:xfrm>
            <a:off x="0" y="1000933"/>
            <a:ext cx="9144000" cy="7188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10000"/>
              </a:lnSpc>
            </a:pPr>
            <a:endParaRPr kumimoji="1" lang="ja-JP" altLang="en-US" sz="10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タイトル 15">
            <a:extLst>
              <a:ext uri="{FF2B5EF4-FFF2-40B4-BE49-F238E27FC236}">
                <a16:creationId xmlns:a16="http://schemas.microsoft.com/office/drawing/2014/main" id="{863A711D-5F4D-4D5E-9390-9775BF53F4F8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782434" y="370991"/>
            <a:ext cx="7001489" cy="497654"/>
          </a:xfrm>
          <a:solidFill>
            <a:schemeClr val="bg1"/>
          </a:solidFill>
        </p:spPr>
        <p:txBody>
          <a:bodyPr lIns="0" tIns="72000" rIns="0" bIns="36000">
            <a:noAutofit/>
          </a:bodyPr>
          <a:lstStyle/>
          <a:p>
            <a:r>
              <a:rPr lang="ja-JP" altLang="en-US" b="1" dirty="0">
                <a:solidFill>
                  <a:schemeClr val="accent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ジェトロのサポート概要</a:t>
            </a:r>
            <a:endParaRPr kumimoji="1" lang="en" altLang="en-US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A529D4D-21F5-4363-A675-67BCEEBA9C7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510866" y="1109196"/>
            <a:ext cx="8887657" cy="654846"/>
          </a:xfrm>
        </p:spPr>
        <p:txBody>
          <a:bodyPr/>
          <a:lstStyle/>
          <a:p>
            <a:pPr marL="216000" indent="-216000">
              <a:lnSpc>
                <a:spcPct val="110000"/>
              </a:lnSpc>
              <a:spcAft>
                <a:spcPts val="4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</a:pPr>
            <a:r>
              <a:rPr lang="ja-JP" altLang="en-US" sz="1600" b="0" i="0" dirty="0">
                <a:solidFill>
                  <a:srgbClr val="3C4043"/>
                </a:solidFill>
                <a:effectLst/>
                <a:latin typeface="+mn-lt"/>
              </a:rPr>
              <a:t>外資系企業やスタートアップの日本拠点設立を支援</a:t>
            </a:r>
            <a:endParaRPr lang="en-US" altLang="ja-JP" sz="1600" b="0" i="0" dirty="0">
              <a:solidFill>
                <a:srgbClr val="3C4043"/>
              </a:solidFill>
              <a:effectLst/>
              <a:latin typeface="+mn-lt"/>
            </a:endParaRPr>
          </a:p>
          <a:p>
            <a:pPr marL="216000" indent="-216000">
              <a:lnSpc>
                <a:spcPct val="110000"/>
              </a:lnSpc>
              <a:spcAft>
                <a:spcPts val="4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</a:pPr>
            <a:r>
              <a:rPr lang="ja-JP" altLang="en-US" sz="1600" b="0" i="0" dirty="0">
                <a:solidFill>
                  <a:srgbClr val="3C4043"/>
                </a:solidFill>
                <a:effectLst/>
                <a:latin typeface="+mn-lt"/>
              </a:rPr>
              <a:t>日本を代表する外国企業誘致の「フロントオフィス」としてワンストップサービスを提供</a:t>
            </a:r>
            <a:endParaRPr lang="en-US" altLang="ja-JP" sz="1600" dirty="0">
              <a:latin typeface="+mn-lt"/>
              <a:cs typeface="Calibri" panose="020F0502020204030204" pitchFamily="34" charset="0"/>
            </a:endParaRPr>
          </a:p>
        </p:txBody>
      </p:sp>
      <p:pic>
        <p:nvPicPr>
          <p:cNvPr id="3" name="図 2" descr="挿絵, 抽象 が含まれている画像&#10;&#10;自動的に生成された説明">
            <a:extLst>
              <a:ext uri="{FF2B5EF4-FFF2-40B4-BE49-F238E27FC236}">
                <a16:creationId xmlns:a16="http://schemas.microsoft.com/office/drawing/2014/main" id="{79547D58-E9E3-0548-F704-4813F0EB56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071" y="170149"/>
            <a:ext cx="1219471" cy="319385"/>
          </a:xfrm>
          <a:prstGeom prst="rect">
            <a:avLst/>
          </a:prstGeom>
        </p:spPr>
      </p:pic>
      <p:sp>
        <p:nvSpPr>
          <p:cNvPr id="7" name="フリーフォーム: 図形 6">
            <a:extLst>
              <a:ext uri="{FF2B5EF4-FFF2-40B4-BE49-F238E27FC236}">
                <a16:creationId xmlns:a16="http://schemas.microsoft.com/office/drawing/2014/main" id="{F1047077-2DCB-6D2D-5AA1-5838A5F1A2B8}"/>
              </a:ext>
            </a:extLst>
          </p:cNvPr>
          <p:cNvSpPr/>
          <p:nvPr/>
        </p:nvSpPr>
        <p:spPr>
          <a:xfrm>
            <a:off x="2084070" y="1831145"/>
            <a:ext cx="2231898" cy="1474140"/>
          </a:xfrm>
          <a:custGeom>
            <a:avLst/>
            <a:gdLst>
              <a:gd name="connsiteX0" fmla="*/ 117931 w 1974791"/>
              <a:gd name="connsiteY0" fmla="*/ 0 h 1474140"/>
              <a:gd name="connsiteX1" fmla="*/ 1856860 w 1974791"/>
              <a:gd name="connsiteY1" fmla="*/ 0 h 1474140"/>
              <a:gd name="connsiteX2" fmla="*/ 1974791 w 1974791"/>
              <a:gd name="connsiteY2" fmla="*/ 117931 h 1474140"/>
              <a:gd name="connsiteX3" fmla="*/ 1974791 w 1974791"/>
              <a:gd name="connsiteY3" fmla="*/ 1474140 h 1474140"/>
              <a:gd name="connsiteX4" fmla="*/ 1974791 w 1974791"/>
              <a:gd name="connsiteY4" fmla="*/ 1474140 h 1474140"/>
              <a:gd name="connsiteX5" fmla="*/ 0 w 1974791"/>
              <a:gd name="connsiteY5" fmla="*/ 1474140 h 1474140"/>
              <a:gd name="connsiteX6" fmla="*/ 0 w 1974791"/>
              <a:gd name="connsiteY6" fmla="*/ 1474140 h 1474140"/>
              <a:gd name="connsiteX7" fmla="*/ 0 w 1974791"/>
              <a:gd name="connsiteY7" fmla="*/ 117931 h 1474140"/>
              <a:gd name="connsiteX8" fmla="*/ 117931 w 1974791"/>
              <a:gd name="connsiteY8" fmla="*/ 0 h 1474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74791" h="1474140">
                <a:moveTo>
                  <a:pt x="117931" y="0"/>
                </a:moveTo>
                <a:lnTo>
                  <a:pt x="1856860" y="0"/>
                </a:lnTo>
                <a:cubicBezTo>
                  <a:pt x="1921991" y="0"/>
                  <a:pt x="1974791" y="52800"/>
                  <a:pt x="1974791" y="117931"/>
                </a:cubicBezTo>
                <a:lnTo>
                  <a:pt x="1974791" y="1474140"/>
                </a:lnTo>
                <a:lnTo>
                  <a:pt x="1974791" y="1474140"/>
                </a:lnTo>
                <a:lnTo>
                  <a:pt x="0" y="1474140"/>
                </a:lnTo>
                <a:lnTo>
                  <a:pt x="0" y="1474140"/>
                </a:lnTo>
                <a:lnTo>
                  <a:pt x="0" y="117931"/>
                </a:lnTo>
                <a:cubicBezTo>
                  <a:pt x="0" y="52800"/>
                  <a:pt x="52800" y="0"/>
                  <a:pt x="117931" y="0"/>
                </a:cubicBez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8511" tIns="76451" rIns="48511" bIns="13970" numCol="1" spcCol="1270" anchor="t" anchorCtr="0">
            <a:noAutofit/>
          </a:bodyPr>
          <a:lstStyle/>
          <a:p>
            <a:pPr marL="57150" lvl="1" indent="-5715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kumimoji="1" lang="ja-JP" altLang="en-US" sz="1200" b="1" kern="1200" dirty="0"/>
              <a:t>拠点設立方法</a:t>
            </a:r>
          </a:p>
          <a:p>
            <a:pPr marL="57150" lvl="1" indent="-5715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kumimoji="1" lang="ja-JP" altLang="en-US" sz="1200" b="1" kern="1200" dirty="0"/>
              <a:t>市場・産業情報</a:t>
            </a:r>
          </a:p>
          <a:p>
            <a:pPr marL="57150" lvl="1" indent="-5715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kumimoji="1" lang="ja-JP" altLang="en-US" sz="1200" b="1" kern="1200" dirty="0"/>
              <a:t>専門家コンサルテーション</a:t>
            </a:r>
          </a:p>
        </p:txBody>
      </p:sp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D9191F0F-F9DD-5CC9-D988-EC1A16FE03BA}"/>
              </a:ext>
            </a:extLst>
          </p:cNvPr>
          <p:cNvSpPr/>
          <p:nvPr/>
        </p:nvSpPr>
        <p:spPr>
          <a:xfrm>
            <a:off x="2084070" y="3305285"/>
            <a:ext cx="2231898" cy="633880"/>
          </a:xfrm>
          <a:custGeom>
            <a:avLst/>
            <a:gdLst>
              <a:gd name="connsiteX0" fmla="*/ 0 w 1974791"/>
              <a:gd name="connsiteY0" fmla="*/ 0 h 633880"/>
              <a:gd name="connsiteX1" fmla="*/ 1974791 w 1974791"/>
              <a:gd name="connsiteY1" fmla="*/ 0 h 633880"/>
              <a:gd name="connsiteX2" fmla="*/ 1974791 w 1974791"/>
              <a:gd name="connsiteY2" fmla="*/ 633880 h 633880"/>
              <a:gd name="connsiteX3" fmla="*/ 0 w 1974791"/>
              <a:gd name="connsiteY3" fmla="*/ 633880 h 633880"/>
              <a:gd name="connsiteX4" fmla="*/ 0 w 1974791"/>
              <a:gd name="connsiteY4" fmla="*/ 0 h 633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4791" h="633880">
                <a:moveTo>
                  <a:pt x="0" y="0"/>
                </a:moveTo>
                <a:lnTo>
                  <a:pt x="1974791" y="0"/>
                </a:lnTo>
                <a:lnTo>
                  <a:pt x="1974791" y="633880"/>
                </a:lnTo>
                <a:lnTo>
                  <a:pt x="0" y="63388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340" tIns="0" rIns="601873" bIns="0" numCol="1" spcCol="1270" anchor="ctr" anchorCtr="0">
            <a:noAutofit/>
          </a:bodyPr>
          <a:lstStyle/>
          <a:p>
            <a:pPr marL="0" lvl="0" indent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kumimoji="1" lang="ja-JP" altLang="en-US" sz="1400" b="1" kern="1200">
                <a:solidFill>
                  <a:schemeClr val="bg1"/>
                </a:solidFill>
              </a:rPr>
              <a:t>情報提供サービス</a:t>
            </a:r>
          </a:p>
        </p:txBody>
      </p:sp>
      <p:sp>
        <p:nvSpPr>
          <p:cNvPr id="9" name="楕円 8" descr="ドキュメント 枠線">
            <a:extLst>
              <a:ext uri="{FF2B5EF4-FFF2-40B4-BE49-F238E27FC236}">
                <a16:creationId xmlns:a16="http://schemas.microsoft.com/office/drawing/2014/main" id="{6D4D0512-B3AC-1EC2-EFF4-5D1B71CC910B}"/>
              </a:ext>
            </a:extLst>
          </p:cNvPr>
          <p:cNvSpPr/>
          <p:nvPr/>
        </p:nvSpPr>
        <p:spPr>
          <a:xfrm>
            <a:off x="3676936" y="3405972"/>
            <a:ext cx="691177" cy="691177"/>
          </a:xfrm>
          <a:prstGeom prst="ellipse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ja-JP" altLang="en-US"/>
          </a:p>
        </p:txBody>
      </p:sp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C19E4953-0312-677F-3F0D-4D5D1E1987D8}"/>
              </a:ext>
            </a:extLst>
          </p:cNvPr>
          <p:cNvSpPr/>
          <p:nvPr/>
        </p:nvSpPr>
        <p:spPr>
          <a:xfrm>
            <a:off x="4990452" y="1831145"/>
            <a:ext cx="2137739" cy="1474140"/>
          </a:xfrm>
          <a:custGeom>
            <a:avLst/>
            <a:gdLst>
              <a:gd name="connsiteX0" fmla="*/ 117931 w 1974791"/>
              <a:gd name="connsiteY0" fmla="*/ 0 h 1474140"/>
              <a:gd name="connsiteX1" fmla="*/ 1856860 w 1974791"/>
              <a:gd name="connsiteY1" fmla="*/ 0 h 1474140"/>
              <a:gd name="connsiteX2" fmla="*/ 1974791 w 1974791"/>
              <a:gd name="connsiteY2" fmla="*/ 117931 h 1474140"/>
              <a:gd name="connsiteX3" fmla="*/ 1974791 w 1974791"/>
              <a:gd name="connsiteY3" fmla="*/ 1474140 h 1474140"/>
              <a:gd name="connsiteX4" fmla="*/ 1974791 w 1974791"/>
              <a:gd name="connsiteY4" fmla="*/ 1474140 h 1474140"/>
              <a:gd name="connsiteX5" fmla="*/ 0 w 1974791"/>
              <a:gd name="connsiteY5" fmla="*/ 1474140 h 1474140"/>
              <a:gd name="connsiteX6" fmla="*/ 0 w 1974791"/>
              <a:gd name="connsiteY6" fmla="*/ 1474140 h 1474140"/>
              <a:gd name="connsiteX7" fmla="*/ 0 w 1974791"/>
              <a:gd name="connsiteY7" fmla="*/ 117931 h 1474140"/>
              <a:gd name="connsiteX8" fmla="*/ 117931 w 1974791"/>
              <a:gd name="connsiteY8" fmla="*/ 0 h 1474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74791" h="1474140">
                <a:moveTo>
                  <a:pt x="117931" y="0"/>
                </a:moveTo>
                <a:lnTo>
                  <a:pt x="1856860" y="0"/>
                </a:lnTo>
                <a:cubicBezTo>
                  <a:pt x="1921991" y="0"/>
                  <a:pt x="1974791" y="52800"/>
                  <a:pt x="1974791" y="117931"/>
                </a:cubicBezTo>
                <a:lnTo>
                  <a:pt x="1974791" y="1474140"/>
                </a:lnTo>
                <a:lnTo>
                  <a:pt x="1974791" y="1474140"/>
                </a:lnTo>
                <a:lnTo>
                  <a:pt x="0" y="1474140"/>
                </a:lnTo>
                <a:lnTo>
                  <a:pt x="0" y="1474140"/>
                </a:lnTo>
                <a:lnTo>
                  <a:pt x="0" y="117931"/>
                </a:lnTo>
                <a:cubicBezTo>
                  <a:pt x="0" y="52800"/>
                  <a:pt x="52800" y="0"/>
                  <a:pt x="117931" y="0"/>
                </a:cubicBez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8511" tIns="76451" rIns="48511" bIns="13970" numCol="1" spcCol="1270" anchor="t" anchorCtr="0">
            <a:noAutofit/>
          </a:bodyPr>
          <a:lstStyle/>
          <a:p>
            <a:pPr marL="57150" lvl="1" indent="-5715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kumimoji="1" lang="ja-JP" altLang="en-US" sz="1200" b="1" kern="1200"/>
              <a:t>自治体</a:t>
            </a:r>
          </a:p>
          <a:p>
            <a:pPr marL="57150" lvl="1" indent="-5715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kumimoji="1" lang="ja-JP" altLang="en-US" sz="1200" b="1" kern="1200"/>
              <a:t>不動産会社、人材紹介会社、大学、インターナショナルスクール</a:t>
            </a:r>
          </a:p>
          <a:p>
            <a:pPr marL="57150" lvl="1" indent="-5715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kumimoji="1" lang="ja-JP" altLang="en-US" sz="1200" b="1" kern="1200"/>
              <a:t>銀行</a:t>
            </a:r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C606C27A-6F8E-02D5-DCF6-AFF650E458F3}"/>
              </a:ext>
            </a:extLst>
          </p:cNvPr>
          <p:cNvSpPr/>
          <p:nvPr/>
        </p:nvSpPr>
        <p:spPr>
          <a:xfrm>
            <a:off x="4990452" y="3305285"/>
            <a:ext cx="2137739" cy="633880"/>
          </a:xfrm>
          <a:custGeom>
            <a:avLst/>
            <a:gdLst>
              <a:gd name="connsiteX0" fmla="*/ 0 w 1974791"/>
              <a:gd name="connsiteY0" fmla="*/ 0 h 633880"/>
              <a:gd name="connsiteX1" fmla="*/ 1974791 w 1974791"/>
              <a:gd name="connsiteY1" fmla="*/ 0 h 633880"/>
              <a:gd name="connsiteX2" fmla="*/ 1974791 w 1974791"/>
              <a:gd name="connsiteY2" fmla="*/ 633880 h 633880"/>
              <a:gd name="connsiteX3" fmla="*/ 0 w 1974791"/>
              <a:gd name="connsiteY3" fmla="*/ 633880 h 633880"/>
              <a:gd name="connsiteX4" fmla="*/ 0 w 1974791"/>
              <a:gd name="connsiteY4" fmla="*/ 0 h 633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4791" h="633880">
                <a:moveTo>
                  <a:pt x="0" y="0"/>
                </a:moveTo>
                <a:lnTo>
                  <a:pt x="1974791" y="0"/>
                </a:lnTo>
                <a:lnTo>
                  <a:pt x="1974791" y="633880"/>
                </a:lnTo>
                <a:lnTo>
                  <a:pt x="0" y="63388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340" tIns="0" rIns="601873" bIns="0" numCol="1" spcCol="1270" anchor="ctr" anchorCtr="0">
            <a:noAutofit/>
          </a:bodyPr>
          <a:lstStyle/>
          <a:p>
            <a:pPr marL="0" lvl="0" indent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kumimoji="1" lang="ja-JP" altLang="en-US" sz="1400" b="1" kern="1200"/>
              <a:t>県内ネットワーク</a:t>
            </a:r>
          </a:p>
        </p:txBody>
      </p:sp>
      <p:sp>
        <p:nvSpPr>
          <p:cNvPr id="12" name="楕円 11" descr="ユーザー ネットワーク 枠線">
            <a:extLst>
              <a:ext uri="{FF2B5EF4-FFF2-40B4-BE49-F238E27FC236}">
                <a16:creationId xmlns:a16="http://schemas.microsoft.com/office/drawing/2014/main" id="{EAD9AD22-C8EF-456A-BCFC-562E77DD74DF}"/>
              </a:ext>
            </a:extLst>
          </p:cNvPr>
          <p:cNvSpPr/>
          <p:nvPr/>
        </p:nvSpPr>
        <p:spPr>
          <a:xfrm>
            <a:off x="6510166" y="3405972"/>
            <a:ext cx="691177" cy="691177"/>
          </a:xfrm>
          <a:prstGeom prst="ellipse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ja-JP" altLang="en-US"/>
          </a:p>
        </p:txBody>
      </p:sp>
      <p:sp>
        <p:nvSpPr>
          <p:cNvPr id="13" name="フリーフォーム: 図形 12">
            <a:extLst>
              <a:ext uri="{FF2B5EF4-FFF2-40B4-BE49-F238E27FC236}">
                <a16:creationId xmlns:a16="http://schemas.microsoft.com/office/drawing/2014/main" id="{21277D71-A857-6DC7-F5C1-D153A01263C4}"/>
              </a:ext>
            </a:extLst>
          </p:cNvPr>
          <p:cNvSpPr/>
          <p:nvPr/>
        </p:nvSpPr>
        <p:spPr>
          <a:xfrm>
            <a:off x="2084070" y="4439474"/>
            <a:ext cx="2231898" cy="1474140"/>
          </a:xfrm>
          <a:custGeom>
            <a:avLst/>
            <a:gdLst>
              <a:gd name="connsiteX0" fmla="*/ 117931 w 1974791"/>
              <a:gd name="connsiteY0" fmla="*/ 0 h 1474140"/>
              <a:gd name="connsiteX1" fmla="*/ 1856860 w 1974791"/>
              <a:gd name="connsiteY1" fmla="*/ 0 h 1474140"/>
              <a:gd name="connsiteX2" fmla="*/ 1974791 w 1974791"/>
              <a:gd name="connsiteY2" fmla="*/ 117931 h 1474140"/>
              <a:gd name="connsiteX3" fmla="*/ 1974791 w 1974791"/>
              <a:gd name="connsiteY3" fmla="*/ 1474140 h 1474140"/>
              <a:gd name="connsiteX4" fmla="*/ 1974791 w 1974791"/>
              <a:gd name="connsiteY4" fmla="*/ 1474140 h 1474140"/>
              <a:gd name="connsiteX5" fmla="*/ 0 w 1974791"/>
              <a:gd name="connsiteY5" fmla="*/ 1474140 h 1474140"/>
              <a:gd name="connsiteX6" fmla="*/ 0 w 1974791"/>
              <a:gd name="connsiteY6" fmla="*/ 1474140 h 1474140"/>
              <a:gd name="connsiteX7" fmla="*/ 0 w 1974791"/>
              <a:gd name="connsiteY7" fmla="*/ 117931 h 1474140"/>
              <a:gd name="connsiteX8" fmla="*/ 117931 w 1974791"/>
              <a:gd name="connsiteY8" fmla="*/ 0 h 1474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74791" h="1474140">
                <a:moveTo>
                  <a:pt x="117931" y="0"/>
                </a:moveTo>
                <a:lnTo>
                  <a:pt x="1856860" y="0"/>
                </a:lnTo>
                <a:cubicBezTo>
                  <a:pt x="1921991" y="0"/>
                  <a:pt x="1974791" y="52800"/>
                  <a:pt x="1974791" y="117931"/>
                </a:cubicBezTo>
                <a:lnTo>
                  <a:pt x="1974791" y="1474140"/>
                </a:lnTo>
                <a:lnTo>
                  <a:pt x="1974791" y="1474140"/>
                </a:lnTo>
                <a:lnTo>
                  <a:pt x="0" y="1474140"/>
                </a:lnTo>
                <a:lnTo>
                  <a:pt x="0" y="1474140"/>
                </a:lnTo>
                <a:lnTo>
                  <a:pt x="0" y="117931"/>
                </a:lnTo>
                <a:cubicBezTo>
                  <a:pt x="0" y="52800"/>
                  <a:pt x="52800" y="0"/>
                  <a:pt x="117931" y="0"/>
                </a:cubicBez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8511" tIns="76451" rIns="48511" bIns="13970" numCol="1" spcCol="1270" anchor="t" anchorCtr="0">
            <a:noAutofit/>
          </a:bodyPr>
          <a:lstStyle/>
          <a:p>
            <a:pPr marL="57150" lvl="1" indent="-5715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kumimoji="1" lang="en-US" altLang="ja-JP" sz="1200" b="1" kern="1200"/>
              <a:t>50</a:t>
            </a:r>
            <a:r>
              <a:rPr kumimoji="1" lang="ja-JP" altLang="en-US" sz="1200" b="1" kern="1200"/>
              <a:t>営業日間、無料でご利用いただけるオフィスをご用意</a:t>
            </a:r>
          </a:p>
        </p:txBody>
      </p:sp>
      <p:sp>
        <p:nvSpPr>
          <p:cNvPr id="14" name="フリーフォーム: 図形 13">
            <a:extLst>
              <a:ext uri="{FF2B5EF4-FFF2-40B4-BE49-F238E27FC236}">
                <a16:creationId xmlns:a16="http://schemas.microsoft.com/office/drawing/2014/main" id="{33695B18-0F77-4F18-A537-3ACD25C03157}"/>
              </a:ext>
            </a:extLst>
          </p:cNvPr>
          <p:cNvSpPr/>
          <p:nvPr/>
        </p:nvSpPr>
        <p:spPr>
          <a:xfrm>
            <a:off x="2084070" y="5913615"/>
            <a:ext cx="2231898" cy="633880"/>
          </a:xfrm>
          <a:custGeom>
            <a:avLst/>
            <a:gdLst>
              <a:gd name="connsiteX0" fmla="*/ 0 w 1974791"/>
              <a:gd name="connsiteY0" fmla="*/ 0 h 633880"/>
              <a:gd name="connsiteX1" fmla="*/ 1974791 w 1974791"/>
              <a:gd name="connsiteY1" fmla="*/ 0 h 633880"/>
              <a:gd name="connsiteX2" fmla="*/ 1974791 w 1974791"/>
              <a:gd name="connsiteY2" fmla="*/ 633880 h 633880"/>
              <a:gd name="connsiteX3" fmla="*/ 0 w 1974791"/>
              <a:gd name="connsiteY3" fmla="*/ 633880 h 633880"/>
              <a:gd name="connsiteX4" fmla="*/ 0 w 1974791"/>
              <a:gd name="connsiteY4" fmla="*/ 0 h 633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4791" h="633880">
                <a:moveTo>
                  <a:pt x="0" y="0"/>
                </a:moveTo>
                <a:lnTo>
                  <a:pt x="1974791" y="0"/>
                </a:lnTo>
                <a:lnTo>
                  <a:pt x="1974791" y="633880"/>
                </a:lnTo>
                <a:lnTo>
                  <a:pt x="0" y="63388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340" tIns="0" rIns="601873" bIns="0" numCol="1" spcCol="1270" anchor="ctr" anchorCtr="0">
            <a:noAutofit/>
          </a:bodyPr>
          <a:lstStyle/>
          <a:p>
            <a:pPr marL="0" lvl="0" indent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kumimoji="1" lang="ja-JP" altLang="en-US" sz="1400" b="1" kern="1200" dirty="0"/>
              <a:t>テンポラリー</a:t>
            </a:r>
            <a:endParaRPr kumimoji="1" lang="en-US" altLang="ja-JP" sz="1400" b="1" kern="1200" dirty="0"/>
          </a:p>
          <a:p>
            <a:pPr marL="0" lvl="0" indent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kumimoji="1" lang="ja-JP" altLang="en-US" sz="1400" b="1" kern="1200" dirty="0"/>
              <a:t>オフィス（</a:t>
            </a:r>
            <a:r>
              <a:rPr kumimoji="1" lang="en-US" altLang="ja-JP" sz="1400" b="1" kern="1200" dirty="0"/>
              <a:t>IBSC</a:t>
            </a:r>
            <a:r>
              <a:rPr kumimoji="1" lang="ja-JP" altLang="en-US" sz="1400" b="1" kern="1200" dirty="0"/>
              <a:t>）</a:t>
            </a:r>
          </a:p>
        </p:txBody>
      </p:sp>
      <p:sp>
        <p:nvSpPr>
          <p:cNvPr id="15" name="楕円 14" descr="事務用椅子 単色塗りつぶし">
            <a:extLst>
              <a:ext uri="{FF2B5EF4-FFF2-40B4-BE49-F238E27FC236}">
                <a16:creationId xmlns:a16="http://schemas.microsoft.com/office/drawing/2014/main" id="{43E4EB02-CEB4-55B6-AE38-423D629A8B7F}"/>
              </a:ext>
            </a:extLst>
          </p:cNvPr>
          <p:cNvSpPr/>
          <p:nvPr/>
        </p:nvSpPr>
        <p:spPr>
          <a:xfrm>
            <a:off x="3615976" y="5904573"/>
            <a:ext cx="691177" cy="691177"/>
          </a:xfrm>
          <a:prstGeom prst="ellipse">
            <a:avLst/>
          </a:prstGeom>
          <a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ja-JP" altLang="en-US"/>
          </a:p>
        </p:txBody>
      </p:sp>
      <p:sp>
        <p:nvSpPr>
          <p:cNvPr id="16" name="フリーフォーム: 図形 15">
            <a:extLst>
              <a:ext uri="{FF2B5EF4-FFF2-40B4-BE49-F238E27FC236}">
                <a16:creationId xmlns:a16="http://schemas.microsoft.com/office/drawing/2014/main" id="{CBB68907-880B-A24A-DD04-F71D1E85AA97}"/>
              </a:ext>
            </a:extLst>
          </p:cNvPr>
          <p:cNvSpPr/>
          <p:nvPr/>
        </p:nvSpPr>
        <p:spPr>
          <a:xfrm>
            <a:off x="4990452" y="4439474"/>
            <a:ext cx="2137739" cy="1474140"/>
          </a:xfrm>
          <a:custGeom>
            <a:avLst/>
            <a:gdLst>
              <a:gd name="connsiteX0" fmla="*/ 117931 w 1974791"/>
              <a:gd name="connsiteY0" fmla="*/ 0 h 1474140"/>
              <a:gd name="connsiteX1" fmla="*/ 1856860 w 1974791"/>
              <a:gd name="connsiteY1" fmla="*/ 0 h 1474140"/>
              <a:gd name="connsiteX2" fmla="*/ 1974791 w 1974791"/>
              <a:gd name="connsiteY2" fmla="*/ 117931 h 1474140"/>
              <a:gd name="connsiteX3" fmla="*/ 1974791 w 1974791"/>
              <a:gd name="connsiteY3" fmla="*/ 1474140 h 1474140"/>
              <a:gd name="connsiteX4" fmla="*/ 1974791 w 1974791"/>
              <a:gd name="connsiteY4" fmla="*/ 1474140 h 1474140"/>
              <a:gd name="connsiteX5" fmla="*/ 0 w 1974791"/>
              <a:gd name="connsiteY5" fmla="*/ 1474140 h 1474140"/>
              <a:gd name="connsiteX6" fmla="*/ 0 w 1974791"/>
              <a:gd name="connsiteY6" fmla="*/ 1474140 h 1474140"/>
              <a:gd name="connsiteX7" fmla="*/ 0 w 1974791"/>
              <a:gd name="connsiteY7" fmla="*/ 117931 h 1474140"/>
              <a:gd name="connsiteX8" fmla="*/ 117931 w 1974791"/>
              <a:gd name="connsiteY8" fmla="*/ 0 h 1474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74791" h="1474140">
                <a:moveTo>
                  <a:pt x="117931" y="0"/>
                </a:moveTo>
                <a:lnTo>
                  <a:pt x="1856860" y="0"/>
                </a:lnTo>
                <a:cubicBezTo>
                  <a:pt x="1921991" y="0"/>
                  <a:pt x="1974791" y="52800"/>
                  <a:pt x="1974791" y="117931"/>
                </a:cubicBezTo>
                <a:lnTo>
                  <a:pt x="1974791" y="1474140"/>
                </a:lnTo>
                <a:lnTo>
                  <a:pt x="1974791" y="1474140"/>
                </a:lnTo>
                <a:lnTo>
                  <a:pt x="0" y="1474140"/>
                </a:lnTo>
                <a:lnTo>
                  <a:pt x="0" y="1474140"/>
                </a:lnTo>
                <a:lnTo>
                  <a:pt x="0" y="117931"/>
                </a:lnTo>
                <a:cubicBezTo>
                  <a:pt x="0" y="52800"/>
                  <a:pt x="52800" y="0"/>
                  <a:pt x="117931" y="0"/>
                </a:cubicBez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8511" tIns="76451" rIns="48511" bIns="13970" numCol="1" spcCol="1270" anchor="t" anchorCtr="0">
            <a:noAutofit/>
          </a:bodyPr>
          <a:lstStyle/>
          <a:p>
            <a:pPr marL="57150" lvl="1" indent="-5715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kumimoji="1" lang="en-US" altLang="ja-JP" sz="1200" b="1" kern="1200"/>
              <a:t>PR</a:t>
            </a:r>
            <a:r>
              <a:rPr kumimoji="1" lang="ja-JP" altLang="en-US" sz="1200" b="1" kern="1200"/>
              <a:t> </a:t>
            </a:r>
            <a:r>
              <a:rPr kumimoji="1" lang="en-US" altLang="ja-JP" sz="1200" b="1" kern="1200"/>
              <a:t>times</a:t>
            </a:r>
            <a:r>
              <a:rPr kumimoji="1" lang="ja-JP" altLang="en-US" sz="1200" b="1" kern="1200"/>
              <a:t>との連携</a:t>
            </a:r>
          </a:p>
          <a:p>
            <a:pPr marL="57150" lvl="1" indent="-5715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kumimoji="1" lang="ja-JP" altLang="en-US" sz="1200" b="1" kern="1200" dirty="0"/>
              <a:t>ジェトロ横浜によるプレスリリース</a:t>
            </a:r>
          </a:p>
        </p:txBody>
      </p:sp>
      <p:sp>
        <p:nvSpPr>
          <p:cNvPr id="17" name="フリーフォーム: 図形 16">
            <a:extLst>
              <a:ext uri="{FF2B5EF4-FFF2-40B4-BE49-F238E27FC236}">
                <a16:creationId xmlns:a16="http://schemas.microsoft.com/office/drawing/2014/main" id="{EA29C018-6FA8-A847-6BCA-1E3D53C8812C}"/>
              </a:ext>
            </a:extLst>
          </p:cNvPr>
          <p:cNvSpPr/>
          <p:nvPr/>
        </p:nvSpPr>
        <p:spPr>
          <a:xfrm>
            <a:off x="4990452" y="5913615"/>
            <a:ext cx="2137739" cy="633880"/>
          </a:xfrm>
          <a:custGeom>
            <a:avLst/>
            <a:gdLst>
              <a:gd name="connsiteX0" fmla="*/ 0 w 1974791"/>
              <a:gd name="connsiteY0" fmla="*/ 0 h 633880"/>
              <a:gd name="connsiteX1" fmla="*/ 1974791 w 1974791"/>
              <a:gd name="connsiteY1" fmla="*/ 0 h 633880"/>
              <a:gd name="connsiteX2" fmla="*/ 1974791 w 1974791"/>
              <a:gd name="connsiteY2" fmla="*/ 633880 h 633880"/>
              <a:gd name="connsiteX3" fmla="*/ 0 w 1974791"/>
              <a:gd name="connsiteY3" fmla="*/ 633880 h 633880"/>
              <a:gd name="connsiteX4" fmla="*/ 0 w 1974791"/>
              <a:gd name="connsiteY4" fmla="*/ 0 h 633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4791" h="633880">
                <a:moveTo>
                  <a:pt x="0" y="0"/>
                </a:moveTo>
                <a:lnTo>
                  <a:pt x="1974791" y="0"/>
                </a:lnTo>
                <a:lnTo>
                  <a:pt x="1974791" y="633880"/>
                </a:lnTo>
                <a:lnTo>
                  <a:pt x="0" y="63388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340" tIns="0" rIns="601873" bIns="0" numCol="1" spcCol="1270" anchor="ctr" anchorCtr="0">
            <a:noAutofit/>
          </a:bodyPr>
          <a:lstStyle/>
          <a:p>
            <a:pPr marL="0" lvl="0" indent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kumimoji="1" lang="en-US" altLang="ja-JP" sz="1400" b="1" kern="1200"/>
              <a:t>PR</a:t>
            </a:r>
            <a:r>
              <a:rPr kumimoji="1" lang="ja-JP" altLang="en-US" sz="1400" b="1" kern="1200"/>
              <a:t>支援</a:t>
            </a:r>
          </a:p>
        </p:txBody>
      </p:sp>
      <p:sp>
        <p:nvSpPr>
          <p:cNvPr id="18" name="楕円 17" descr="メガホン 1 単色塗りつぶし">
            <a:extLst>
              <a:ext uri="{FF2B5EF4-FFF2-40B4-BE49-F238E27FC236}">
                <a16:creationId xmlns:a16="http://schemas.microsoft.com/office/drawing/2014/main" id="{0033F53F-EDCA-5B61-99DC-AAB79FE3A0A0}"/>
              </a:ext>
            </a:extLst>
          </p:cNvPr>
          <p:cNvSpPr/>
          <p:nvPr/>
        </p:nvSpPr>
        <p:spPr>
          <a:xfrm>
            <a:off x="6437014" y="5892381"/>
            <a:ext cx="691177" cy="691177"/>
          </a:xfrm>
          <a:prstGeom prst="ellipse">
            <a:avLst/>
          </a:prstGeom>
          <a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03540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吹き出し: 角を丸めた四角形 19">
            <a:extLst>
              <a:ext uri="{FF2B5EF4-FFF2-40B4-BE49-F238E27FC236}">
                <a16:creationId xmlns:a16="http://schemas.microsoft.com/office/drawing/2014/main" id="{36170119-4F99-214B-3B4D-6F84065FFD5E}"/>
              </a:ext>
            </a:extLst>
          </p:cNvPr>
          <p:cNvSpPr/>
          <p:nvPr/>
        </p:nvSpPr>
        <p:spPr>
          <a:xfrm>
            <a:off x="3763903" y="1900333"/>
            <a:ext cx="4637903" cy="2312731"/>
          </a:xfrm>
          <a:prstGeom prst="wedgeRoundRectCallout">
            <a:avLst>
              <a:gd name="adj1" fmla="val -64172"/>
              <a:gd name="adj2" fmla="val -9849"/>
              <a:gd name="adj3" fmla="val 16667"/>
            </a:avLst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10000"/>
              </a:lnSpc>
            </a:pPr>
            <a:endParaRPr kumimoji="1" lang="ja-JP" altLang="en-US" sz="900" b="1" dirty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9F9F8608-9EFC-57E5-FF35-9A2B0349A0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4851" y="4660709"/>
            <a:ext cx="2796005" cy="1585679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894DF509-AE94-402D-87B3-12DBDE04F546}"/>
              </a:ext>
            </a:extLst>
          </p:cNvPr>
          <p:cNvSpPr/>
          <p:nvPr/>
        </p:nvSpPr>
        <p:spPr bwMode="gray">
          <a:xfrm>
            <a:off x="0" y="1000933"/>
            <a:ext cx="9144000" cy="108149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10000"/>
              </a:lnSpc>
            </a:pPr>
            <a:endParaRPr kumimoji="1" lang="ja-JP" altLang="en-US" sz="10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タイトル 15">
            <a:extLst>
              <a:ext uri="{FF2B5EF4-FFF2-40B4-BE49-F238E27FC236}">
                <a16:creationId xmlns:a16="http://schemas.microsoft.com/office/drawing/2014/main" id="{863A711D-5F4D-4D5E-9390-9775BF53F4F8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782434" y="370991"/>
            <a:ext cx="7001489" cy="497654"/>
          </a:xfrm>
          <a:solidFill>
            <a:schemeClr val="bg1"/>
          </a:solidFill>
        </p:spPr>
        <p:txBody>
          <a:bodyPr lIns="0" tIns="72000" rIns="0" bIns="36000">
            <a:noAutofit/>
          </a:bodyPr>
          <a:lstStyle/>
          <a:p>
            <a:r>
              <a:rPr lang="ja-JP" alt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情報提供サービス</a:t>
            </a:r>
            <a:endParaRPr kumimoji="1" lang="en" altLang="en-US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A529D4D-21F5-4363-A675-67BCEEBA9C7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337306" y="1084175"/>
            <a:ext cx="8510132" cy="601243"/>
          </a:xfrm>
        </p:spPr>
        <p:txBody>
          <a:bodyPr wrap="square" lIns="0" tIns="0" rIns="0" bIns="0" rtlCol="0" anchor="t">
            <a:noAutofit/>
          </a:bodyPr>
          <a:lstStyle/>
          <a:p>
            <a:pPr marL="215900" indent="-215900">
              <a:spcAft>
                <a:spcPts val="400"/>
              </a:spcAft>
            </a:pPr>
            <a:r>
              <a:rPr lang="ja-JP" altLang="en-US" sz="1600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ジェトロ“</a:t>
            </a:r>
            <a:r>
              <a:rPr lang="en-US" altLang="ja-JP" sz="1600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Invest</a:t>
            </a:r>
            <a:r>
              <a:rPr lang="ja-JP" altLang="en-US" sz="1600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ja-JP" sz="1600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Japan</a:t>
            </a:r>
            <a:r>
              <a:rPr lang="ja-JP" altLang="en-US" sz="1600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”サイトで日本への投資に役立つ情報を発信しています。</a:t>
            </a:r>
            <a:endParaRPr lang="en-US" altLang="ja-JP" sz="1100" b="0" i="0" dirty="0">
              <a:solidFill>
                <a:srgbClr val="3C4043"/>
              </a:solidFill>
              <a:effectLst/>
              <a:latin typeface="Roboto" panose="02000000000000000000" pitchFamily="2" charset="0"/>
            </a:endParaRPr>
          </a:p>
          <a:p>
            <a:pPr marL="215900" indent="-215900">
              <a:spcAft>
                <a:spcPts val="400"/>
              </a:spcAft>
            </a:pPr>
            <a:r>
              <a:rPr lang="ja-JP" altLang="en-US" sz="1600" dirty="0">
                <a:solidFill>
                  <a:srgbClr val="3C4043"/>
                </a:solidFill>
                <a:latin typeface="Roboto" panose="02000000000000000000" pitchFamily="2" charset="0"/>
              </a:rPr>
              <a:t>支援認定済み企業は士業専門家によるコンサルテーションを無料で受けることができます。</a:t>
            </a:r>
            <a:endParaRPr lang="en-US" altLang="ja-JP" sz="1600" dirty="0">
              <a:solidFill>
                <a:srgbClr val="3C4043"/>
              </a:solidFill>
              <a:latin typeface="Roboto" panose="02000000000000000000" pitchFamily="2" charset="0"/>
            </a:endParaRPr>
          </a:p>
          <a:p>
            <a:pPr marL="0" indent="0">
              <a:spcAft>
                <a:spcPts val="400"/>
              </a:spcAft>
              <a:buNone/>
            </a:pPr>
            <a:r>
              <a:rPr lang="ja-JP" altLang="en-US" sz="1600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　（専門家による無料相談、設立手続き、税務、労働問題、商標、知的財産など </a:t>
            </a:r>
            <a:r>
              <a:rPr lang="ja-JP" altLang="en-US" sz="1600" dirty="0">
                <a:solidFill>
                  <a:srgbClr val="3C4043"/>
                </a:solidFill>
                <a:latin typeface="Roboto" panose="02000000000000000000" pitchFamily="2" charset="0"/>
              </a:rPr>
              <a:t>）</a:t>
            </a:r>
            <a:endParaRPr lang="ja-JP" altLang="en-US" sz="1600" b="0" i="0" dirty="0">
              <a:solidFill>
                <a:srgbClr val="3C4043"/>
              </a:solidFill>
              <a:effectLst/>
              <a:latin typeface="Roboto" panose="02000000000000000000" pitchFamily="2" charset="0"/>
            </a:endParaRPr>
          </a:p>
          <a:p>
            <a:pPr marL="0" indent="0">
              <a:spcAft>
                <a:spcPts val="400"/>
              </a:spcAft>
              <a:buNone/>
            </a:pPr>
            <a:endParaRPr lang="en-US" altLang="ja-JP" sz="2400" b="0" i="0" dirty="0">
              <a:solidFill>
                <a:srgbClr val="3C4043"/>
              </a:solidFill>
              <a:effectLst/>
              <a:latin typeface="Roboto" panose="02000000000000000000" pitchFamily="2" charset="0"/>
            </a:endParaRPr>
          </a:p>
        </p:txBody>
      </p:sp>
      <p:pic>
        <p:nvPicPr>
          <p:cNvPr id="3" name="図 2" descr="挿絵, 抽象 が含まれている画像&#10;&#10;自動的に生成された説明">
            <a:extLst>
              <a:ext uri="{FF2B5EF4-FFF2-40B4-BE49-F238E27FC236}">
                <a16:creationId xmlns:a16="http://schemas.microsoft.com/office/drawing/2014/main" id="{79547D58-E9E3-0548-F704-4813F0EB56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071" y="170149"/>
            <a:ext cx="1219471" cy="319385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63E35525-BE6B-1300-73BE-1D5183A61C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2231207"/>
            <a:ext cx="2957822" cy="1676875"/>
          </a:xfrm>
          <a:prstGeom prst="rect">
            <a:avLst/>
          </a:prstGeom>
        </p:spPr>
      </p:pic>
      <p:sp>
        <p:nvSpPr>
          <p:cNvPr id="28" name="吹き出し: 角を丸めた四角形 27">
            <a:extLst>
              <a:ext uri="{FF2B5EF4-FFF2-40B4-BE49-F238E27FC236}">
                <a16:creationId xmlns:a16="http://schemas.microsoft.com/office/drawing/2014/main" id="{375CB379-FC1F-BAE9-C2CE-24DE420D5132}"/>
              </a:ext>
            </a:extLst>
          </p:cNvPr>
          <p:cNvSpPr/>
          <p:nvPr/>
        </p:nvSpPr>
        <p:spPr>
          <a:xfrm>
            <a:off x="3763903" y="4297184"/>
            <a:ext cx="4637903" cy="2312731"/>
          </a:xfrm>
          <a:prstGeom prst="wedgeRoundRectCallout">
            <a:avLst>
              <a:gd name="adj1" fmla="val -64350"/>
              <a:gd name="adj2" fmla="val -37988"/>
              <a:gd name="adj3" fmla="val 16667"/>
            </a:avLst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10000"/>
              </a:lnSpc>
            </a:pPr>
            <a:endParaRPr kumimoji="1" lang="ja-JP" altLang="en-US" sz="900" b="1" dirty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32" name="図 31">
            <a:extLst>
              <a:ext uri="{FF2B5EF4-FFF2-40B4-BE49-F238E27FC236}">
                <a16:creationId xmlns:a16="http://schemas.microsoft.com/office/drawing/2014/main" id="{ED431F22-6998-FAB4-4F6E-97971A3B5C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13" y="2678608"/>
            <a:ext cx="2505647" cy="3483076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2BEF97A8-6643-1114-9F91-D91109FF574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950" r="6993"/>
          <a:stretch/>
        </p:blipFill>
        <p:spPr>
          <a:xfrm>
            <a:off x="1392524" y="2944041"/>
            <a:ext cx="1219200" cy="203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564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894DF509-AE94-402D-87B3-12DBDE04F546}"/>
              </a:ext>
            </a:extLst>
          </p:cNvPr>
          <p:cNvSpPr/>
          <p:nvPr/>
        </p:nvSpPr>
        <p:spPr bwMode="gray">
          <a:xfrm>
            <a:off x="0" y="1000933"/>
            <a:ext cx="9144000" cy="96645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10000"/>
              </a:lnSpc>
            </a:pPr>
            <a:endParaRPr kumimoji="1" lang="ja-JP" altLang="en-US" sz="10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タイトル 15">
            <a:extLst>
              <a:ext uri="{FF2B5EF4-FFF2-40B4-BE49-F238E27FC236}">
                <a16:creationId xmlns:a16="http://schemas.microsoft.com/office/drawing/2014/main" id="{863A711D-5F4D-4D5E-9390-9775BF53F4F8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782434" y="370991"/>
            <a:ext cx="7001489" cy="497654"/>
          </a:xfrm>
          <a:solidFill>
            <a:schemeClr val="bg1"/>
          </a:solidFill>
        </p:spPr>
        <p:txBody>
          <a:bodyPr lIns="0" tIns="72000" rIns="0" bIns="36000">
            <a:noAutofit/>
          </a:bodyPr>
          <a:lstStyle/>
          <a:p>
            <a:r>
              <a:rPr kumimoji="1" lang="ja-JP" alt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県内ネットワークサービス</a:t>
            </a:r>
            <a:endParaRPr kumimoji="1" lang="en" altLang="en-US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A529D4D-21F5-4363-A675-67BCEEBA9C7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498055" y="1115318"/>
            <a:ext cx="8373591" cy="601243"/>
          </a:xfrm>
        </p:spPr>
        <p:txBody>
          <a:bodyPr wrap="square" lIns="0" tIns="0" rIns="0" bIns="0" rtlCol="0" anchor="t">
            <a:noAutofit/>
          </a:bodyPr>
          <a:lstStyle/>
          <a:p>
            <a:pPr marL="215900" indent="-215900">
              <a:spcAft>
                <a:spcPts val="400"/>
              </a:spcAft>
            </a:pPr>
            <a:r>
              <a:rPr lang="ja-JP" altLang="en-US" sz="1600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ジェトロ外資系企業の誘致に積極的な自治体と連携し、インセンティブ情報を提供します。</a:t>
            </a:r>
            <a:endParaRPr lang="en-US" altLang="ja-JP" sz="1600" b="0" i="0" dirty="0">
              <a:solidFill>
                <a:srgbClr val="3C4043"/>
              </a:solidFill>
              <a:effectLst/>
              <a:latin typeface="Roboto" panose="02000000000000000000" pitchFamily="2" charset="0"/>
            </a:endParaRPr>
          </a:p>
          <a:p>
            <a:pPr marL="215900" indent="-215900">
              <a:spcAft>
                <a:spcPts val="400"/>
              </a:spcAft>
            </a:pPr>
            <a:r>
              <a:rPr lang="ja-JP" altLang="en-US" sz="1600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外資系企業を得意とするサービスプロバイダーと連携し、日本法人のスタートアップを支援します。</a:t>
            </a:r>
            <a:endParaRPr lang="en-US" altLang="ja-JP" sz="1600" b="0" i="0" dirty="0">
              <a:solidFill>
                <a:srgbClr val="3C4043"/>
              </a:solidFill>
              <a:effectLst/>
              <a:latin typeface="Roboto" panose="02000000000000000000" pitchFamily="2" charset="0"/>
            </a:endParaRPr>
          </a:p>
        </p:txBody>
      </p:sp>
      <p:pic>
        <p:nvPicPr>
          <p:cNvPr id="3" name="図 2" descr="挿絵, 抽象 が含まれている画像&#10;&#10;自動的に生成された説明">
            <a:extLst>
              <a:ext uri="{FF2B5EF4-FFF2-40B4-BE49-F238E27FC236}">
                <a16:creationId xmlns:a16="http://schemas.microsoft.com/office/drawing/2014/main" id="{79547D58-E9E3-0548-F704-4813F0EB56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071" y="170149"/>
            <a:ext cx="1219471" cy="319385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9C4E314-7DE5-82BD-5CA9-3D45DCA8BC3C}"/>
              </a:ext>
            </a:extLst>
          </p:cNvPr>
          <p:cNvSpPr txBox="1"/>
          <p:nvPr/>
        </p:nvSpPr>
        <p:spPr>
          <a:xfrm>
            <a:off x="5182537" y="2602211"/>
            <a:ext cx="4588474" cy="2438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defTabSz="914400">
              <a:lnSpc>
                <a:spcPct val="110000"/>
              </a:lnSpc>
              <a:spcAft>
                <a:spcPts val="200"/>
              </a:spcAft>
              <a:buClr>
                <a:srgbClr val="CC9900"/>
              </a:buClr>
              <a:buFont typeface="Wingdings" panose="05000000000000000000" pitchFamily="2" charset="2"/>
              <a:buChar char="l"/>
              <a:defRPr/>
            </a:pPr>
            <a:r>
              <a:rPr lang="ja-JP" altLang="en-US" sz="1600" dirty="0">
                <a:solidFill>
                  <a:srgbClr val="3C4043"/>
                </a:solidFill>
                <a:latin typeface="+mj-lt"/>
              </a:rPr>
              <a:t>神奈川県、横浜市、川崎市、相模原市</a:t>
            </a:r>
            <a:endParaRPr lang="en-US" altLang="ja-JP" sz="1600" dirty="0">
              <a:solidFill>
                <a:srgbClr val="3C4043"/>
              </a:solidFill>
              <a:latin typeface="+mj-lt"/>
            </a:endParaRPr>
          </a:p>
          <a:p>
            <a:pPr marL="285750" indent="-285750" defTabSz="914400">
              <a:lnSpc>
                <a:spcPct val="110000"/>
              </a:lnSpc>
              <a:spcAft>
                <a:spcPts val="200"/>
              </a:spcAft>
              <a:buClr>
                <a:srgbClr val="CC9900"/>
              </a:buClr>
              <a:buFont typeface="Wingdings" panose="05000000000000000000" pitchFamily="2" charset="2"/>
              <a:buChar char="l"/>
              <a:defRPr/>
            </a:pPr>
            <a:r>
              <a:rPr lang="ja-JP" altLang="en-US" sz="1600" dirty="0">
                <a:solidFill>
                  <a:srgbClr val="3C4043"/>
                </a:solidFill>
                <a:latin typeface="+mj-lt"/>
              </a:rPr>
              <a:t>士業専門家</a:t>
            </a:r>
            <a:endParaRPr lang="en-US" altLang="ja-JP" sz="1600" dirty="0">
              <a:solidFill>
                <a:srgbClr val="3C4043"/>
              </a:solidFill>
              <a:latin typeface="+mj-lt"/>
            </a:endParaRPr>
          </a:p>
          <a:p>
            <a:pPr defTabSz="914400">
              <a:lnSpc>
                <a:spcPct val="110000"/>
              </a:lnSpc>
              <a:spcAft>
                <a:spcPts val="200"/>
              </a:spcAft>
              <a:buClr>
                <a:srgbClr val="CC9900"/>
              </a:buClr>
              <a:defRPr/>
            </a:pPr>
            <a:r>
              <a:rPr lang="ja-JP" altLang="en-US" sz="1600" dirty="0">
                <a:solidFill>
                  <a:srgbClr val="3C4043"/>
                </a:solidFill>
                <a:latin typeface="+mj-lt"/>
              </a:rPr>
              <a:t>（行政書士、司法書士、税理士、社労士）</a:t>
            </a:r>
            <a:endParaRPr lang="en-US" altLang="ja-JP" sz="1600" dirty="0">
              <a:solidFill>
                <a:srgbClr val="3C4043"/>
              </a:solidFill>
              <a:latin typeface="+mj-lt"/>
            </a:endParaRPr>
          </a:p>
          <a:p>
            <a:pPr marL="285750" indent="-285750" defTabSz="914400">
              <a:lnSpc>
                <a:spcPct val="110000"/>
              </a:lnSpc>
              <a:spcAft>
                <a:spcPts val="200"/>
              </a:spcAft>
              <a:buClr>
                <a:srgbClr val="CC9900"/>
              </a:buClr>
              <a:buFont typeface="Wingdings" panose="05000000000000000000" pitchFamily="2" charset="2"/>
              <a:buChar char="l"/>
              <a:defRPr/>
            </a:pPr>
            <a:r>
              <a:rPr lang="ja-JP" altLang="en-US" sz="1600" dirty="0">
                <a:solidFill>
                  <a:srgbClr val="3C4043"/>
                </a:solidFill>
                <a:latin typeface="+mj-lt"/>
              </a:rPr>
              <a:t>不動産会社</a:t>
            </a:r>
            <a:endParaRPr lang="en-US" altLang="ja-JP" sz="1600" dirty="0">
              <a:solidFill>
                <a:srgbClr val="3C4043"/>
              </a:solidFill>
              <a:latin typeface="+mj-lt"/>
            </a:endParaRPr>
          </a:p>
          <a:p>
            <a:pPr defTabSz="914400">
              <a:lnSpc>
                <a:spcPct val="110000"/>
              </a:lnSpc>
              <a:spcAft>
                <a:spcPts val="200"/>
              </a:spcAft>
              <a:buClr>
                <a:srgbClr val="CC9900"/>
              </a:buClr>
              <a:defRPr/>
            </a:pPr>
            <a:r>
              <a:rPr lang="ja-JP" altLang="en-US" sz="1600" dirty="0">
                <a:solidFill>
                  <a:srgbClr val="3C4043"/>
                </a:solidFill>
                <a:latin typeface="+mj-lt"/>
              </a:rPr>
              <a:t>　（工場用地やオフィス）</a:t>
            </a:r>
            <a:endParaRPr lang="en-US" altLang="ja-JP" sz="1600" dirty="0">
              <a:solidFill>
                <a:srgbClr val="3C4043"/>
              </a:solidFill>
              <a:latin typeface="+mj-lt"/>
            </a:endParaRPr>
          </a:p>
          <a:p>
            <a:pPr marL="285750" indent="-285750" defTabSz="914400">
              <a:lnSpc>
                <a:spcPct val="110000"/>
              </a:lnSpc>
              <a:spcAft>
                <a:spcPts val="200"/>
              </a:spcAft>
              <a:buClr>
                <a:srgbClr val="CC9900"/>
              </a:buClr>
              <a:buFont typeface="Wingdings" panose="05000000000000000000" pitchFamily="2" charset="2"/>
              <a:buChar char="l"/>
              <a:defRPr/>
            </a:pPr>
            <a:r>
              <a:rPr lang="ja-JP" altLang="en-US" sz="1600" dirty="0">
                <a:solidFill>
                  <a:srgbClr val="3C4043"/>
                </a:solidFill>
                <a:latin typeface="+mj-lt"/>
              </a:rPr>
              <a:t>人材紹介会社</a:t>
            </a:r>
            <a:endParaRPr lang="en-US" altLang="ja-JP" sz="1600" dirty="0">
              <a:solidFill>
                <a:srgbClr val="3C4043"/>
              </a:solidFill>
              <a:latin typeface="+mj-lt"/>
            </a:endParaRPr>
          </a:p>
          <a:p>
            <a:pPr marL="285750" indent="-285750" defTabSz="914400">
              <a:lnSpc>
                <a:spcPct val="110000"/>
              </a:lnSpc>
              <a:spcAft>
                <a:spcPts val="200"/>
              </a:spcAft>
              <a:buClr>
                <a:srgbClr val="CC9900"/>
              </a:buClr>
              <a:buFont typeface="Wingdings" panose="05000000000000000000" pitchFamily="2" charset="2"/>
              <a:buChar char="l"/>
              <a:defRPr/>
            </a:pPr>
            <a:r>
              <a:rPr lang="ja-JP" altLang="en-US" sz="1600" dirty="0">
                <a:solidFill>
                  <a:srgbClr val="3C4043"/>
                </a:solidFill>
                <a:latin typeface="+mj-lt"/>
              </a:rPr>
              <a:t>インターナショナルスクール</a:t>
            </a:r>
            <a:endParaRPr lang="en-US" altLang="ja-JP" sz="1600" dirty="0">
              <a:solidFill>
                <a:srgbClr val="3C4043"/>
              </a:solidFill>
              <a:latin typeface="+mj-lt"/>
            </a:endParaRPr>
          </a:p>
          <a:p>
            <a:pPr marL="285750" indent="-285750" defTabSz="914400">
              <a:lnSpc>
                <a:spcPct val="110000"/>
              </a:lnSpc>
              <a:spcAft>
                <a:spcPts val="200"/>
              </a:spcAft>
              <a:buClr>
                <a:srgbClr val="CC9900"/>
              </a:buClr>
              <a:buFont typeface="Wingdings" panose="05000000000000000000" pitchFamily="2" charset="2"/>
              <a:buChar char="l"/>
              <a:defRPr/>
            </a:pPr>
            <a:r>
              <a:rPr lang="ja-JP" altLang="en-US" sz="1600" i="0" dirty="0">
                <a:solidFill>
                  <a:srgbClr val="3C4043"/>
                </a:solidFill>
                <a:effectLst/>
                <a:latin typeface="+mj-lt"/>
              </a:rPr>
              <a:t>銀行</a:t>
            </a:r>
            <a:endParaRPr kumimoji="1" lang="ja-JP" altLang="en-US" sz="1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1026" name="Picture 2" descr="神奈川県地図">
            <a:extLst>
              <a:ext uri="{FF2B5EF4-FFF2-40B4-BE49-F238E27FC236}">
                <a16:creationId xmlns:a16="http://schemas.microsoft.com/office/drawing/2014/main" id="{532D68F5-0B97-9A5C-B901-1E523DA4B1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9" b="8552"/>
          <a:stretch/>
        </p:blipFill>
        <p:spPr bwMode="auto">
          <a:xfrm>
            <a:off x="277091" y="2164335"/>
            <a:ext cx="4905446" cy="4049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276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8F827FFF-A7B7-024E-9F59-F9F9B03B57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54" y="2890982"/>
            <a:ext cx="6541895" cy="3272754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894DF509-AE94-402D-87B3-12DBDE04F546}"/>
              </a:ext>
            </a:extLst>
          </p:cNvPr>
          <p:cNvSpPr/>
          <p:nvPr/>
        </p:nvSpPr>
        <p:spPr bwMode="gray">
          <a:xfrm>
            <a:off x="0" y="1000933"/>
            <a:ext cx="9144000" cy="96645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10000"/>
              </a:lnSpc>
            </a:pPr>
            <a:endParaRPr kumimoji="1" lang="ja-JP" altLang="en-US" sz="10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タイトル 15">
            <a:extLst>
              <a:ext uri="{FF2B5EF4-FFF2-40B4-BE49-F238E27FC236}">
                <a16:creationId xmlns:a16="http://schemas.microsoft.com/office/drawing/2014/main" id="{863A711D-5F4D-4D5E-9390-9775BF53F4F8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782434" y="370991"/>
            <a:ext cx="7001489" cy="497654"/>
          </a:xfrm>
          <a:solidFill>
            <a:schemeClr val="bg1"/>
          </a:solidFill>
        </p:spPr>
        <p:txBody>
          <a:bodyPr lIns="0" tIns="72000" rIns="0" bIns="36000">
            <a:noAutofit/>
          </a:bodyPr>
          <a:lstStyle/>
          <a:p>
            <a:r>
              <a:rPr lang="en-US" altLang="ja-JP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</a:t>
            </a:r>
            <a:r>
              <a:rPr lang="ja-JP" alt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支援</a:t>
            </a:r>
            <a:endParaRPr kumimoji="1" lang="en" altLang="en-US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A529D4D-21F5-4363-A675-67BCEEBA9C7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498055" y="1115318"/>
            <a:ext cx="8373591" cy="601243"/>
          </a:xfrm>
        </p:spPr>
        <p:txBody>
          <a:bodyPr wrap="square" lIns="0" tIns="0" rIns="0" bIns="0" rtlCol="0" anchor="t">
            <a:noAutofit/>
          </a:bodyPr>
          <a:lstStyle/>
          <a:p>
            <a:pPr marL="215900" indent="-215900">
              <a:spcAft>
                <a:spcPts val="400"/>
              </a:spcAft>
            </a:pPr>
            <a:r>
              <a:rPr lang="ja-JP" altLang="en-US" sz="1600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神奈川県内に会社設立が完了したあと、ジェトロがプレスリリースを行います</a:t>
            </a:r>
            <a:endParaRPr lang="en-US" altLang="ja-JP" sz="1600" b="0" i="0" dirty="0">
              <a:solidFill>
                <a:srgbClr val="3C4043"/>
              </a:solidFill>
              <a:effectLst/>
              <a:latin typeface="Roboto" panose="02000000000000000000" pitchFamily="2" charset="0"/>
            </a:endParaRPr>
          </a:p>
          <a:p>
            <a:pPr marL="215900" indent="-215900">
              <a:spcAft>
                <a:spcPts val="400"/>
              </a:spcAft>
            </a:pPr>
            <a:r>
              <a:rPr lang="ja-JP" altLang="en-US" sz="1600" dirty="0">
                <a:solidFill>
                  <a:srgbClr val="3C4043"/>
                </a:solidFill>
                <a:latin typeface="Roboto" panose="02000000000000000000" pitchFamily="2" charset="0"/>
              </a:rPr>
              <a:t>さらに、ジェトロの支援により</a:t>
            </a:r>
            <a:r>
              <a:rPr lang="en-US" altLang="ja-JP" sz="1600" dirty="0">
                <a:solidFill>
                  <a:srgbClr val="3C4043"/>
                </a:solidFill>
                <a:latin typeface="Roboto" panose="02000000000000000000" pitchFamily="2" charset="0"/>
              </a:rPr>
              <a:t>PR times</a:t>
            </a:r>
            <a:r>
              <a:rPr lang="ja-JP" altLang="en-US" sz="1600" dirty="0">
                <a:solidFill>
                  <a:srgbClr val="3C4043"/>
                </a:solidFill>
                <a:latin typeface="Roboto" panose="02000000000000000000" pitchFamily="2" charset="0"/>
              </a:rPr>
              <a:t>を</a:t>
            </a:r>
            <a:r>
              <a:rPr lang="en-US" altLang="ja-JP" sz="1600" dirty="0">
                <a:solidFill>
                  <a:srgbClr val="3C4043"/>
                </a:solidFill>
                <a:latin typeface="Roboto" panose="02000000000000000000" pitchFamily="2" charset="0"/>
              </a:rPr>
              <a:t>3</a:t>
            </a:r>
            <a:r>
              <a:rPr lang="ja-JP" altLang="en-US" sz="1600" dirty="0">
                <a:solidFill>
                  <a:srgbClr val="3C4043"/>
                </a:solidFill>
                <a:latin typeface="Roboto" panose="02000000000000000000" pitchFamily="2" charset="0"/>
              </a:rPr>
              <a:t>回まで無料でご利用いただけます</a:t>
            </a:r>
            <a:endParaRPr lang="en-US" altLang="ja-JP" sz="1600" b="0" i="0" dirty="0">
              <a:solidFill>
                <a:srgbClr val="3C4043"/>
              </a:solidFill>
              <a:effectLst/>
              <a:latin typeface="Roboto" panose="02000000000000000000" pitchFamily="2" charset="0"/>
            </a:endParaRPr>
          </a:p>
        </p:txBody>
      </p:sp>
      <p:pic>
        <p:nvPicPr>
          <p:cNvPr id="3" name="図 2" descr="挿絵, 抽象 が含まれている画像&#10;&#10;自動的に生成された説明">
            <a:extLst>
              <a:ext uri="{FF2B5EF4-FFF2-40B4-BE49-F238E27FC236}">
                <a16:creationId xmlns:a16="http://schemas.microsoft.com/office/drawing/2014/main" id="{79547D58-E9E3-0548-F704-4813F0EB56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071" y="170149"/>
            <a:ext cx="1219471" cy="319385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695798A9-A8C5-D317-76E8-7DC9048C584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885" b="10869"/>
          <a:stretch/>
        </p:blipFill>
        <p:spPr>
          <a:xfrm>
            <a:off x="3877180" y="2117465"/>
            <a:ext cx="5175166" cy="313856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9" name="吹き出し: 角を丸めた四角形 8">
            <a:extLst>
              <a:ext uri="{FF2B5EF4-FFF2-40B4-BE49-F238E27FC236}">
                <a16:creationId xmlns:a16="http://schemas.microsoft.com/office/drawing/2014/main" id="{BDA9F277-4DD2-F0B8-8347-AAEF68C9B1FF}"/>
              </a:ext>
            </a:extLst>
          </p:cNvPr>
          <p:cNvSpPr/>
          <p:nvPr/>
        </p:nvSpPr>
        <p:spPr>
          <a:xfrm>
            <a:off x="978092" y="2394545"/>
            <a:ext cx="1126836" cy="431782"/>
          </a:xfrm>
          <a:prstGeom prst="wedgeRoundRectCallout">
            <a:avLst>
              <a:gd name="adj1" fmla="val -23292"/>
              <a:gd name="adj2" fmla="val 96726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kumimoji="1" lang="en-US" altLang="ja-JP" sz="1200" b="1" dirty="0">
                <a:solidFill>
                  <a:schemeClr val="tx1"/>
                </a:solidFill>
                <a:latin typeface="+mn-ea"/>
              </a:rPr>
              <a:t>PR Times</a:t>
            </a:r>
            <a:endParaRPr kumimoji="1" lang="ja-JP" altLang="en-US" sz="12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0" name="吹き出し: 角を丸めた四角形 9">
            <a:extLst>
              <a:ext uri="{FF2B5EF4-FFF2-40B4-BE49-F238E27FC236}">
                <a16:creationId xmlns:a16="http://schemas.microsoft.com/office/drawing/2014/main" id="{24BF7AE1-BE94-342A-97DC-E29B5375DEA6}"/>
              </a:ext>
            </a:extLst>
          </p:cNvPr>
          <p:cNvSpPr/>
          <p:nvPr/>
        </p:nvSpPr>
        <p:spPr>
          <a:xfrm>
            <a:off x="6374931" y="5493992"/>
            <a:ext cx="2150233" cy="431782"/>
          </a:xfrm>
          <a:prstGeom prst="wedgeRoundRectCallout">
            <a:avLst>
              <a:gd name="adj1" fmla="val -27390"/>
              <a:gd name="adj2" fmla="val -162108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kumimoji="1" lang="en-US" altLang="ja-JP" sz="1100" b="1" dirty="0">
                <a:solidFill>
                  <a:schemeClr val="tx1"/>
                </a:solidFill>
                <a:latin typeface="+mn-ea"/>
              </a:rPr>
              <a:t>JETRO</a:t>
            </a:r>
            <a:r>
              <a:rPr kumimoji="1" lang="ja-JP" altLang="en-US" sz="1100" b="1" dirty="0">
                <a:solidFill>
                  <a:schemeClr val="tx1"/>
                </a:solidFill>
                <a:latin typeface="+mn-ea"/>
              </a:rPr>
              <a:t>によるプレスリリース</a:t>
            </a:r>
          </a:p>
        </p:txBody>
      </p:sp>
    </p:spTree>
    <p:extLst>
      <p:ext uri="{BB962C8B-B14F-4D97-AF65-F5344CB8AC3E}">
        <p14:creationId xmlns:p14="http://schemas.microsoft.com/office/powerpoint/2010/main" val="1941861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3D8323FA-B118-6279-EE8F-E85D3B490502}"/>
              </a:ext>
            </a:extLst>
          </p:cNvPr>
          <p:cNvSpPr/>
          <p:nvPr/>
        </p:nvSpPr>
        <p:spPr>
          <a:xfrm>
            <a:off x="1057153" y="1222130"/>
            <a:ext cx="7163190" cy="220687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10000"/>
              </a:lnSpc>
            </a:pPr>
            <a:endParaRPr kumimoji="1" lang="ja-JP" altLang="en-US" sz="900" b="1">
              <a:solidFill>
                <a:schemeClr val="tx1"/>
              </a:solidFill>
              <a:latin typeface="+mn-ea"/>
            </a:endParaRPr>
          </a:p>
        </p:txBody>
      </p:sp>
      <p:sp>
        <p:nvSpPr>
          <p:cNvPr id="98" name="スライド番号プレースホルダ 15">
            <a:extLst>
              <a:ext uri="{FF2B5EF4-FFF2-40B4-BE49-F238E27FC236}">
                <a16:creationId xmlns:a16="http://schemas.microsoft.com/office/drawing/2014/main" id="{EA81A55C-E7F5-4250-9FE2-7BE71B7A1B92}"/>
              </a:ext>
            </a:extLst>
          </p:cNvPr>
          <p:cNvSpPr txBox="1">
            <a:spLocks/>
          </p:cNvSpPr>
          <p:nvPr/>
        </p:nvSpPr>
        <p:spPr bwMode="auto">
          <a:xfrm>
            <a:off x="8676456" y="6513992"/>
            <a:ext cx="467544" cy="337092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84420" tIns="42210" rIns="84420" bIns="4221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D39C8D-8F74-4ADE-8182-D09FAB724B02}" type="slidenum">
              <a:rPr kumimoji="0" lang="ja-JP" altLang="en-US" sz="1108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HGPｺﾞｼｯｸM" pitchFamily="50" charset="-128"/>
                <a:cs typeface="Calibri" panose="020F0502020204030204" pitchFamily="34" charset="0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ja-JP" altLang="en-US" sz="1108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HGPｺﾞｼｯｸM" pitchFamily="50" charset="-128"/>
              <a:cs typeface="Calibri" panose="020F0502020204030204" pitchFamily="34" charset="0"/>
            </a:endParaRPr>
          </a:p>
        </p:txBody>
      </p:sp>
      <p:sp>
        <p:nvSpPr>
          <p:cNvPr id="3" name="タイトル 15">
            <a:extLst>
              <a:ext uri="{FF2B5EF4-FFF2-40B4-BE49-F238E27FC236}">
                <a16:creationId xmlns:a16="http://schemas.microsoft.com/office/drawing/2014/main" id="{7C94F4E7-3D0C-5582-187D-12D3CFB37616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605309" y="233352"/>
            <a:ext cx="7615034" cy="841896"/>
          </a:xfrm>
        </p:spPr>
        <p:txBody>
          <a:bodyPr lIns="0" tIns="72000" rIns="0" bIns="36000">
            <a:noAutofit/>
          </a:bodyPr>
          <a:lstStyle/>
          <a:p>
            <a:r>
              <a:rPr lang="ja-JP" altLang="en-US" sz="2400" b="1" dirty="0">
                <a:solidFill>
                  <a:schemeClr val="accent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テンポラリーオフィス</a:t>
            </a:r>
            <a:br>
              <a:rPr lang="en-US" altLang="ja-JP" sz="2400" b="1" dirty="0">
                <a:solidFill>
                  <a:schemeClr val="accent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</a:br>
            <a:r>
              <a:rPr lang="en-US" altLang="ja-JP" sz="2400" b="1" dirty="0">
                <a:solidFill>
                  <a:schemeClr val="accent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- Invest Japan Business Support Center(IBSC) </a:t>
            </a:r>
            <a:r>
              <a:rPr lang="ja-JP" altLang="en-US" sz="2400" b="1" dirty="0">
                <a:solidFill>
                  <a:schemeClr val="accent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かながわ</a:t>
            </a:r>
            <a:endParaRPr lang="en-US" altLang="ja-JP" sz="2400" b="1" dirty="0">
              <a:solidFill>
                <a:schemeClr val="accent1"/>
              </a:solidFill>
              <a:latin typeface="Calibri" panose="020F0502020204030204" pitchFamily="34" charset="0"/>
              <a:ea typeface="メイリオ" panose="020B0604030504040204" pitchFamily="50" charset="-128"/>
              <a:cs typeface="Calibri" panose="020F0502020204030204" pitchFamily="34" charset="0"/>
            </a:endParaRPr>
          </a:p>
        </p:txBody>
      </p:sp>
      <p:pic>
        <p:nvPicPr>
          <p:cNvPr id="5" name="図 4" descr="挿絵, 抽象 が含まれている画像&#10;&#10;自動的に生成された説明">
            <a:extLst>
              <a:ext uri="{FF2B5EF4-FFF2-40B4-BE49-F238E27FC236}">
                <a16:creationId xmlns:a16="http://schemas.microsoft.com/office/drawing/2014/main" id="{3BE69644-95BC-8FFF-31F8-70BFD8EF81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071" y="170149"/>
            <a:ext cx="1219471" cy="319385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EC72B2B-F731-9FDF-EACD-FBF98DBA6666}"/>
              </a:ext>
            </a:extLst>
          </p:cNvPr>
          <p:cNvSpPr txBox="1"/>
          <p:nvPr/>
        </p:nvSpPr>
        <p:spPr>
          <a:xfrm>
            <a:off x="1057154" y="1454345"/>
            <a:ext cx="7163189" cy="1577263"/>
          </a:xfrm>
          <a:prstGeom prst="roundRect">
            <a:avLst/>
          </a:prstGeom>
          <a:noFill/>
          <a:ln>
            <a:noFill/>
          </a:ln>
        </p:spPr>
        <p:txBody>
          <a:bodyPr wrap="square" tIns="90000" rtlCol="0">
            <a:spAutoFit/>
          </a:bodyPr>
          <a:lstStyle/>
          <a:p>
            <a:pPr marL="285750" indent="-285750" defTabSz="914400">
              <a:lnSpc>
                <a:spcPct val="110000"/>
              </a:lnSpc>
              <a:spcBef>
                <a:spcPts val="600"/>
              </a:spcBef>
              <a:spcAft>
                <a:spcPts val="200"/>
              </a:spcAft>
              <a:buClr>
                <a:srgbClr val="CC9900"/>
              </a:buClr>
              <a:buFont typeface="Wingdings" panose="05000000000000000000" pitchFamily="2" charset="2"/>
              <a:buChar char="l"/>
              <a:defRPr/>
            </a:pPr>
            <a:r>
              <a:rPr kumimoji="1" lang="en-US" altLang="ja-JP" sz="1600" b="1" dirty="0">
                <a:cs typeface="Calibri" panose="020F0502020204030204" pitchFamily="34" charset="0"/>
              </a:rPr>
              <a:t>50</a:t>
            </a:r>
            <a:r>
              <a:rPr kumimoji="1" lang="ja-JP" altLang="en-US" sz="1600" b="1" dirty="0">
                <a:cs typeface="Calibri" panose="020F0502020204030204" pitchFamily="34" charset="0"/>
              </a:rPr>
              <a:t>営業日の間無料でご利用いただけるテンポラリーオフィス。</a:t>
            </a:r>
            <a:endParaRPr kumimoji="1" lang="en-US" altLang="ja-JP" sz="1600" b="1" dirty="0">
              <a:cs typeface="Calibri" panose="020F0502020204030204" pitchFamily="34" charset="0"/>
            </a:endParaRPr>
          </a:p>
          <a:p>
            <a:pPr marL="285750" indent="-285750" defTabSz="914400">
              <a:lnSpc>
                <a:spcPct val="110000"/>
              </a:lnSpc>
              <a:spcBef>
                <a:spcPts val="600"/>
              </a:spcBef>
              <a:spcAft>
                <a:spcPts val="200"/>
              </a:spcAft>
              <a:buClr>
                <a:srgbClr val="CC9900"/>
              </a:buClr>
              <a:buFont typeface="Wingdings" panose="05000000000000000000" pitchFamily="2" charset="2"/>
              <a:buChar char="l"/>
              <a:defRPr/>
            </a:pPr>
            <a:r>
              <a:rPr kumimoji="1" lang="ja-JP" altLang="en-US" sz="1600" b="1" dirty="0">
                <a:cs typeface="Calibri" panose="020F0502020204030204" pitchFamily="34" charset="0"/>
              </a:rPr>
              <a:t>机、椅子、インターネット（</a:t>
            </a:r>
            <a:r>
              <a:rPr kumimoji="1" lang="en-US" altLang="ja-JP" sz="1600" b="1" dirty="0">
                <a:cs typeface="Calibri" panose="020F0502020204030204" pitchFamily="34" charset="0"/>
              </a:rPr>
              <a:t>Wi-Fi</a:t>
            </a:r>
            <a:r>
              <a:rPr kumimoji="1" lang="ja-JP" altLang="en-US" sz="1600" b="1" dirty="0">
                <a:cs typeface="Calibri" panose="020F0502020204030204" pitchFamily="34" charset="0"/>
              </a:rPr>
              <a:t>）、電話、</a:t>
            </a:r>
            <a:r>
              <a:rPr kumimoji="1" lang="en-US" altLang="ja-JP" sz="1600" b="1" dirty="0">
                <a:cs typeface="Calibri" panose="020F0502020204030204" pitchFamily="34" charset="0"/>
              </a:rPr>
              <a:t>FAX</a:t>
            </a:r>
            <a:r>
              <a:rPr kumimoji="1" lang="ja-JP" altLang="en-US" sz="1600" b="1" dirty="0">
                <a:cs typeface="Calibri" panose="020F0502020204030204" pitchFamily="34" charset="0"/>
              </a:rPr>
              <a:t>完備。 </a:t>
            </a:r>
            <a:br>
              <a:rPr kumimoji="1" lang="en-US" altLang="ja-JP" sz="1600" b="1" dirty="0">
                <a:cs typeface="Calibri" panose="020F0502020204030204" pitchFamily="34" charset="0"/>
              </a:rPr>
            </a:br>
            <a:r>
              <a:rPr kumimoji="1" lang="ja-JP" altLang="en-US" sz="1600" b="1" dirty="0">
                <a:cs typeface="Calibri" panose="020F0502020204030204" pitchFamily="34" charset="0"/>
              </a:rPr>
              <a:t>（電話・</a:t>
            </a:r>
            <a:r>
              <a:rPr kumimoji="1" lang="en-US" altLang="ja-JP" sz="1600" b="1" dirty="0">
                <a:cs typeface="Calibri" panose="020F0502020204030204" pitchFamily="34" charset="0"/>
              </a:rPr>
              <a:t>FAX</a:t>
            </a:r>
            <a:r>
              <a:rPr kumimoji="1" lang="ja-JP" altLang="en-US" sz="1600" b="1" dirty="0">
                <a:cs typeface="Calibri" panose="020F0502020204030204" pitchFamily="34" charset="0"/>
              </a:rPr>
              <a:t>は有料）</a:t>
            </a:r>
            <a:endParaRPr kumimoji="1" lang="en-US" altLang="ja-JP" sz="1600" b="1" dirty="0">
              <a:cs typeface="Calibri" panose="020F0502020204030204" pitchFamily="34" charset="0"/>
            </a:endParaRPr>
          </a:p>
          <a:p>
            <a:pPr marL="285750" indent="-285750" defTabSz="914400">
              <a:lnSpc>
                <a:spcPct val="110000"/>
              </a:lnSpc>
              <a:spcBef>
                <a:spcPts val="600"/>
              </a:spcBef>
              <a:spcAft>
                <a:spcPts val="200"/>
              </a:spcAft>
              <a:buClr>
                <a:srgbClr val="CC9900"/>
              </a:buClr>
              <a:buFont typeface="Wingdings" panose="05000000000000000000" pitchFamily="2" charset="2"/>
              <a:buChar char="l"/>
              <a:defRPr/>
            </a:pPr>
            <a:r>
              <a:rPr kumimoji="1" lang="en-US" altLang="ja-JP" sz="1600" b="1" dirty="0">
                <a:cs typeface="Calibri" panose="020F0502020204030204" pitchFamily="34" charset="0"/>
              </a:rPr>
              <a:t>IBSC</a:t>
            </a:r>
            <a:r>
              <a:rPr kumimoji="1" lang="ja-JP" altLang="en-US" sz="1600" b="1" dirty="0">
                <a:cs typeface="Calibri" panose="020F0502020204030204" pitchFamily="34" charset="0"/>
              </a:rPr>
              <a:t>の住所で会社登記が可能です。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2619A4CE-A274-6A50-20F1-70C8E77A29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89" y="4428027"/>
            <a:ext cx="2582376" cy="1936783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A672857A-ABC2-EAF3-9A02-FFCCFF30B1B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712" y="4428027"/>
            <a:ext cx="2582378" cy="1936783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6DEDE3FF-85DC-F148-1B89-9E5A58A31C5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800" y="3953467"/>
            <a:ext cx="1808508" cy="2411343"/>
          </a:xfrm>
          <a:prstGeom prst="rect">
            <a:avLst/>
          </a:prstGeom>
          <a:ln>
            <a:noFill/>
          </a:ln>
          <a:effectLst/>
        </p:spPr>
      </p:pic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70D15CC8-B084-41B4-73BC-15CAD905663A}"/>
              </a:ext>
            </a:extLst>
          </p:cNvPr>
          <p:cNvSpPr txBox="1"/>
          <p:nvPr/>
        </p:nvSpPr>
        <p:spPr>
          <a:xfrm>
            <a:off x="3666308" y="4289527"/>
            <a:ext cx="1008609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sz="1200" dirty="0"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IBSC</a:t>
            </a:r>
            <a:r>
              <a:rPr kumimoji="1" lang="ja-JP" altLang="en-US" sz="1200" dirty="0"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 </a:t>
            </a:r>
            <a:r>
              <a:rPr kumimoji="1" lang="en-US" altLang="ja-JP" sz="1200" dirty="0"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(3</a:t>
            </a:r>
            <a:r>
              <a:rPr kumimoji="1" lang="ja-JP" altLang="en-US" sz="1200" dirty="0"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部屋</a:t>
            </a:r>
            <a:r>
              <a:rPr lang="en-US" altLang="ja-JP" sz="1200" dirty="0"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)</a:t>
            </a:r>
            <a:r>
              <a:rPr lang="ja-JP" altLang="en-US" sz="1200" dirty="0"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 </a:t>
            </a:r>
            <a:endParaRPr kumimoji="1" lang="ja-JP" altLang="en-US" sz="1200" dirty="0">
              <a:latin typeface="Calibri" panose="020F0502020204030204" pitchFamily="34" charset="0"/>
              <a:ea typeface="メイリオ" panose="020B0604030504040204" pitchFamily="50" charset="-128"/>
              <a:cs typeface="Calibri" panose="020F0502020204030204" pitchFamily="34" charset="0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CD381341-37F3-721C-DD6F-812F81F4BE04}"/>
              </a:ext>
            </a:extLst>
          </p:cNvPr>
          <p:cNvSpPr txBox="1"/>
          <p:nvPr/>
        </p:nvSpPr>
        <p:spPr>
          <a:xfrm>
            <a:off x="6585488" y="3933077"/>
            <a:ext cx="954107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部屋の内部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0285A6F-5FC3-5C68-E43C-C4E17174825B}"/>
              </a:ext>
            </a:extLst>
          </p:cNvPr>
          <p:cNvSpPr txBox="1"/>
          <p:nvPr/>
        </p:nvSpPr>
        <p:spPr>
          <a:xfrm>
            <a:off x="742732" y="4289526"/>
            <a:ext cx="989373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1200" dirty="0"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事務所入口 </a:t>
            </a:r>
            <a:endParaRPr kumimoji="1" lang="ja-JP" altLang="en-US" sz="1200" dirty="0">
              <a:latin typeface="Calibri" panose="020F0502020204030204" pitchFamily="34" charset="0"/>
              <a:ea typeface="メイリオ" panose="020B0604030504040204" pitchFamily="50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7650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ユーザー定義 75">
      <a:dk1>
        <a:sysClr val="windowText" lastClr="000000"/>
      </a:dk1>
      <a:lt1>
        <a:sysClr val="window" lastClr="FFFFFF"/>
      </a:lt1>
      <a:dk2>
        <a:srgbClr val="003DA5"/>
      </a:dk2>
      <a:lt2>
        <a:srgbClr val="E7E6E6"/>
      </a:lt2>
      <a:accent1>
        <a:srgbClr val="003DA5"/>
      </a:accent1>
      <a:accent2>
        <a:srgbClr val="379DA8"/>
      </a:accent2>
      <a:accent3>
        <a:srgbClr val="84CB4F"/>
      </a:accent3>
      <a:accent4>
        <a:srgbClr val="F29A16"/>
      </a:accent4>
      <a:accent5>
        <a:srgbClr val="E23404"/>
      </a:accent5>
      <a:accent6>
        <a:srgbClr val="E6E9EE"/>
      </a:accent6>
      <a:hlink>
        <a:srgbClr val="000000"/>
      </a:hlink>
      <a:folHlink>
        <a:srgbClr val="000000"/>
      </a:folHlink>
    </a:clrScheme>
    <a:fontScheme name="ユーザー定義 2">
      <a:majorFont>
        <a:latin typeface="メイリオ"/>
        <a:ea typeface="メイリオ"/>
        <a:cs typeface=""/>
      </a:majorFont>
      <a:minorFont>
        <a:latin typeface="メイリオ"/>
        <a:ea typeface="メイリオ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tlCol="0" anchor="ctr"/>
      <a:lstStyle>
        <a:defPPr algn="l">
          <a:lnSpc>
            <a:spcPct val="110000"/>
          </a:lnSpc>
          <a:defRPr kumimoji="1" sz="900" b="1" dirty="0" smtClean="0">
            <a:solidFill>
              <a:schemeClr val="tx1"/>
            </a:solidFill>
            <a:latin typeface="+mn-ea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6">
              <a:lumMod val="7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7B35A3083680DF42BF6230A203C685DA" ma:contentTypeVersion="16" ma:contentTypeDescription="新しいドキュメントを作成します。" ma:contentTypeScope="" ma:versionID="79fa6a11e76c376297e1a2517601397c">
  <xsd:schema xmlns:xsd="http://www.w3.org/2001/XMLSchema" xmlns:xs="http://www.w3.org/2001/XMLSchema" xmlns:p="http://schemas.microsoft.com/office/2006/metadata/properties" xmlns:ns2="c6549754-6142-48a2-a202-78d520cf57c2" xmlns:ns3="2045b3b1-0acb-463b-8b89-8969d764c570" targetNamespace="http://schemas.microsoft.com/office/2006/metadata/properties" ma:root="true" ma:fieldsID="2845304e455bb4c93021fd79612ef23a" ns2:_="" ns3:_="">
    <xsd:import namespace="c6549754-6142-48a2-a202-78d520cf57c2"/>
    <xsd:import namespace="2045b3b1-0acb-463b-8b89-8969d764c57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_Flow_SignoffStatu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549754-6142-48a2-a202-78d520cf57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画像タグ" ma:readOnly="false" ma:fieldId="{5cf76f15-5ced-4ddc-b409-7134ff3c332f}" ma:taxonomyMulti="true" ma:sspId="182b0f76-d187-467d-a507-94d1dbb104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_Flow_SignoffStatus" ma:index="19" nillable="true" ma:displayName="承認の状態" ma:internalName="_x627f__x8a8d__x306e__x72b6__x614b_">
      <xsd:simpleType>
        <xsd:restriction base="dms:Text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45b3b1-0acb-463b-8b89-8969d764c570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30a9d4f9-5447-4117-82af-8c2c1eaf316f}" ma:internalName="TaxCatchAll" ma:showField="CatchAllData" ma:web="2045b3b1-0acb-463b-8b89-8969d764c57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045b3b1-0acb-463b-8b89-8969d764c570" xsi:nil="true"/>
    <lcf76f155ced4ddcb4097134ff3c332f xmlns="c6549754-6142-48a2-a202-78d520cf57c2">
      <Terms xmlns="http://schemas.microsoft.com/office/infopath/2007/PartnerControls"/>
    </lcf76f155ced4ddcb4097134ff3c332f>
    <MediaLengthInSeconds xmlns="c6549754-6142-48a2-a202-78d520cf57c2" xsi:nil="true"/>
    <_Flow_SignoffStatus xmlns="c6549754-6142-48a2-a202-78d520cf57c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EB63735-F991-42F4-8824-79A0A8AD4B0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6549754-6142-48a2-a202-78d520cf57c2"/>
    <ds:schemaRef ds:uri="2045b3b1-0acb-463b-8b89-8969d764c57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240830C-9365-4847-8B59-2993CBC86D19}">
  <ds:schemaRefs>
    <ds:schemaRef ds:uri="http://purl.org/dc/dcmitype/"/>
    <ds:schemaRef ds:uri="http://purl.org/dc/terms/"/>
    <ds:schemaRef ds:uri="http://www.w3.org/XML/1998/namespace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2045b3b1-0acb-463b-8b89-8969d764c570"/>
    <ds:schemaRef ds:uri="c6549754-6142-48a2-a202-78d520cf57c2"/>
  </ds:schemaRefs>
</ds:datastoreItem>
</file>

<file path=customXml/itemProps3.xml><?xml version="1.0" encoding="utf-8"?>
<ds:datastoreItem xmlns:ds="http://schemas.openxmlformats.org/officeDocument/2006/customXml" ds:itemID="{5D6BDE88-7FF0-4823-A9E4-7ECF5B8C514C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1d5ce837-86eb-4900-9c2a-2a13b5c0ee0d}" enabled="1" method="Privileged" siteId="{08b42e22-3a77-40ef-a51b-37104946de05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464</TotalTime>
  <Words>994</Words>
  <Application>Microsoft Office PowerPoint</Application>
  <PresentationFormat>画面に合わせる (4:3)</PresentationFormat>
  <Paragraphs>252</Paragraphs>
  <Slides>11</Slides>
  <Notes>9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8" baseType="lpstr">
      <vt:lpstr>メイリオ</vt:lpstr>
      <vt:lpstr>游ゴシック</vt:lpstr>
      <vt:lpstr>Arial</vt:lpstr>
      <vt:lpstr>Calibri</vt:lpstr>
      <vt:lpstr>Roboto</vt:lpstr>
      <vt:lpstr>Wingdings</vt:lpstr>
      <vt:lpstr>Office テーマ</vt:lpstr>
      <vt:lpstr> ジェトロ横浜 対日投資支援のご説明 -Invest Japan-</vt:lpstr>
      <vt:lpstr>ジェトロの取り組み</vt:lpstr>
      <vt:lpstr>ジェトロの拠点ネットワーク</vt:lpstr>
      <vt:lpstr>ジェトロのサポート体制</vt:lpstr>
      <vt:lpstr>ジェトロのサポート概要</vt:lpstr>
      <vt:lpstr>情報提供サービス</vt:lpstr>
      <vt:lpstr>県内ネットワークサービス</vt:lpstr>
      <vt:lpstr>PR支援</vt:lpstr>
      <vt:lpstr>テンポラリーオフィス - Invest Japan Business Support Center(IBSC) かながわ</vt:lpstr>
      <vt:lpstr>ジェトロ支援認定の手順 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栗和田 菜々</dc:creator>
  <cp:lastModifiedBy>Hiroshi_Inami</cp:lastModifiedBy>
  <cp:revision>44</cp:revision>
  <cp:lastPrinted>2023-06-08T04:41:08Z</cp:lastPrinted>
  <dcterms:created xsi:type="dcterms:W3CDTF">2020-10-28T09:38:39Z</dcterms:created>
  <dcterms:modified xsi:type="dcterms:W3CDTF">2025-12-24T02:45:00Z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0x0101007B35A3083680DF42BF6230A203C685DA</vt:lpwstr>
  </property>
  <property fmtid="{D5CDD505-2E9C-101B-9397-08002B2CF9AE}" pid="3" name="MSIP_Label_1d5ce837-86eb-4900-9c2a-2a13b5c0ee0d_Enabled">
    <vt:lpwstr>true</vt:lpwstr>
  </property>
  <property fmtid="{D5CDD505-2E9C-101B-9397-08002B2CF9AE}" pid="4" name="MSIP_Label_1d5ce837-86eb-4900-9c2a-2a13b5c0ee0d_SetDate">
    <vt:lpwstr>2023-05-09T04:00:11Z</vt:lpwstr>
  </property>
  <property fmtid="{D5CDD505-2E9C-101B-9397-08002B2CF9AE}" pid="5" name="MSIP_Label_1d5ce837-86eb-4900-9c2a-2a13b5c0ee0d_Method">
    <vt:lpwstr>Privileged</vt:lpwstr>
  </property>
  <property fmtid="{D5CDD505-2E9C-101B-9397-08002B2CF9AE}" pid="6" name="MSIP_Label_1d5ce837-86eb-4900-9c2a-2a13b5c0ee0d_Name">
    <vt:lpwstr>C1_Public</vt:lpwstr>
  </property>
  <property fmtid="{D5CDD505-2E9C-101B-9397-08002B2CF9AE}" pid="7" name="MSIP_Label_1d5ce837-86eb-4900-9c2a-2a13b5c0ee0d_SiteId">
    <vt:lpwstr>08b42e22-3a77-40ef-a51b-37104946de05</vt:lpwstr>
  </property>
  <property fmtid="{D5CDD505-2E9C-101B-9397-08002B2CF9AE}" pid="8" name="MSIP_Label_1d5ce837-86eb-4900-9c2a-2a13b5c0ee0d_ActionId">
    <vt:lpwstr>88472b35-2db9-4cc3-8df3-a2d07bc2746f</vt:lpwstr>
  </property>
  <property fmtid="{D5CDD505-2E9C-101B-9397-08002B2CF9AE}" pid="9" name="MSIP_Label_1d5ce837-86eb-4900-9c2a-2a13b5c0ee0d_ContentBits">
    <vt:lpwstr>0</vt:lpwstr>
  </property>
  <property fmtid="{D5CDD505-2E9C-101B-9397-08002B2CF9AE}" pid="10" name="ClassificationContentMarkingHeaderText">
    <vt:lpwstr>C2-1　　　.</vt:lpwstr>
  </property>
  <property fmtid="{D5CDD505-2E9C-101B-9397-08002B2CF9AE}" pid="11" name="xd_ProgID">
    <vt:lpwstr/>
  </property>
  <property fmtid="{D5CDD505-2E9C-101B-9397-08002B2CF9AE}" pid="12" name="MediaServiceImageTags">
    <vt:lpwstr/>
  </property>
  <property fmtid="{D5CDD505-2E9C-101B-9397-08002B2CF9AE}" pid="13" name="ComplianceAssetId">
    <vt:lpwstr/>
  </property>
  <property fmtid="{D5CDD505-2E9C-101B-9397-08002B2CF9AE}" pid="14" name="TemplateUrl">
    <vt:lpwstr/>
  </property>
  <property fmtid="{D5CDD505-2E9C-101B-9397-08002B2CF9AE}" pid="15" name="_ExtendedDescription">
    <vt:lpwstr/>
  </property>
  <property fmtid="{D5CDD505-2E9C-101B-9397-08002B2CF9AE}" pid="16" name="TriggerFlowInfo">
    <vt:lpwstr/>
  </property>
  <property fmtid="{D5CDD505-2E9C-101B-9397-08002B2CF9AE}" pid="17" name="xd_Signature">
    <vt:bool>false</vt:bool>
  </property>
</Properties>
</file>