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90" r:id="rId1"/>
  </p:sldMasterIdLst>
  <p:notesMasterIdLst>
    <p:notesMasterId r:id="rId7"/>
  </p:notesMasterIdLst>
  <p:sldIdLst>
    <p:sldId id="256" r:id="rId2"/>
    <p:sldId id="265" r:id="rId3"/>
    <p:sldId id="257" r:id="rId4"/>
    <p:sldId id="258" r:id="rId5"/>
    <p:sldId id="264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5806E97D-D52C-43D5-8CEE-D6A529C340FE}" type="datetimeFigureOut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EAAD70C9-53F1-4CD6-94BC-A593B458BA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84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D70C9-53F1-4CD6-94BC-A593B458BA6C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781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AD70C9-53F1-4CD6-94BC-A593B458BA6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2952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BE19-F326-4AF2-BAF2-F752BD8DF336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05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C1E53-AD54-461A-A989-52FC7F9F31E1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179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4EB5A-72B9-4DBF-8C84-F288CBF53BBF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151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BB324-D275-432E-B1CE-779DBD6C6E34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D8B22F9F-73FE-45BD-A1DF-44AAA56DD92B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303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1BFFD-5C52-4E27-8031-1CEB40CD301A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393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992B-D2FB-4F60-9388-D4A1F009C8BC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24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71D91-422A-4B9E-BCD7-844D1EADBFAF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9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15497-D173-4737-9E6C-EC7294486083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19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410B6-E5D5-491E-AFB8-9904880148C0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987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E16C1-28A6-4D69-AA93-0283FF9ED47D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01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D828D-7A28-4430-884F-4828056BA93B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8B22F9F-73FE-45BD-A1DF-44AAA56DD9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469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0EEFB-C6D3-4126-8025-2D1456A82879}" type="datetime1">
              <a:rPr kumimoji="1" lang="ja-JP" altLang="en-US" smtClean="0"/>
              <a:t>2023/7/4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602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1241298" y="1249171"/>
            <a:ext cx="9866376" cy="1375373"/>
          </a:xfrm>
          <a:prstGeom prst="roundRect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4232" y="591921"/>
            <a:ext cx="9454896" cy="58388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かながわ人生</a:t>
            </a:r>
            <a:r>
              <a:rPr kumimoji="1" lang="en-US" altLang="ja-JP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100</a:t>
            </a:r>
            <a:r>
              <a:rPr kumimoji="1"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歳時代ネットワーク</a:t>
            </a:r>
            <a:endParaRPr kumimoji="1" lang="ja-JP" altLang="en-US" sz="2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5152" y="1527193"/>
            <a:ext cx="10678668" cy="961454"/>
          </a:xfrm>
        </p:spPr>
        <p:txBody>
          <a:bodyPr>
            <a:noAutofit/>
          </a:bodyPr>
          <a:lstStyle/>
          <a:p>
            <a:r>
              <a:rPr kumimoji="1" lang="ja-JP" altLang="en-US" sz="5400" b="1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「この指とまれプロジェクト」</a:t>
            </a:r>
            <a:endParaRPr kumimoji="1" lang="ja-JP" altLang="en-US" sz="5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3008376" y="2991624"/>
            <a:ext cx="5189982" cy="72707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「〇〇〇〇〇〇」</a:t>
            </a:r>
            <a:endParaRPr lang="en-US" altLang="ja-JP" sz="40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268843" y="5838373"/>
            <a:ext cx="2916936" cy="46094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「〇〇〇〇〇〇</a:t>
            </a:r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」</a:t>
            </a:r>
            <a:endParaRPr lang="en-US" altLang="ja-JP" sz="28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659368" y="222589"/>
            <a:ext cx="31588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実施報告フォーマット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線吹き出し 1 (枠付き) 8"/>
          <p:cNvSpPr/>
          <p:nvPr/>
        </p:nvSpPr>
        <p:spPr>
          <a:xfrm>
            <a:off x="1241298" y="3801491"/>
            <a:ext cx="5671566" cy="548639"/>
          </a:xfrm>
          <a:prstGeom prst="borderCallout1">
            <a:avLst>
              <a:gd name="adj1" fmla="val -2083"/>
              <a:gd name="adj2" fmla="val 23431"/>
              <a:gd name="adj3" fmla="val -30833"/>
              <a:gd name="adj4" fmla="val 5247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提案プログラムの名称を記載してください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線吹き出し 1 (枠付き) 9"/>
          <p:cNvSpPr/>
          <p:nvPr/>
        </p:nvSpPr>
        <p:spPr>
          <a:xfrm>
            <a:off x="3593592" y="5444285"/>
            <a:ext cx="3616452" cy="1249121"/>
          </a:xfrm>
          <a:prstGeom prst="borderCallout1">
            <a:avLst>
              <a:gd name="adj1" fmla="val 9505"/>
              <a:gd name="adj2" fmla="val 100115"/>
              <a:gd name="adj3" fmla="val 45443"/>
              <a:gd name="adj4" fmla="val 135168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団体名称を記載してください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・株式会社〇〇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en-US" altLang="ja-JP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NPO</a:t>
            </a:r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法人〇〇</a:t>
            </a:r>
            <a:endParaRPr lang="en-US" altLang="ja-JP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・一般社団法人〇〇　等</a:t>
            </a:r>
            <a:endParaRPr lang="ja-JP" altLang="en-US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577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 txBox="1">
            <a:spLocks/>
          </p:cNvSpPr>
          <p:nvPr/>
        </p:nvSpPr>
        <p:spPr>
          <a:xfrm>
            <a:off x="416052" y="790702"/>
            <a:ext cx="10515600" cy="777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実施報告書の作成にあたって</a:t>
            </a:r>
            <a:endParaRPr lang="ja-JP" altLang="en-US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0" y="2359406"/>
            <a:ext cx="12109704" cy="2450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発表時間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は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５分間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を予定しておりますので、時間</a:t>
            </a: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内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で説明できる枚数で作成を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お願いします。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本フォーマットは適宜加工していただいて構いません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が、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説明項目（実施事業の概</a:t>
            </a:r>
            <a:endParaRPr lang="en-US" altLang="ja-JP" b="1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b="1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b="1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要、事業の効果（成果）、事業全体の感想）の記載は遵守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していただきますようお願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l"/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いします。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958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線吹き出し 1 (枠付き) 5"/>
          <p:cNvSpPr/>
          <p:nvPr/>
        </p:nvSpPr>
        <p:spPr>
          <a:xfrm>
            <a:off x="2746249" y="2372486"/>
            <a:ext cx="8906256" cy="1298449"/>
          </a:xfrm>
          <a:prstGeom prst="borderCallout1">
            <a:avLst>
              <a:gd name="adj1" fmla="val 47905"/>
              <a:gd name="adj2" fmla="val -418"/>
              <a:gd name="adj3" fmla="val -24931"/>
              <a:gd name="adj4" fmla="val -9740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・実施内容、実施日時、実施場所（会場）、参加者数、参加者</a:t>
            </a:r>
            <a:endParaRPr lang="en-US" altLang="ja-JP" sz="24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の反応等を記載してください。</a:t>
            </a:r>
            <a:endParaRPr lang="en-US" altLang="ja-JP" sz="24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・記録写真があれば貼り付けてください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lang="en-US" altLang="ja-JP" sz="240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318706" y="1098803"/>
            <a:ext cx="3675888" cy="995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実施概要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371856" y="4282685"/>
            <a:ext cx="3675888" cy="9951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マッチング団体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〇〇〇〇</a:t>
            </a:r>
            <a:endParaRPr lang="en-US" altLang="ja-JP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線吹き出し 1 (枠付き) 13"/>
          <p:cNvSpPr/>
          <p:nvPr/>
        </p:nvSpPr>
        <p:spPr>
          <a:xfrm>
            <a:off x="3236977" y="5747494"/>
            <a:ext cx="8415528" cy="777482"/>
          </a:xfrm>
          <a:prstGeom prst="borderCallout1">
            <a:avLst>
              <a:gd name="adj1" fmla="val 38000"/>
              <a:gd name="adj2" fmla="val 199"/>
              <a:gd name="adj3" fmla="val -73303"/>
              <a:gd name="adj4" fmla="val -12414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・マッチングに至った団体名を記載してください。</a:t>
            </a:r>
            <a:endParaRPr lang="en-US" altLang="ja-JP" sz="20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0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・マッチング団体から提供いただいたリソースを記載してください。</a:t>
            </a:r>
            <a:endParaRPr lang="en-US" altLang="ja-JP" sz="20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12776" y="179906"/>
            <a:ext cx="3668649" cy="6142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①実施事業の概要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03454" y="781513"/>
            <a:ext cx="3244596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36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37744" y="964565"/>
            <a:ext cx="2240280" cy="4817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〇〇〇〇</a:t>
            </a:r>
            <a:endParaRPr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" name="線吹き出し 1 (枠付き) 4"/>
          <p:cNvSpPr/>
          <p:nvPr/>
        </p:nvSpPr>
        <p:spPr>
          <a:xfrm>
            <a:off x="905256" y="2295144"/>
            <a:ext cx="10881360" cy="1993392"/>
          </a:xfrm>
          <a:prstGeom prst="borderCallout1">
            <a:avLst>
              <a:gd name="adj1" fmla="val -2638"/>
              <a:gd name="adj2" fmla="val 8177"/>
              <a:gd name="adj3" fmla="val -39021"/>
              <a:gd name="adj4" fmla="val 4715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・事業</a:t>
            </a:r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効果（成果）を記載してください。</a:t>
            </a:r>
            <a:endParaRPr lang="en-US" altLang="ja-JP" sz="24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例）</a:t>
            </a:r>
            <a:endParaRPr lang="en-US" altLang="ja-JP" sz="2400" dirty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今回の事業の実施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、○○○○といった社会課題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を解消すること</a:t>
            </a:r>
            <a:endParaRPr lang="en-US" altLang="ja-JP" sz="24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ができ、</a:t>
            </a:r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さらには・・・が促され、結果として、コミュニティ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の再生</a:t>
            </a:r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・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活性</a:t>
            </a:r>
            <a:endParaRPr lang="en-US" altLang="ja-JP" sz="24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化</a:t>
            </a:r>
            <a:r>
              <a:rPr lang="ja-JP" altLang="en-US" sz="2400" dirty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z="2400" dirty="0" smtClean="0">
                <a:solidFill>
                  <a:srgbClr val="C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つながった。</a:t>
            </a:r>
            <a:endParaRPr lang="en-US" altLang="ja-JP" sz="2400" dirty="0" smtClean="0">
              <a:solidFill>
                <a:srgbClr val="C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60401" y="69160"/>
            <a:ext cx="4402074" cy="63105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②事業の効果（成果）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37743" y="654499"/>
            <a:ext cx="3810381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8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4810" y="1379852"/>
            <a:ext cx="2343912" cy="515239"/>
          </a:xfrm>
        </p:spPr>
        <p:txBody>
          <a:bodyPr/>
          <a:lstStyle/>
          <a:p>
            <a:r>
              <a:rPr kumimoji="1" lang="ja-JP" altLang="en-US" dirty="0" smtClean="0"/>
              <a:t>〇〇〇〇〇</a:t>
            </a:r>
            <a:endParaRPr kumimoji="1" lang="en-US" altLang="ja-JP" dirty="0" smtClean="0"/>
          </a:p>
        </p:txBody>
      </p:sp>
      <p:sp>
        <p:nvSpPr>
          <p:cNvPr id="4" name="線吹き出し 1 (枠付き) 3"/>
          <p:cNvSpPr/>
          <p:nvPr/>
        </p:nvSpPr>
        <p:spPr>
          <a:xfrm>
            <a:off x="2459355" y="2809113"/>
            <a:ext cx="7975092" cy="1004697"/>
          </a:xfrm>
          <a:prstGeom prst="borderCallout1">
            <a:avLst>
              <a:gd name="adj1" fmla="val -2638"/>
              <a:gd name="adj2" fmla="val 8177"/>
              <a:gd name="adj3" fmla="val -104321"/>
              <a:gd name="adj4" fmla="val -6036"/>
            </a:avLst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今回「この指とまれプロジェクト」で事業を実施して</a:t>
            </a:r>
            <a:endParaRPr lang="en-US" altLang="ja-JP" sz="24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</a:t>
            </a:r>
            <a:r>
              <a:rPr lang="ja-JP" altLang="en-US" sz="2400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かった点、改善したい点等を御記載ください。</a:t>
            </a:r>
            <a:endParaRPr lang="en-US" altLang="ja-JP" sz="2400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2770" y="336933"/>
            <a:ext cx="3678175" cy="5081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solidFill>
                  <a:schemeClr val="accent1">
                    <a:lumMod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③事業全体の感想</a:t>
            </a:r>
            <a:endParaRPr lang="ja-JP" altLang="en-US" sz="3200" b="1" dirty="0">
              <a:solidFill>
                <a:schemeClr val="accent1">
                  <a:lumMod val="7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89560" y="835533"/>
            <a:ext cx="3244596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249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</TotalTime>
  <Words>294</Words>
  <Application>Microsoft Office PowerPoint</Application>
  <PresentationFormat>ワイド画面</PresentationFormat>
  <Paragraphs>39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メイリオ</vt:lpstr>
      <vt:lpstr>游ゴシック</vt:lpstr>
      <vt:lpstr>Arial</vt:lpstr>
      <vt:lpstr>Calibri</vt:lpstr>
      <vt:lpstr>Calibri Light</vt:lpstr>
      <vt:lpstr>Office テーマ</vt:lpstr>
      <vt:lpstr>かながわ人生100歳時代ネットワーク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60</cp:revision>
  <cp:lastPrinted>2021-04-26T08:39:19Z</cp:lastPrinted>
  <dcterms:created xsi:type="dcterms:W3CDTF">2019-03-19T02:48:51Z</dcterms:created>
  <dcterms:modified xsi:type="dcterms:W3CDTF">2023-07-03T21:01:02Z</dcterms:modified>
</cp:coreProperties>
</file>