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361488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2" autoAdjust="0"/>
  </p:normalViewPr>
  <p:slideViewPr>
    <p:cSldViewPr>
      <p:cViewPr varScale="1">
        <p:scale>
          <a:sx n="42" d="100"/>
          <a:sy n="42" d="100"/>
        </p:scale>
        <p:origin x="858" y="42"/>
      </p:cViewPr>
      <p:guideLst>
        <p:guide orient="horz" pos="2949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908131"/>
            <a:ext cx="5829300" cy="2006652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304843"/>
            <a:ext cx="4800600" cy="2392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74896"/>
            <a:ext cx="1543050" cy="79876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74896"/>
            <a:ext cx="4514850" cy="79876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015623"/>
            <a:ext cx="5829300" cy="18592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967800"/>
            <a:ext cx="5829300" cy="20478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84348"/>
            <a:ext cx="3028950" cy="6178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84348"/>
            <a:ext cx="3028950" cy="6178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95500"/>
            <a:ext cx="3030141" cy="87330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968805"/>
            <a:ext cx="3030141" cy="53936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95500"/>
            <a:ext cx="3031331" cy="87330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968805"/>
            <a:ext cx="3031331" cy="53936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72727"/>
            <a:ext cx="2256235" cy="1586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72727"/>
            <a:ext cx="3833813" cy="79897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58979"/>
            <a:ext cx="2256235" cy="6403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553042"/>
            <a:ext cx="4114800" cy="7736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36465"/>
            <a:ext cx="4114800" cy="56168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326666"/>
            <a:ext cx="4114800" cy="10986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74893"/>
            <a:ext cx="6172200" cy="1560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84348"/>
            <a:ext cx="6172200" cy="6178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676713"/>
            <a:ext cx="1600200" cy="49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676713"/>
            <a:ext cx="2171700" cy="49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676713"/>
            <a:ext cx="1600200" cy="49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48680" y="1368376"/>
            <a:ext cx="58326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出前講座申込書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ホームベース 6"/>
          <p:cNvSpPr/>
          <p:nvPr/>
        </p:nvSpPr>
        <p:spPr>
          <a:xfrm rot="16200000">
            <a:off x="2794565" y="-2566364"/>
            <a:ext cx="1272122" cy="6597354"/>
          </a:xfrm>
          <a:prstGeom prst="homePlate">
            <a:avLst>
              <a:gd name="adj" fmla="val 23369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厚木保健福祉事務所大和センター管理企画課　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地域・職域担当者　行 　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〔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送信票不要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〕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メールアドレス　</a:t>
            </a:r>
            <a:r>
              <a:rPr lang="en-US" altLang="ja-JP" dirty="0"/>
              <a:t>yamahofuku.1588.kanri@pref.kanagawa.lg.jp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ファクシミリ：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046</a:t>
            </a:r>
            <a:r>
              <a:rPr lang="ja-JP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261</a:t>
            </a:r>
            <a:r>
              <a:rPr lang="ja-JP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7129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-243408" y="1800424"/>
            <a:ext cx="17281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 smtClean="0">
                <a:latin typeface="+mj-lt"/>
                <a:ea typeface="+mj-ea"/>
                <a:cs typeface="+mj-cs"/>
              </a:rPr>
              <a:t>申込</a:t>
            </a:r>
            <a:r>
              <a:rPr lang="ja-JP" altLang="en-US" sz="1600" dirty="0">
                <a:latin typeface="+mj-lt"/>
                <a:ea typeface="+mj-ea"/>
                <a:cs typeface="+mj-cs"/>
              </a:rPr>
              <a:t>者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-18238" y="4392712"/>
            <a:ext cx="374441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 smtClean="0">
                <a:latin typeface="+mj-lt"/>
                <a:ea typeface="+mj-ea"/>
                <a:cs typeface="+mj-cs"/>
              </a:rPr>
              <a:t>次のとおり、出前講座を申し込みます。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479530"/>
              </p:ext>
            </p:extLst>
          </p:nvPr>
        </p:nvGraphicFramePr>
        <p:xfrm>
          <a:off x="188640" y="4752752"/>
          <a:ext cx="6552729" cy="4441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2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3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11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希望講座テーマ</a:t>
                      </a:r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52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特に希望する事項</a:t>
                      </a:r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841">
                <a:tc rowSpan="3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実施希望日時</a:t>
                      </a:r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spc="-300" dirty="0" smtClean="0"/>
                        <a:t>＜第１希望＞　</a:t>
                      </a:r>
                      <a:r>
                        <a:rPr kumimoji="1" lang="ja-JP" altLang="en-US" sz="1400" dirty="0" smtClean="0"/>
                        <a:t>令和　　年　　月　　日（　　）　　時　　分～　　時　　分</a:t>
                      </a:r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841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spc="-300" dirty="0" smtClean="0"/>
                        <a:t>＜第２希望＞　</a:t>
                      </a:r>
                      <a:r>
                        <a:rPr kumimoji="1" lang="ja-JP" altLang="en-US" sz="1400" dirty="0" smtClean="0"/>
                        <a:t>令和　　年　　月　　日（　　）　　時　　分～　　時　　分　</a:t>
                      </a:r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841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spc="-300" dirty="0" smtClean="0"/>
                        <a:t>＜未定の場合＞　</a:t>
                      </a:r>
                      <a:r>
                        <a:rPr kumimoji="1" lang="ja-JP" altLang="en-US" sz="1400" dirty="0" smtClean="0"/>
                        <a:t>概ね　　　　　　月頃</a:t>
                      </a:r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84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実施場所</a:t>
                      </a: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名称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841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所在地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52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物品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パソコン：有・無　</a:t>
                      </a:r>
                      <a:r>
                        <a:rPr kumimoji="1" lang="en-US" altLang="ja-JP" sz="1400" dirty="0" smtClean="0"/>
                        <a:t>/</a:t>
                      </a:r>
                      <a:r>
                        <a:rPr kumimoji="1" lang="ja-JP" altLang="en-US" sz="1400" dirty="0" smtClean="0"/>
                        <a:t>　プロジェクター：有・無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スクリーン：有・無　</a:t>
                      </a:r>
                      <a:r>
                        <a:rPr kumimoji="1" lang="en-US" altLang="ja-JP" sz="1400" dirty="0" smtClean="0"/>
                        <a:t>/</a:t>
                      </a:r>
                      <a:r>
                        <a:rPr kumimoji="1" lang="ja-JP" altLang="en-US" sz="1400" dirty="0" smtClean="0"/>
                        <a:t>　延長コード：有・無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8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参加予定人数</a:t>
                      </a:r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　　　　　　　　　人</a:t>
                      </a:r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8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備考</a:t>
                      </a:r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715969"/>
              </p:ext>
            </p:extLst>
          </p:nvPr>
        </p:nvGraphicFramePr>
        <p:xfrm>
          <a:off x="260648" y="2232473"/>
          <a:ext cx="6480720" cy="2232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団体等の名称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代表者氏名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担当者氏名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住所（所在地）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08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連絡先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pc="-300" dirty="0" smtClean="0"/>
                        <a:t>＜電話＞</a:t>
                      </a:r>
                      <a:r>
                        <a:rPr kumimoji="1" lang="ja-JP" altLang="en-US" sz="1400" spc="-300" baseline="0" dirty="0" smtClean="0"/>
                        <a:t> 　　　　　　　　　　　　　　　　　　　　　　</a:t>
                      </a:r>
                      <a:r>
                        <a:rPr kumimoji="1" lang="ja-JP" altLang="en-US" sz="1400" spc="-300" dirty="0" smtClean="0"/>
                        <a:t>＜ファクシミリ＞</a:t>
                      </a:r>
                      <a:endParaRPr kumimoji="1" lang="ja-JP" altLang="en-US" sz="1400" spc="-300" dirty="0"/>
                    </a:p>
                    <a:p>
                      <a:r>
                        <a:rPr kumimoji="1" lang="ja-JP" altLang="en-US" sz="1400" spc="-300" dirty="0" smtClean="0"/>
                        <a:t>＜メールアドレス＞</a:t>
                      </a:r>
                      <a:endParaRPr kumimoji="1" lang="ja-JP" altLang="en-US" sz="1400" spc="-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タイトル 1"/>
          <p:cNvSpPr txBox="1">
            <a:spLocks/>
          </p:cNvSpPr>
          <p:nvPr/>
        </p:nvSpPr>
        <p:spPr>
          <a:xfrm>
            <a:off x="3212976" y="1800424"/>
            <a:ext cx="39604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 smtClean="0">
                <a:latin typeface="+mj-lt"/>
                <a:ea typeface="+mj-ea"/>
                <a:cs typeface="+mj-cs"/>
              </a:rPr>
              <a:t>申込日：令和　　　年　　　月</a:t>
            </a:r>
            <a:r>
              <a:rPr lang="ja-JP" altLang="en-US" sz="1600" dirty="0">
                <a:latin typeface="+mj-lt"/>
                <a:ea typeface="+mj-ea"/>
                <a:cs typeface="+mj-cs"/>
              </a:rPr>
              <a:t>　</a:t>
            </a:r>
            <a:r>
              <a:rPr lang="ja-JP" altLang="en-US" sz="1600" dirty="0" smtClean="0">
                <a:latin typeface="+mj-lt"/>
                <a:ea typeface="+mj-ea"/>
                <a:cs typeface="+mj-cs"/>
              </a:rPr>
              <a:t>　　日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241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先生必見！</dc:title>
  <dc:creator>行竹 三紀恵</dc:creator>
  <cp:lastModifiedBy>user</cp:lastModifiedBy>
  <cp:revision>93</cp:revision>
  <cp:lastPrinted>2024-09-30T00:47:14Z</cp:lastPrinted>
  <dcterms:created xsi:type="dcterms:W3CDTF">2016-08-30T06:56:52Z</dcterms:created>
  <dcterms:modified xsi:type="dcterms:W3CDTF">2024-09-30T00:49:18Z</dcterms:modified>
</cp:coreProperties>
</file>