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469" r:id="rId2"/>
    <p:sldId id="471" r:id="rId3"/>
    <p:sldId id="470" r:id="rId4"/>
    <p:sldId id="472" r:id="rId5"/>
    <p:sldId id="473" r:id="rId6"/>
    <p:sldId id="476" r:id="rId7"/>
    <p:sldId id="477" r:id="rId8"/>
    <p:sldId id="478" r:id="rId9"/>
    <p:sldId id="475" r:id="rId10"/>
    <p:sldId id="486" r:id="rId11"/>
    <p:sldId id="487" r:id="rId12"/>
    <p:sldId id="484" r:id="rId13"/>
    <p:sldId id="488" r:id="rId14"/>
    <p:sldId id="474" r:id="rId15"/>
    <p:sldId id="489" r:id="rId16"/>
    <p:sldId id="480" r:id="rId17"/>
    <p:sldId id="482" r:id="rId18"/>
    <p:sldId id="481" r:id="rId19"/>
    <p:sldId id="483" r:id="rId20"/>
    <p:sldId id="491" r:id="rId21"/>
    <p:sldId id="490" r:id="rId22"/>
    <p:sldId id="492" r:id="rId23"/>
    <p:sldId id="493" r:id="rId24"/>
    <p:sldId id="494" r:id="rId25"/>
    <p:sldId id="495" r:id="rId26"/>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F2D0"/>
    <a:srgbClr val="F9FF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000" autoAdjust="0"/>
  </p:normalViewPr>
  <p:slideViewPr>
    <p:cSldViewPr snapToGrid="0">
      <p:cViewPr varScale="1">
        <p:scale>
          <a:sx n="69" d="100"/>
          <a:sy n="69" d="100"/>
        </p:scale>
        <p:origin x="123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89210D51-7011-480C-A1BB-04FE98702952}" type="datetimeFigureOut">
              <a:rPr kumimoji="1" lang="ja-JP" altLang="en-US" smtClean="0"/>
              <a:t>2026/10/13</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16A4DF26-8650-4FD1-AA0E-78538D19A713}" type="slidenum">
              <a:rPr kumimoji="1" lang="ja-JP" altLang="en-US" smtClean="0"/>
              <a:t>‹#›</a:t>
            </a:fld>
            <a:endParaRPr kumimoji="1" lang="ja-JP" altLang="en-US"/>
          </a:p>
        </p:txBody>
      </p:sp>
    </p:spTree>
    <p:extLst>
      <p:ext uri="{BB962C8B-B14F-4D97-AF65-F5344CB8AC3E}">
        <p14:creationId xmlns:p14="http://schemas.microsoft.com/office/powerpoint/2010/main" val="309114323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6D3BE-B370-FA6B-EE68-13C5B04184D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781012D-6752-5161-DB66-6E7E2072D50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9376560-CEAE-1812-29A3-318EB4896762}"/>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B9BA1C99-D583-297E-E869-601B36F332A9}"/>
              </a:ext>
            </a:extLst>
          </p:cNvPr>
          <p:cNvSpPr>
            <a:spLocks noGrp="1"/>
          </p:cNvSpPr>
          <p:nvPr>
            <p:ph type="sldNum" sz="quarter" idx="5"/>
          </p:nvPr>
        </p:nvSpPr>
        <p:spPr/>
        <p:txBody>
          <a:bodyPr/>
          <a:lstStyle/>
          <a:p>
            <a:fld id="{A9CCB7FC-212C-4597-B0DA-8E971884C61B}" type="slidenum">
              <a:rPr kumimoji="1" lang="ja-JP" altLang="en-US" smtClean="0"/>
              <a:t>1</a:t>
            </a:fld>
            <a:endParaRPr kumimoji="1" lang="ja-JP" altLang="en-US"/>
          </a:p>
        </p:txBody>
      </p:sp>
    </p:spTree>
    <p:extLst>
      <p:ext uri="{BB962C8B-B14F-4D97-AF65-F5344CB8AC3E}">
        <p14:creationId xmlns:p14="http://schemas.microsoft.com/office/powerpoint/2010/main" val="2618967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68351-9021-B51A-5F46-C109B46E859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3BFD6EA-DD2D-687F-1AA7-B94A9405AF9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2AC3EE6-E194-9E7F-18E7-7A5928FE464A}"/>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0704072B-C587-6C95-4673-244A3415C846}"/>
              </a:ext>
            </a:extLst>
          </p:cNvPr>
          <p:cNvSpPr>
            <a:spLocks noGrp="1"/>
          </p:cNvSpPr>
          <p:nvPr>
            <p:ph type="sldNum" sz="quarter" idx="5"/>
          </p:nvPr>
        </p:nvSpPr>
        <p:spPr/>
        <p:txBody>
          <a:bodyPr/>
          <a:lstStyle/>
          <a:p>
            <a:fld id="{A9CCB7FC-212C-4597-B0DA-8E971884C61B}" type="slidenum">
              <a:rPr kumimoji="1" lang="ja-JP" altLang="en-US" smtClean="0"/>
              <a:t>2</a:t>
            </a:fld>
            <a:endParaRPr kumimoji="1" lang="ja-JP" altLang="en-US"/>
          </a:p>
        </p:txBody>
      </p:sp>
    </p:spTree>
    <p:extLst>
      <p:ext uri="{BB962C8B-B14F-4D97-AF65-F5344CB8AC3E}">
        <p14:creationId xmlns:p14="http://schemas.microsoft.com/office/powerpoint/2010/main" val="70651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DE80D-4E74-0E64-1D86-3A90EA6AAA8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94C52B7-79F9-95D3-CA82-18A732D8481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170A041-E31D-A5F3-E8A4-86DB215AAF80}"/>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F9FE2C13-DF4B-A445-56B2-E478B9BD43EF}"/>
              </a:ext>
            </a:extLst>
          </p:cNvPr>
          <p:cNvSpPr>
            <a:spLocks noGrp="1"/>
          </p:cNvSpPr>
          <p:nvPr>
            <p:ph type="sldNum" sz="quarter" idx="5"/>
          </p:nvPr>
        </p:nvSpPr>
        <p:spPr/>
        <p:txBody>
          <a:bodyPr/>
          <a:lstStyle/>
          <a:p>
            <a:fld id="{A9CCB7FC-212C-4597-B0DA-8E971884C61B}" type="slidenum">
              <a:rPr kumimoji="1" lang="ja-JP" altLang="en-US" smtClean="0"/>
              <a:t>3</a:t>
            </a:fld>
            <a:endParaRPr kumimoji="1" lang="ja-JP" altLang="en-US"/>
          </a:p>
        </p:txBody>
      </p:sp>
    </p:spTree>
    <p:extLst>
      <p:ext uri="{BB962C8B-B14F-4D97-AF65-F5344CB8AC3E}">
        <p14:creationId xmlns:p14="http://schemas.microsoft.com/office/powerpoint/2010/main" val="442994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05980-E453-ADB9-A9F4-89F5A4297BE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1B37089-8178-065A-B984-C37BCA82C15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E92FD03-0E53-A0C4-E380-739FCC39E655}"/>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D739ECDA-4C7B-F586-01BE-58E3F25790BE}"/>
              </a:ext>
            </a:extLst>
          </p:cNvPr>
          <p:cNvSpPr>
            <a:spLocks noGrp="1"/>
          </p:cNvSpPr>
          <p:nvPr>
            <p:ph type="sldNum" sz="quarter" idx="5"/>
          </p:nvPr>
        </p:nvSpPr>
        <p:spPr/>
        <p:txBody>
          <a:bodyPr/>
          <a:lstStyle/>
          <a:p>
            <a:fld id="{A9CCB7FC-212C-4597-B0DA-8E971884C61B}" type="slidenum">
              <a:rPr kumimoji="1" lang="ja-JP" altLang="en-US" smtClean="0"/>
              <a:t>4</a:t>
            </a:fld>
            <a:endParaRPr kumimoji="1" lang="ja-JP" altLang="en-US"/>
          </a:p>
        </p:txBody>
      </p:sp>
    </p:spTree>
    <p:extLst>
      <p:ext uri="{BB962C8B-B14F-4D97-AF65-F5344CB8AC3E}">
        <p14:creationId xmlns:p14="http://schemas.microsoft.com/office/powerpoint/2010/main" val="2735385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C99A1-E894-E1B7-0670-C65D97ECDB0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C53A592-EA55-AC97-22ED-EB66F9405F1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EB82857-3851-CB13-0A9A-D7F787BA0226}"/>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C3BA056A-E2CA-C212-B367-080399327D08}"/>
              </a:ext>
            </a:extLst>
          </p:cNvPr>
          <p:cNvSpPr>
            <a:spLocks noGrp="1"/>
          </p:cNvSpPr>
          <p:nvPr>
            <p:ph type="sldNum" sz="quarter" idx="5"/>
          </p:nvPr>
        </p:nvSpPr>
        <p:spPr/>
        <p:txBody>
          <a:bodyPr/>
          <a:lstStyle/>
          <a:p>
            <a:fld id="{A9CCB7FC-212C-4597-B0DA-8E971884C61B}" type="slidenum">
              <a:rPr kumimoji="1" lang="ja-JP" altLang="en-US" smtClean="0"/>
              <a:t>5</a:t>
            </a:fld>
            <a:endParaRPr kumimoji="1" lang="ja-JP" altLang="en-US"/>
          </a:p>
        </p:txBody>
      </p:sp>
    </p:spTree>
    <p:extLst>
      <p:ext uri="{BB962C8B-B14F-4D97-AF65-F5344CB8AC3E}">
        <p14:creationId xmlns:p14="http://schemas.microsoft.com/office/powerpoint/2010/main" val="140435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731A8-7A5A-F74D-8779-BC9D32AA1AA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3182655-BB73-8A02-611E-BD65824683D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2157079-9E6A-3AB6-7271-8024F9E3D0FD}"/>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7E0FF573-8C44-3B01-20A8-98D60CACBB49}"/>
              </a:ext>
            </a:extLst>
          </p:cNvPr>
          <p:cNvSpPr>
            <a:spLocks noGrp="1"/>
          </p:cNvSpPr>
          <p:nvPr>
            <p:ph type="sldNum" sz="quarter" idx="5"/>
          </p:nvPr>
        </p:nvSpPr>
        <p:spPr/>
        <p:txBody>
          <a:bodyPr/>
          <a:lstStyle/>
          <a:p>
            <a:fld id="{A9CCB7FC-212C-4597-B0DA-8E971884C61B}" type="slidenum">
              <a:rPr kumimoji="1" lang="ja-JP" altLang="en-US" smtClean="0"/>
              <a:t>6</a:t>
            </a:fld>
            <a:endParaRPr kumimoji="1" lang="ja-JP" altLang="en-US"/>
          </a:p>
        </p:txBody>
      </p:sp>
    </p:spTree>
    <p:extLst>
      <p:ext uri="{BB962C8B-B14F-4D97-AF65-F5344CB8AC3E}">
        <p14:creationId xmlns:p14="http://schemas.microsoft.com/office/powerpoint/2010/main" val="2381081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0D283-6E6D-4BBD-4A37-DD3467B84E8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DB4773B-9B6B-590D-7CF5-16C78FAA35E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606BE05-6D33-C539-A999-7E7FFE308C78}"/>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7E210440-ECE2-FA0A-E06C-66835E79069A}"/>
              </a:ext>
            </a:extLst>
          </p:cNvPr>
          <p:cNvSpPr>
            <a:spLocks noGrp="1"/>
          </p:cNvSpPr>
          <p:nvPr>
            <p:ph type="sldNum" sz="quarter" idx="5"/>
          </p:nvPr>
        </p:nvSpPr>
        <p:spPr/>
        <p:txBody>
          <a:bodyPr/>
          <a:lstStyle/>
          <a:p>
            <a:fld id="{A9CCB7FC-212C-4597-B0DA-8E971884C61B}" type="slidenum">
              <a:rPr kumimoji="1" lang="ja-JP" altLang="en-US" smtClean="0"/>
              <a:t>7</a:t>
            </a:fld>
            <a:endParaRPr kumimoji="1" lang="ja-JP" altLang="en-US"/>
          </a:p>
        </p:txBody>
      </p:sp>
    </p:spTree>
    <p:extLst>
      <p:ext uri="{BB962C8B-B14F-4D97-AF65-F5344CB8AC3E}">
        <p14:creationId xmlns:p14="http://schemas.microsoft.com/office/powerpoint/2010/main" val="197096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E010D-55B6-8ADE-7E9F-1531E19C2FC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68CC716-7DAE-CED1-49CE-FA81A39E070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A7575D5-44B5-DAD7-978A-635BA99CDCAD}"/>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5DEC4E5C-D70A-27DA-1C87-485781886221}"/>
              </a:ext>
            </a:extLst>
          </p:cNvPr>
          <p:cNvSpPr>
            <a:spLocks noGrp="1"/>
          </p:cNvSpPr>
          <p:nvPr>
            <p:ph type="sldNum" sz="quarter" idx="5"/>
          </p:nvPr>
        </p:nvSpPr>
        <p:spPr/>
        <p:txBody>
          <a:bodyPr/>
          <a:lstStyle/>
          <a:p>
            <a:fld id="{A9CCB7FC-212C-4597-B0DA-8E971884C61B}" type="slidenum">
              <a:rPr kumimoji="1" lang="ja-JP" altLang="en-US" smtClean="0"/>
              <a:t>8</a:t>
            </a:fld>
            <a:endParaRPr kumimoji="1" lang="ja-JP" altLang="en-US"/>
          </a:p>
        </p:txBody>
      </p:sp>
    </p:spTree>
    <p:extLst>
      <p:ext uri="{BB962C8B-B14F-4D97-AF65-F5344CB8AC3E}">
        <p14:creationId xmlns:p14="http://schemas.microsoft.com/office/powerpoint/2010/main" val="3193019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07D36-9BFB-FBEC-403B-A8CD3596290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1340945-B437-48C9-E5E4-1163BC8CA80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7DE1CD9-121A-AE5F-BEE2-000E9AD287E4}"/>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1B1D10FA-3186-658B-1309-420486B45E27}"/>
              </a:ext>
            </a:extLst>
          </p:cNvPr>
          <p:cNvSpPr>
            <a:spLocks noGrp="1"/>
          </p:cNvSpPr>
          <p:nvPr>
            <p:ph type="sldNum" sz="quarter" idx="5"/>
          </p:nvPr>
        </p:nvSpPr>
        <p:spPr/>
        <p:txBody>
          <a:bodyPr/>
          <a:lstStyle/>
          <a:p>
            <a:fld id="{A9CCB7FC-212C-4597-B0DA-8E971884C61B}" type="slidenum">
              <a:rPr kumimoji="1" lang="ja-JP" altLang="en-US" smtClean="0"/>
              <a:t>9</a:t>
            </a:fld>
            <a:endParaRPr kumimoji="1" lang="ja-JP" altLang="en-US"/>
          </a:p>
        </p:txBody>
      </p:sp>
    </p:spTree>
    <p:extLst>
      <p:ext uri="{BB962C8B-B14F-4D97-AF65-F5344CB8AC3E}">
        <p14:creationId xmlns:p14="http://schemas.microsoft.com/office/powerpoint/2010/main" val="2300685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9C411-82FC-0D22-0A2F-85BBCE94F7E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655C70D-D2D3-C0EC-7D96-4F863452C44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E6DE5FC-2444-9D71-F77D-0BDA3BDBECF5}"/>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7459FF94-66C2-6AF1-40C9-8012F2CA310B}"/>
              </a:ext>
            </a:extLst>
          </p:cNvPr>
          <p:cNvSpPr>
            <a:spLocks noGrp="1"/>
          </p:cNvSpPr>
          <p:nvPr>
            <p:ph type="sldNum" sz="quarter" idx="5"/>
          </p:nvPr>
        </p:nvSpPr>
        <p:spPr/>
        <p:txBody>
          <a:bodyPr/>
          <a:lstStyle/>
          <a:p>
            <a:fld id="{A9CCB7FC-212C-4597-B0DA-8E971884C61B}" type="slidenum">
              <a:rPr kumimoji="1" lang="ja-JP" altLang="en-US" smtClean="0"/>
              <a:t>10</a:t>
            </a:fld>
            <a:endParaRPr kumimoji="1" lang="ja-JP" altLang="en-US"/>
          </a:p>
        </p:txBody>
      </p:sp>
    </p:spTree>
    <p:extLst>
      <p:ext uri="{BB962C8B-B14F-4D97-AF65-F5344CB8AC3E}">
        <p14:creationId xmlns:p14="http://schemas.microsoft.com/office/powerpoint/2010/main" val="490745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93096-AB64-EB46-CE33-B9E8A48DFAD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C047D9B-49CC-243B-EA49-0C6E172AD63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9E6CD6F-48E3-8E3C-CA3E-02FA7801C76B}"/>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9D37BD11-6846-4C6C-054F-F91E6529C663}"/>
              </a:ext>
            </a:extLst>
          </p:cNvPr>
          <p:cNvSpPr>
            <a:spLocks noGrp="1"/>
          </p:cNvSpPr>
          <p:nvPr>
            <p:ph type="sldNum" sz="quarter" idx="5"/>
          </p:nvPr>
        </p:nvSpPr>
        <p:spPr/>
        <p:txBody>
          <a:bodyPr/>
          <a:lstStyle/>
          <a:p>
            <a:fld id="{A9CCB7FC-212C-4597-B0DA-8E971884C61B}" type="slidenum">
              <a:rPr kumimoji="1" lang="ja-JP" altLang="en-US" smtClean="0"/>
              <a:t>11</a:t>
            </a:fld>
            <a:endParaRPr kumimoji="1" lang="ja-JP" altLang="en-US"/>
          </a:p>
        </p:txBody>
      </p:sp>
    </p:spTree>
    <p:extLst>
      <p:ext uri="{BB962C8B-B14F-4D97-AF65-F5344CB8AC3E}">
        <p14:creationId xmlns:p14="http://schemas.microsoft.com/office/powerpoint/2010/main" val="8353014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E7699-E807-0846-DC0F-276F690C695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8DA09AE-19DB-B5D0-F247-949B9F29B20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60F8323-0804-6E05-E5CE-F46B26D2D8DE}"/>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D172C52D-2205-A41C-39C3-BBAB4D68E09B}"/>
              </a:ext>
            </a:extLst>
          </p:cNvPr>
          <p:cNvSpPr>
            <a:spLocks noGrp="1"/>
          </p:cNvSpPr>
          <p:nvPr>
            <p:ph type="sldNum" sz="quarter" idx="5"/>
          </p:nvPr>
        </p:nvSpPr>
        <p:spPr/>
        <p:txBody>
          <a:bodyPr/>
          <a:lstStyle/>
          <a:p>
            <a:fld id="{A9CCB7FC-212C-4597-B0DA-8E971884C61B}" type="slidenum">
              <a:rPr kumimoji="1" lang="ja-JP" altLang="en-US" smtClean="0"/>
              <a:t>12</a:t>
            </a:fld>
            <a:endParaRPr kumimoji="1" lang="ja-JP" altLang="en-US"/>
          </a:p>
        </p:txBody>
      </p:sp>
    </p:spTree>
    <p:extLst>
      <p:ext uri="{BB962C8B-B14F-4D97-AF65-F5344CB8AC3E}">
        <p14:creationId xmlns:p14="http://schemas.microsoft.com/office/powerpoint/2010/main" val="1005401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853D4-D707-4542-0D61-49FC02DC1FF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C5543EA-BAF9-A305-A912-4CC744CA890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1D2E96D-5D42-32A1-9CE0-E1D4F9A6CC09}"/>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E2710CE0-F0D9-CA48-ECE6-C4C52B1DBBCD}"/>
              </a:ext>
            </a:extLst>
          </p:cNvPr>
          <p:cNvSpPr>
            <a:spLocks noGrp="1"/>
          </p:cNvSpPr>
          <p:nvPr>
            <p:ph type="sldNum" sz="quarter" idx="5"/>
          </p:nvPr>
        </p:nvSpPr>
        <p:spPr/>
        <p:txBody>
          <a:bodyPr/>
          <a:lstStyle/>
          <a:p>
            <a:fld id="{A9CCB7FC-212C-4597-B0DA-8E971884C61B}" type="slidenum">
              <a:rPr kumimoji="1" lang="ja-JP" altLang="en-US" smtClean="0"/>
              <a:t>13</a:t>
            </a:fld>
            <a:endParaRPr kumimoji="1" lang="ja-JP" altLang="en-US"/>
          </a:p>
        </p:txBody>
      </p:sp>
    </p:spTree>
    <p:extLst>
      <p:ext uri="{BB962C8B-B14F-4D97-AF65-F5344CB8AC3E}">
        <p14:creationId xmlns:p14="http://schemas.microsoft.com/office/powerpoint/2010/main" val="7397826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1823D-386B-1581-EDBB-988321721C3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88CA8E0-3D51-E98E-99A3-A1F16F68F30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798366F-5D4B-68F0-5767-62CD56DBD891}"/>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27753D6C-30DF-8AE8-F478-4DA31A6B9AAB}"/>
              </a:ext>
            </a:extLst>
          </p:cNvPr>
          <p:cNvSpPr>
            <a:spLocks noGrp="1"/>
          </p:cNvSpPr>
          <p:nvPr>
            <p:ph type="sldNum" sz="quarter" idx="5"/>
          </p:nvPr>
        </p:nvSpPr>
        <p:spPr/>
        <p:txBody>
          <a:bodyPr/>
          <a:lstStyle/>
          <a:p>
            <a:fld id="{A9CCB7FC-212C-4597-B0DA-8E971884C61B}" type="slidenum">
              <a:rPr kumimoji="1" lang="ja-JP" altLang="en-US" smtClean="0"/>
              <a:t>14</a:t>
            </a:fld>
            <a:endParaRPr kumimoji="1" lang="ja-JP" altLang="en-US"/>
          </a:p>
        </p:txBody>
      </p:sp>
    </p:spTree>
    <p:extLst>
      <p:ext uri="{BB962C8B-B14F-4D97-AF65-F5344CB8AC3E}">
        <p14:creationId xmlns:p14="http://schemas.microsoft.com/office/powerpoint/2010/main" val="41838495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5BF4A-76DD-1423-F5E9-42E72610077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5606DE9-D3E4-7686-5008-E106B0C8BBE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2C61EC5-1FA5-0950-4115-687C25F51452}"/>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AFF7B43D-1015-375F-CC6F-77FA38FA594B}"/>
              </a:ext>
            </a:extLst>
          </p:cNvPr>
          <p:cNvSpPr>
            <a:spLocks noGrp="1"/>
          </p:cNvSpPr>
          <p:nvPr>
            <p:ph type="sldNum" sz="quarter" idx="5"/>
          </p:nvPr>
        </p:nvSpPr>
        <p:spPr/>
        <p:txBody>
          <a:bodyPr/>
          <a:lstStyle/>
          <a:p>
            <a:fld id="{A9CCB7FC-212C-4597-B0DA-8E971884C61B}" type="slidenum">
              <a:rPr kumimoji="1" lang="ja-JP" altLang="en-US" smtClean="0"/>
              <a:t>15</a:t>
            </a:fld>
            <a:endParaRPr kumimoji="1" lang="ja-JP" altLang="en-US"/>
          </a:p>
        </p:txBody>
      </p:sp>
    </p:spTree>
    <p:extLst>
      <p:ext uri="{BB962C8B-B14F-4D97-AF65-F5344CB8AC3E}">
        <p14:creationId xmlns:p14="http://schemas.microsoft.com/office/powerpoint/2010/main" val="32321409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567EF-5448-BD6E-7C08-4F9CD970D67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B427880-6896-59C0-B820-814DE16DA10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28342AE-F4C6-DF9E-B363-1DC788182488}"/>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BDBCF738-D70B-490E-0DA6-03D7066C51EB}"/>
              </a:ext>
            </a:extLst>
          </p:cNvPr>
          <p:cNvSpPr>
            <a:spLocks noGrp="1"/>
          </p:cNvSpPr>
          <p:nvPr>
            <p:ph type="sldNum" sz="quarter" idx="5"/>
          </p:nvPr>
        </p:nvSpPr>
        <p:spPr/>
        <p:txBody>
          <a:bodyPr/>
          <a:lstStyle/>
          <a:p>
            <a:fld id="{A9CCB7FC-212C-4597-B0DA-8E971884C61B}" type="slidenum">
              <a:rPr kumimoji="1" lang="ja-JP" altLang="en-US" smtClean="0"/>
              <a:t>16</a:t>
            </a:fld>
            <a:endParaRPr kumimoji="1" lang="ja-JP" altLang="en-US"/>
          </a:p>
        </p:txBody>
      </p:sp>
    </p:spTree>
    <p:extLst>
      <p:ext uri="{BB962C8B-B14F-4D97-AF65-F5344CB8AC3E}">
        <p14:creationId xmlns:p14="http://schemas.microsoft.com/office/powerpoint/2010/main" val="275550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89E6A-685F-AA3F-2F95-4A5C1B5112A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799DA7E-F3C9-E35F-6A12-D3424EC62AA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AE23E92-CB99-FACD-C1D9-2EE92A2EC5AA}"/>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539BD68F-AE52-E694-914E-0024075F0030}"/>
              </a:ext>
            </a:extLst>
          </p:cNvPr>
          <p:cNvSpPr>
            <a:spLocks noGrp="1"/>
          </p:cNvSpPr>
          <p:nvPr>
            <p:ph type="sldNum" sz="quarter" idx="5"/>
          </p:nvPr>
        </p:nvSpPr>
        <p:spPr/>
        <p:txBody>
          <a:bodyPr/>
          <a:lstStyle/>
          <a:p>
            <a:fld id="{A9CCB7FC-212C-4597-B0DA-8E971884C61B}" type="slidenum">
              <a:rPr kumimoji="1" lang="ja-JP" altLang="en-US" smtClean="0"/>
              <a:t>17</a:t>
            </a:fld>
            <a:endParaRPr kumimoji="1" lang="ja-JP" altLang="en-US"/>
          </a:p>
        </p:txBody>
      </p:sp>
    </p:spTree>
    <p:extLst>
      <p:ext uri="{BB962C8B-B14F-4D97-AF65-F5344CB8AC3E}">
        <p14:creationId xmlns:p14="http://schemas.microsoft.com/office/powerpoint/2010/main" val="22391482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8EA24-B806-593C-80A4-85E64723C54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BEAFC49-8448-7A68-5C13-937C3B820FA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F01F031-5CBA-78FE-F8EB-BD9674FB9175}"/>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F408454C-B1BE-5E2F-1B49-E26E8F2B998D}"/>
              </a:ext>
            </a:extLst>
          </p:cNvPr>
          <p:cNvSpPr>
            <a:spLocks noGrp="1"/>
          </p:cNvSpPr>
          <p:nvPr>
            <p:ph type="sldNum" sz="quarter" idx="5"/>
          </p:nvPr>
        </p:nvSpPr>
        <p:spPr/>
        <p:txBody>
          <a:bodyPr/>
          <a:lstStyle/>
          <a:p>
            <a:fld id="{A9CCB7FC-212C-4597-B0DA-8E971884C61B}" type="slidenum">
              <a:rPr kumimoji="1" lang="ja-JP" altLang="en-US" smtClean="0"/>
              <a:t>18</a:t>
            </a:fld>
            <a:endParaRPr kumimoji="1" lang="ja-JP" altLang="en-US"/>
          </a:p>
        </p:txBody>
      </p:sp>
    </p:spTree>
    <p:extLst>
      <p:ext uri="{BB962C8B-B14F-4D97-AF65-F5344CB8AC3E}">
        <p14:creationId xmlns:p14="http://schemas.microsoft.com/office/powerpoint/2010/main" val="12983191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E08E0-0ABC-1D0A-D240-138C9A6E533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A667C9A-D7F4-74C6-2527-094B4B8140C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A9A7F18-4D8A-8AB5-40E3-BC9391151082}"/>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5CA81ADF-669D-3FC2-FCD4-A4A1AA1F9824}"/>
              </a:ext>
            </a:extLst>
          </p:cNvPr>
          <p:cNvSpPr>
            <a:spLocks noGrp="1"/>
          </p:cNvSpPr>
          <p:nvPr>
            <p:ph type="sldNum" sz="quarter" idx="5"/>
          </p:nvPr>
        </p:nvSpPr>
        <p:spPr/>
        <p:txBody>
          <a:bodyPr/>
          <a:lstStyle/>
          <a:p>
            <a:fld id="{A9CCB7FC-212C-4597-B0DA-8E971884C61B}" type="slidenum">
              <a:rPr kumimoji="1" lang="ja-JP" altLang="en-US" smtClean="0"/>
              <a:t>19</a:t>
            </a:fld>
            <a:endParaRPr kumimoji="1" lang="ja-JP" altLang="en-US"/>
          </a:p>
        </p:txBody>
      </p:sp>
    </p:spTree>
    <p:extLst>
      <p:ext uri="{BB962C8B-B14F-4D97-AF65-F5344CB8AC3E}">
        <p14:creationId xmlns:p14="http://schemas.microsoft.com/office/powerpoint/2010/main" val="12468553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DC572-392C-D033-1B0F-A493B0089E3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09327F7-B1E8-6476-81B2-88FB4E7E624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F539834-D01C-9D98-64AB-0E86A2FC24FF}"/>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4C950CFC-0ABA-254D-5A5F-EF9E5F51665C}"/>
              </a:ext>
            </a:extLst>
          </p:cNvPr>
          <p:cNvSpPr>
            <a:spLocks noGrp="1"/>
          </p:cNvSpPr>
          <p:nvPr>
            <p:ph type="sldNum" sz="quarter" idx="5"/>
          </p:nvPr>
        </p:nvSpPr>
        <p:spPr/>
        <p:txBody>
          <a:bodyPr/>
          <a:lstStyle/>
          <a:p>
            <a:fld id="{A9CCB7FC-212C-4597-B0DA-8E971884C61B}" type="slidenum">
              <a:rPr kumimoji="1" lang="ja-JP" altLang="en-US" smtClean="0"/>
              <a:t>20</a:t>
            </a:fld>
            <a:endParaRPr kumimoji="1" lang="ja-JP" altLang="en-US"/>
          </a:p>
        </p:txBody>
      </p:sp>
    </p:spTree>
    <p:extLst>
      <p:ext uri="{BB962C8B-B14F-4D97-AF65-F5344CB8AC3E}">
        <p14:creationId xmlns:p14="http://schemas.microsoft.com/office/powerpoint/2010/main" val="444107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841B2-5852-DC33-FB2D-A9FD905457E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B326134-262D-A495-A566-DECD01DC9FC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D5DFFF1-095A-0B61-673D-DC772CB28817}"/>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13B9C7D6-83D3-EB53-209C-A662AEC05C88}"/>
              </a:ext>
            </a:extLst>
          </p:cNvPr>
          <p:cNvSpPr>
            <a:spLocks noGrp="1"/>
          </p:cNvSpPr>
          <p:nvPr>
            <p:ph type="sldNum" sz="quarter" idx="5"/>
          </p:nvPr>
        </p:nvSpPr>
        <p:spPr/>
        <p:txBody>
          <a:bodyPr/>
          <a:lstStyle/>
          <a:p>
            <a:fld id="{A9CCB7FC-212C-4597-B0DA-8E971884C61B}" type="slidenum">
              <a:rPr kumimoji="1" lang="ja-JP" altLang="en-US" smtClean="0"/>
              <a:t>21</a:t>
            </a:fld>
            <a:endParaRPr kumimoji="1" lang="ja-JP" altLang="en-US"/>
          </a:p>
        </p:txBody>
      </p:sp>
    </p:spTree>
    <p:extLst>
      <p:ext uri="{BB962C8B-B14F-4D97-AF65-F5344CB8AC3E}">
        <p14:creationId xmlns:p14="http://schemas.microsoft.com/office/powerpoint/2010/main" val="25741351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3D032-7FCA-D9DB-2ABC-27547E0FEA1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608722B-0B09-2B61-C7E9-F0E44C3C75E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B185D3D-63A2-997A-9921-B299FC777C0C}"/>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E30CE2CF-E652-1006-9E1F-51E4BDD8EC53}"/>
              </a:ext>
            </a:extLst>
          </p:cNvPr>
          <p:cNvSpPr>
            <a:spLocks noGrp="1"/>
          </p:cNvSpPr>
          <p:nvPr>
            <p:ph type="sldNum" sz="quarter" idx="5"/>
          </p:nvPr>
        </p:nvSpPr>
        <p:spPr/>
        <p:txBody>
          <a:bodyPr/>
          <a:lstStyle/>
          <a:p>
            <a:fld id="{A9CCB7FC-212C-4597-B0DA-8E971884C61B}" type="slidenum">
              <a:rPr kumimoji="1" lang="ja-JP" altLang="en-US" smtClean="0"/>
              <a:t>22</a:t>
            </a:fld>
            <a:endParaRPr kumimoji="1" lang="ja-JP" altLang="en-US"/>
          </a:p>
        </p:txBody>
      </p:sp>
    </p:spTree>
    <p:extLst>
      <p:ext uri="{BB962C8B-B14F-4D97-AF65-F5344CB8AC3E}">
        <p14:creationId xmlns:p14="http://schemas.microsoft.com/office/powerpoint/2010/main" val="7357079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33C55-4B30-42C3-132F-CCA9171E5CC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9F30883-3650-0B65-F299-0CA9355DFAB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04266D2-587A-3AC8-3DB7-FBFC14C2D148}"/>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3170270C-B9E9-D0CC-4831-F77C2AEAB770}"/>
              </a:ext>
            </a:extLst>
          </p:cNvPr>
          <p:cNvSpPr>
            <a:spLocks noGrp="1"/>
          </p:cNvSpPr>
          <p:nvPr>
            <p:ph type="sldNum" sz="quarter" idx="5"/>
          </p:nvPr>
        </p:nvSpPr>
        <p:spPr/>
        <p:txBody>
          <a:bodyPr/>
          <a:lstStyle/>
          <a:p>
            <a:fld id="{A9CCB7FC-212C-4597-B0DA-8E971884C61B}" type="slidenum">
              <a:rPr kumimoji="1" lang="ja-JP" altLang="en-US" smtClean="0"/>
              <a:t>23</a:t>
            </a:fld>
            <a:endParaRPr kumimoji="1" lang="ja-JP" altLang="en-US"/>
          </a:p>
        </p:txBody>
      </p:sp>
    </p:spTree>
    <p:extLst>
      <p:ext uri="{BB962C8B-B14F-4D97-AF65-F5344CB8AC3E}">
        <p14:creationId xmlns:p14="http://schemas.microsoft.com/office/powerpoint/2010/main" val="16077055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0D235-492D-4150-504D-95AB5BF801F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F7A410B-773B-4B23-670C-3416F137720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344794F-E758-04B3-9A18-F9E198E336EC}"/>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AC7524ED-02B8-5BC1-B429-0C000E113AB1}"/>
              </a:ext>
            </a:extLst>
          </p:cNvPr>
          <p:cNvSpPr>
            <a:spLocks noGrp="1"/>
          </p:cNvSpPr>
          <p:nvPr>
            <p:ph type="sldNum" sz="quarter" idx="5"/>
          </p:nvPr>
        </p:nvSpPr>
        <p:spPr/>
        <p:txBody>
          <a:bodyPr/>
          <a:lstStyle/>
          <a:p>
            <a:fld id="{A9CCB7FC-212C-4597-B0DA-8E971884C61B}" type="slidenum">
              <a:rPr kumimoji="1" lang="ja-JP" altLang="en-US" smtClean="0"/>
              <a:t>24</a:t>
            </a:fld>
            <a:endParaRPr kumimoji="1" lang="ja-JP" altLang="en-US"/>
          </a:p>
        </p:txBody>
      </p:sp>
    </p:spTree>
    <p:extLst>
      <p:ext uri="{BB962C8B-B14F-4D97-AF65-F5344CB8AC3E}">
        <p14:creationId xmlns:p14="http://schemas.microsoft.com/office/powerpoint/2010/main" val="13024486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F50C0-61C6-09C7-D54D-22847D38141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09E75D8-CAD9-82D5-7541-EA8C84947C0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43D2044-2474-5F58-63BA-2CAA44DD67C7}"/>
              </a:ext>
            </a:extLst>
          </p:cNvPr>
          <p:cNvSpPr>
            <a:spLocks noGrp="1"/>
          </p:cNvSpPr>
          <p:nvPr>
            <p:ph type="body" idx="1"/>
          </p:nvPr>
        </p:nvSpPr>
        <p:spPr/>
        <p:txBody>
          <a:bodyPr/>
          <a:lstStyle/>
          <a:p>
            <a:pPr defTabSz="946495">
              <a:defRPr/>
            </a:pP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a:extLst>
              <a:ext uri="{FF2B5EF4-FFF2-40B4-BE49-F238E27FC236}">
                <a16:creationId xmlns:a16="http://schemas.microsoft.com/office/drawing/2014/main" id="{B0036708-F766-D854-8099-55DDE0C0A272}"/>
              </a:ext>
            </a:extLst>
          </p:cNvPr>
          <p:cNvSpPr>
            <a:spLocks noGrp="1"/>
          </p:cNvSpPr>
          <p:nvPr>
            <p:ph type="sldNum" sz="quarter" idx="5"/>
          </p:nvPr>
        </p:nvSpPr>
        <p:spPr/>
        <p:txBody>
          <a:bodyPr/>
          <a:lstStyle/>
          <a:p>
            <a:fld id="{A9CCB7FC-212C-4597-B0DA-8E971884C61B}" type="slidenum">
              <a:rPr kumimoji="1" lang="ja-JP" altLang="en-US" smtClean="0"/>
              <a:t>25</a:t>
            </a:fld>
            <a:endParaRPr kumimoji="1" lang="ja-JP" altLang="en-US"/>
          </a:p>
        </p:txBody>
      </p:sp>
    </p:spTree>
    <p:extLst>
      <p:ext uri="{BB962C8B-B14F-4D97-AF65-F5344CB8AC3E}">
        <p14:creationId xmlns:p14="http://schemas.microsoft.com/office/powerpoint/2010/main" val="1844827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E7CF475-50B6-3C3B-FF84-BFBBEDD1CE40}"/>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025A9A3D-A858-CBF8-08C8-42AE675516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6DEFE9C5-88DA-CA66-C568-15563B3563ED}"/>
              </a:ext>
            </a:extLst>
          </p:cNvPr>
          <p:cNvSpPr>
            <a:spLocks noGrp="1"/>
          </p:cNvSpPr>
          <p:nvPr>
            <p:ph type="dt" sz="half" idx="10"/>
          </p:nvPr>
        </p:nvSpPr>
        <p:spPr/>
        <p:txBody>
          <a:bodyPr/>
          <a:lstStyle/>
          <a:p>
            <a:fld id="{93F331EF-2318-4011-A68D-0D96BA698353}" type="datetime1">
              <a:rPr kumimoji="1" lang="ja-JP" altLang="en-US" smtClean="0"/>
              <a:t>2026/10/13</a:t>
            </a:fld>
            <a:endParaRPr kumimoji="1" lang="ja-JP" altLang="en-US"/>
          </a:p>
        </p:txBody>
      </p:sp>
      <p:sp>
        <p:nvSpPr>
          <p:cNvPr id="5" name="フッター プレースホルダー 4">
            <a:extLst>
              <a:ext uri="{FF2B5EF4-FFF2-40B4-BE49-F238E27FC236}">
                <a16:creationId xmlns:a16="http://schemas.microsoft.com/office/drawing/2014/main" id="{6B1A88B1-F79C-51C1-F986-9A0F6D83803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52B8009-2299-97BB-7AD2-230499645F53}"/>
              </a:ext>
            </a:extLst>
          </p:cNvPr>
          <p:cNvSpPr>
            <a:spLocks noGrp="1"/>
          </p:cNvSpPr>
          <p:nvPr>
            <p:ph type="sldNum" sz="quarter" idx="12"/>
          </p:nvPr>
        </p:nvSpPr>
        <p:spPr/>
        <p:txBody>
          <a:bodyPr/>
          <a:lstStyle/>
          <a:p>
            <a:fld id="{50169981-DF66-4073-9B47-5725A5D5E643}" type="slidenum">
              <a:rPr kumimoji="1" lang="ja-JP" altLang="en-US" smtClean="0"/>
              <a:t>‹#›</a:t>
            </a:fld>
            <a:endParaRPr kumimoji="1" lang="ja-JP" altLang="en-US"/>
          </a:p>
        </p:txBody>
      </p:sp>
    </p:spTree>
    <p:extLst>
      <p:ext uri="{BB962C8B-B14F-4D97-AF65-F5344CB8AC3E}">
        <p14:creationId xmlns:p14="http://schemas.microsoft.com/office/powerpoint/2010/main" val="2745083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026D6E-5483-E9B8-0D8B-7F948D359EF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73F58CD-5A24-7489-8F3A-894499ECB766}"/>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2022F78-E0AD-37FF-4B74-C1AD6FDF20C0}"/>
              </a:ext>
            </a:extLst>
          </p:cNvPr>
          <p:cNvSpPr>
            <a:spLocks noGrp="1"/>
          </p:cNvSpPr>
          <p:nvPr>
            <p:ph type="dt" sz="half" idx="10"/>
          </p:nvPr>
        </p:nvSpPr>
        <p:spPr/>
        <p:txBody>
          <a:bodyPr/>
          <a:lstStyle/>
          <a:p>
            <a:fld id="{558D5E06-4A89-440F-8C73-BA6F1ADAFFB4}" type="datetime1">
              <a:rPr kumimoji="1" lang="ja-JP" altLang="en-US" smtClean="0"/>
              <a:t>2026/10/13</a:t>
            </a:fld>
            <a:endParaRPr kumimoji="1" lang="ja-JP" altLang="en-US"/>
          </a:p>
        </p:txBody>
      </p:sp>
      <p:sp>
        <p:nvSpPr>
          <p:cNvPr id="5" name="フッター プレースホルダー 4">
            <a:extLst>
              <a:ext uri="{FF2B5EF4-FFF2-40B4-BE49-F238E27FC236}">
                <a16:creationId xmlns:a16="http://schemas.microsoft.com/office/drawing/2014/main" id="{78ACD0F7-E28E-ED7C-178D-6C755EB9574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8243CCE-6C10-6B7F-57B9-0B6FCEDB17F7}"/>
              </a:ext>
            </a:extLst>
          </p:cNvPr>
          <p:cNvSpPr>
            <a:spLocks noGrp="1"/>
          </p:cNvSpPr>
          <p:nvPr>
            <p:ph type="sldNum" sz="quarter" idx="12"/>
          </p:nvPr>
        </p:nvSpPr>
        <p:spPr/>
        <p:txBody>
          <a:bodyPr/>
          <a:lstStyle/>
          <a:p>
            <a:fld id="{50169981-DF66-4073-9B47-5725A5D5E643}" type="slidenum">
              <a:rPr kumimoji="1" lang="ja-JP" altLang="en-US" smtClean="0"/>
              <a:t>‹#›</a:t>
            </a:fld>
            <a:endParaRPr kumimoji="1" lang="ja-JP" altLang="en-US"/>
          </a:p>
        </p:txBody>
      </p:sp>
    </p:spTree>
    <p:extLst>
      <p:ext uri="{BB962C8B-B14F-4D97-AF65-F5344CB8AC3E}">
        <p14:creationId xmlns:p14="http://schemas.microsoft.com/office/powerpoint/2010/main" val="1201888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44208E-3442-0844-B71B-7FB6EB769BDC}"/>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BD29FAE-4701-F082-5A59-492D1B041D2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52DB4B1E-0F3A-56E6-C9F0-E84C2B8D96AF}"/>
              </a:ext>
            </a:extLst>
          </p:cNvPr>
          <p:cNvSpPr>
            <a:spLocks noGrp="1"/>
          </p:cNvSpPr>
          <p:nvPr>
            <p:ph type="dt" sz="half" idx="10"/>
          </p:nvPr>
        </p:nvSpPr>
        <p:spPr/>
        <p:txBody>
          <a:bodyPr/>
          <a:lstStyle/>
          <a:p>
            <a:fld id="{B6B7379A-08EC-4581-B50B-F05957D81DD0}" type="datetime1">
              <a:rPr kumimoji="1" lang="ja-JP" altLang="en-US" smtClean="0"/>
              <a:t>2026/10/13</a:t>
            </a:fld>
            <a:endParaRPr kumimoji="1" lang="ja-JP" altLang="en-US"/>
          </a:p>
        </p:txBody>
      </p:sp>
      <p:sp>
        <p:nvSpPr>
          <p:cNvPr id="5" name="フッター プレースホルダー 4">
            <a:extLst>
              <a:ext uri="{FF2B5EF4-FFF2-40B4-BE49-F238E27FC236}">
                <a16:creationId xmlns:a16="http://schemas.microsoft.com/office/drawing/2014/main" id="{AB1F7122-5138-D204-ECDB-BC739B3EEEE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C54CB58-DE13-A779-A189-B1CD9726C7A7}"/>
              </a:ext>
            </a:extLst>
          </p:cNvPr>
          <p:cNvSpPr>
            <a:spLocks noGrp="1"/>
          </p:cNvSpPr>
          <p:nvPr>
            <p:ph type="sldNum" sz="quarter" idx="12"/>
          </p:nvPr>
        </p:nvSpPr>
        <p:spPr/>
        <p:txBody>
          <a:bodyPr/>
          <a:lstStyle/>
          <a:p>
            <a:fld id="{50169981-DF66-4073-9B47-5725A5D5E643}" type="slidenum">
              <a:rPr kumimoji="1" lang="ja-JP" altLang="en-US" smtClean="0"/>
              <a:t>‹#›</a:t>
            </a:fld>
            <a:endParaRPr kumimoji="1" lang="ja-JP" altLang="en-US"/>
          </a:p>
        </p:txBody>
      </p:sp>
    </p:spTree>
    <p:extLst>
      <p:ext uri="{BB962C8B-B14F-4D97-AF65-F5344CB8AC3E}">
        <p14:creationId xmlns:p14="http://schemas.microsoft.com/office/powerpoint/2010/main" val="3309149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6D77DA-6B76-DA0D-C33B-0A88DCEE7D1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ADDD635-DBF3-6189-EF84-46BA820AD5B3}"/>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EA663A9D-4358-24F8-FEB1-18FD1195C3D6}"/>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EE2E6516-1865-CFC8-861D-244B3F392066}"/>
              </a:ext>
            </a:extLst>
          </p:cNvPr>
          <p:cNvSpPr>
            <a:spLocks noGrp="1"/>
          </p:cNvSpPr>
          <p:nvPr>
            <p:ph type="dt" sz="half" idx="10"/>
          </p:nvPr>
        </p:nvSpPr>
        <p:spPr/>
        <p:txBody>
          <a:bodyPr/>
          <a:lstStyle/>
          <a:p>
            <a:fld id="{17860CD6-233D-42B8-9F68-ECFDF8CCFDFD}" type="datetime1">
              <a:rPr kumimoji="1" lang="ja-JP" altLang="en-US" smtClean="0"/>
              <a:t>2026/10/13</a:t>
            </a:fld>
            <a:endParaRPr kumimoji="1" lang="ja-JP" altLang="en-US"/>
          </a:p>
        </p:txBody>
      </p:sp>
      <p:sp>
        <p:nvSpPr>
          <p:cNvPr id="6" name="フッター プレースホルダー 5">
            <a:extLst>
              <a:ext uri="{FF2B5EF4-FFF2-40B4-BE49-F238E27FC236}">
                <a16:creationId xmlns:a16="http://schemas.microsoft.com/office/drawing/2014/main" id="{9D1C7CDC-73E3-6643-8A11-3413C6995AB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B71FED2-A493-8868-C000-AE5858A5105E}"/>
              </a:ext>
            </a:extLst>
          </p:cNvPr>
          <p:cNvSpPr>
            <a:spLocks noGrp="1"/>
          </p:cNvSpPr>
          <p:nvPr>
            <p:ph type="sldNum" sz="quarter" idx="12"/>
          </p:nvPr>
        </p:nvSpPr>
        <p:spPr/>
        <p:txBody>
          <a:bodyPr/>
          <a:lstStyle/>
          <a:p>
            <a:fld id="{50169981-DF66-4073-9B47-5725A5D5E643}" type="slidenum">
              <a:rPr kumimoji="1" lang="ja-JP" altLang="en-US" smtClean="0"/>
              <a:t>‹#›</a:t>
            </a:fld>
            <a:endParaRPr kumimoji="1" lang="ja-JP" altLang="en-US"/>
          </a:p>
        </p:txBody>
      </p:sp>
    </p:spTree>
    <p:extLst>
      <p:ext uri="{BB962C8B-B14F-4D97-AF65-F5344CB8AC3E}">
        <p14:creationId xmlns:p14="http://schemas.microsoft.com/office/powerpoint/2010/main" val="2620073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2B3B105-BAC4-1518-7936-BBFF6ED39CF0}"/>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B66E9B8-159B-6C10-30DE-C568A045A8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5D585EB-D5DC-182A-3E15-DFCC72D79167}"/>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6022A15F-3FAF-6121-F0BE-B42DF62EC8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E3D35F85-9F84-A420-C6DA-27E37A294523}"/>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6004E8FA-C43A-9581-94D3-01981A4C01BF}"/>
              </a:ext>
            </a:extLst>
          </p:cNvPr>
          <p:cNvSpPr>
            <a:spLocks noGrp="1"/>
          </p:cNvSpPr>
          <p:nvPr>
            <p:ph type="dt" sz="half" idx="10"/>
          </p:nvPr>
        </p:nvSpPr>
        <p:spPr/>
        <p:txBody>
          <a:bodyPr/>
          <a:lstStyle/>
          <a:p>
            <a:fld id="{485EA57C-02B7-48A4-AA14-3D934E5C0232}" type="datetime1">
              <a:rPr kumimoji="1" lang="ja-JP" altLang="en-US" smtClean="0"/>
              <a:t>2026/10/13</a:t>
            </a:fld>
            <a:endParaRPr kumimoji="1" lang="ja-JP" altLang="en-US"/>
          </a:p>
        </p:txBody>
      </p:sp>
      <p:sp>
        <p:nvSpPr>
          <p:cNvPr id="8" name="フッター プレースホルダー 7">
            <a:extLst>
              <a:ext uri="{FF2B5EF4-FFF2-40B4-BE49-F238E27FC236}">
                <a16:creationId xmlns:a16="http://schemas.microsoft.com/office/drawing/2014/main" id="{BA089B86-2B73-B2BC-DF06-58096BC41D7C}"/>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C2B1938D-101A-7968-CEE8-22750DBAF3A9}"/>
              </a:ext>
            </a:extLst>
          </p:cNvPr>
          <p:cNvSpPr>
            <a:spLocks noGrp="1"/>
          </p:cNvSpPr>
          <p:nvPr>
            <p:ph type="sldNum" sz="quarter" idx="12"/>
          </p:nvPr>
        </p:nvSpPr>
        <p:spPr/>
        <p:txBody>
          <a:bodyPr/>
          <a:lstStyle/>
          <a:p>
            <a:fld id="{50169981-DF66-4073-9B47-5725A5D5E643}" type="slidenum">
              <a:rPr kumimoji="1" lang="ja-JP" altLang="en-US" smtClean="0"/>
              <a:t>‹#›</a:t>
            </a:fld>
            <a:endParaRPr kumimoji="1" lang="ja-JP" altLang="en-US"/>
          </a:p>
        </p:txBody>
      </p:sp>
    </p:spTree>
    <p:extLst>
      <p:ext uri="{BB962C8B-B14F-4D97-AF65-F5344CB8AC3E}">
        <p14:creationId xmlns:p14="http://schemas.microsoft.com/office/powerpoint/2010/main" val="782559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424F3FA-48CD-9587-84D9-D3B589C58DB5}"/>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A136979-266A-6087-E731-A75A063DFA6A}"/>
              </a:ext>
            </a:extLst>
          </p:cNvPr>
          <p:cNvSpPr>
            <a:spLocks noGrp="1"/>
          </p:cNvSpPr>
          <p:nvPr>
            <p:ph type="dt" sz="half" idx="10"/>
          </p:nvPr>
        </p:nvSpPr>
        <p:spPr/>
        <p:txBody>
          <a:bodyPr/>
          <a:lstStyle/>
          <a:p>
            <a:fld id="{8D670F6B-4A17-4657-BEBE-AAACDABC93B9}" type="datetime1">
              <a:rPr kumimoji="1" lang="ja-JP" altLang="en-US" smtClean="0"/>
              <a:t>2026/10/13</a:t>
            </a:fld>
            <a:endParaRPr kumimoji="1" lang="ja-JP" altLang="en-US"/>
          </a:p>
        </p:txBody>
      </p:sp>
      <p:sp>
        <p:nvSpPr>
          <p:cNvPr id="4" name="フッター プレースホルダー 3">
            <a:extLst>
              <a:ext uri="{FF2B5EF4-FFF2-40B4-BE49-F238E27FC236}">
                <a16:creationId xmlns:a16="http://schemas.microsoft.com/office/drawing/2014/main" id="{F089F1A1-1AB7-33EE-7967-DB165D136C8B}"/>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0444C6F6-89BA-DA36-8C78-B5899D6E7D47}"/>
              </a:ext>
            </a:extLst>
          </p:cNvPr>
          <p:cNvSpPr>
            <a:spLocks noGrp="1"/>
          </p:cNvSpPr>
          <p:nvPr>
            <p:ph type="sldNum" sz="quarter" idx="12"/>
          </p:nvPr>
        </p:nvSpPr>
        <p:spPr/>
        <p:txBody>
          <a:bodyPr/>
          <a:lstStyle/>
          <a:p>
            <a:fld id="{50169981-DF66-4073-9B47-5725A5D5E643}" type="slidenum">
              <a:rPr kumimoji="1" lang="ja-JP" altLang="en-US" smtClean="0"/>
              <a:t>‹#›</a:t>
            </a:fld>
            <a:endParaRPr kumimoji="1" lang="ja-JP" altLang="en-US"/>
          </a:p>
        </p:txBody>
      </p:sp>
    </p:spTree>
    <p:extLst>
      <p:ext uri="{BB962C8B-B14F-4D97-AF65-F5344CB8AC3E}">
        <p14:creationId xmlns:p14="http://schemas.microsoft.com/office/powerpoint/2010/main" val="3416395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D10FEF7-DD91-ED4F-7ED1-931CF3030734}"/>
              </a:ext>
            </a:extLst>
          </p:cNvPr>
          <p:cNvSpPr>
            <a:spLocks noGrp="1"/>
          </p:cNvSpPr>
          <p:nvPr>
            <p:ph type="dt" sz="half" idx="10"/>
          </p:nvPr>
        </p:nvSpPr>
        <p:spPr/>
        <p:txBody>
          <a:bodyPr/>
          <a:lstStyle/>
          <a:p>
            <a:fld id="{7A80EFCF-708C-467A-A1DF-5EEF8F52BBC4}" type="datetime1">
              <a:rPr kumimoji="1" lang="ja-JP" altLang="en-US" smtClean="0"/>
              <a:t>2026/10/13</a:t>
            </a:fld>
            <a:endParaRPr kumimoji="1" lang="ja-JP" altLang="en-US"/>
          </a:p>
        </p:txBody>
      </p:sp>
      <p:sp>
        <p:nvSpPr>
          <p:cNvPr id="3" name="フッター プレースホルダー 2">
            <a:extLst>
              <a:ext uri="{FF2B5EF4-FFF2-40B4-BE49-F238E27FC236}">
                <a16:creationId xmlns:a16="http://schemas.microsoft.com/office/drawing/2014/main" id="{E2E38D7B-2BB9-6223-10AA-5BD1228BBCD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C7C8887-1727-B63A-5721-3A6185B973B6}"/>
              </a:ext>
            </a:extLst>
          </p:cNvPr>
          <p:cNvSpPr>
            <a:spLocks noGrp="1"/>
          </p:cNvSpPr>
          <p:nvPr>
            <p:ph type="sldNum" sz="quarter" idx="12"/>
          </p:nvPr>
        </p:nvSpPr>
        <p:spPr/>
        <p:txBody>
          <a:bodyPr/>
          <a:lstStyle/>
          <a:p>
            <a:fld id="{50169981-DF66-4073-9B47-5725A5D5E643}" type="slidenum">
              <a:rPr kumimoji="1" lang="ja-JP" altLang="en-US" smtClean="0"/>
              <a:t>‹#›</a:t>
            </a:fld>
            <a:endParaRPr kumimoji="1" lang="ja-JP" altLang="en-US"/>
          </a:p>
        </p:txBody>
      </p:sp>
    </p:spTree>
    <p:extLst>
      <p:ext uri="{BB962C8B-B14F-4D97-AF65-F5344CB8AC3E}">
        <p14:creationId xmlns:p14="http://schemas.microsoft.com/office/powerpoint/2010/main" val="3172271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12E309-B355-D978-AE2D-29EF60027F1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AA269D6-5986-A2EE-2A57-44693215FA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49A7B621-0B94-F4C8-ABB5-B3FF9034D7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56EEF42-14A1-8A27-7890-12B562B0ACC4}"/>
              </a:ext>
            </a:extLst>
          </p:cNvPr>
          <p:cNvSpPr>
            <a:spLocks noGrp="1"/>
          </p:cNvSpPr>
          <p:nvPr>
            <p:ph type="dt" sz="half" idx="10"/>
          </p:nvPr>
        </p:nvSpPr>
        <p:spPr/>
        <p:txBody>
          <a:bodyPr/>
          <a:lstStyle/>
          <a:p>
            <a:fld id="{3B002612-041B-4F06-B2CD-E7F326FD195F}" type="datetime1">
              <a:rPr kumimoji="1" lang="ja-JP" altLang="en-US" smtClean="0"/>
              <a:t>2026/10/13</a:t>
            </a:fld>
            <a:endParaRPr kumimoji="1" lang="ja-JP" altLang="en-US"/>
          </a:p>
        </p:txBody>
      </p:sp>
      <p:sp>
        <p:nvSpPr>
          <p:cNvPr id="6" name="フッター プレースホルダー 5">
            <a:extLst>
              <a:ext uri="{FF2B5EF4-FFF2-40B4-BE49-F238E27FC236}">
                <a16:creationId xmlns:a16="http://schemas.microsoft.com/office/drawing/2014/main" id="{0E16557F-6048-5D07-4CF4-325C2AD4B54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0813B45-2756-8D9E-3D82-31F5F0B87F9C}"/>
              </a:ext>
            </a:extLst>
          </p:cNvPr>
          <p:cNvSpPr>
            <a:spLocks noGrp="1"/>
          </p:cNvSpPr>
          <p:nvPr>
            <p:ph type="sldNum" sz="quarter" idx="12"/>
          </p:nvPr>
        </p:nvSpPr>
        <p:spPr/>
        <p:txBody>
          <a:bodyPr/>
          <a:lstStyle/>
          <a:p>
            <a:fld id="{50169981-DF66-4073-9B47-5725A5D5E643}" type="slidenum">
              <a:rPr kumimoji="1" lang="ja-JP" altLang="en-US" smtClean="0"/>
              <a:t>‹#›</a:t>
            </a:fld>
            <a:endParaRPr kumimoji="1" lang="ja-JP" altLang="en-US"/>
          </a:p>
        </p:txBody>
      </p:sp>
    </p:spTree>
    <p:extLst>
      <p:ext uri="{BB962C8B-B14F-4D97-AF65-F5344CB8AC3E}">
        <p14:creationId xmlns:p14="http://schemas.microsoft.com/office/powerpoint/2010/main" val="4129931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3C030B1-65C3-AC53-2563-627CCB012DF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F20A205D-A4AD-4915-FDD4-5662F615B1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E25FABF1-201F-6BE9-C2D6-563AD44318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FF7010F-1EFF-4B02-1A30-F4371E462E84}"/>
              </a:ext>
            </a:extLst>
          </p:cNvPr>
          <p:cNvSpPr>
            <a:spLocks noGrp="1"/>
          </p:cNvSpPr>
          <p:nvPr>
            <p:ph type="dt" sz="half" idx="10"/>
          </p:nvPr>
        </p:nvSpPr>
        <p:spPr/>
        <p:txBody>
          <a:bodyPr/>
          <a:lstStyle/>
          <a:p>
            <a:fld id="{1923E0E7-8856-4D40-85A7-A99874054F11}" type="datetime1">
              <a:rPr kumimoji="1" lang="ja-JP" altLang="en-US" smtClean="0"/>
              <a:t>2026/10/13</a:t>
            </a:fld>
            <a:endParaRPr kumimoji="1" lang="ja-JP" altLang="en-US"/>
          </a:p>
        </p:txBody>
      </p:sp>
      <p:sp>
        <p:nvSpPr>
          <p:cNvPr id="6" name="フッター プレースホルダー 5">
            <a:extLst>
              <a:ext uri="{FF2B5EF4-FFF2-40B4-BE49-F238E27FC236}">
                <a16:creationId xmlns:a16="http://schemas.microsoft.com/office/drawing/2014/main" id="{02043BF3-94E9-16D9-1125-3E07B8044CB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BE63C29-AA35-70A7-477B-42BA640FAC91}"/>
              </a:ext>
            </a:extLst>
          </p:cNvPr>
          <p:cNvSpPr>
            <a:spLocks noGrp="1"/>
          </p:cNvSpPr>
          <p:nvPr>
            <p:ph type="sldNum" sz="quarter" idx="12"/>
          </p:nvPr>
        </p:nvSpPr>
        <p:spPr/>
        <p:txBody>
          <a:bodyPr/>
          <a:lstStyle/>
          <a:p>
            <a:fld id="{50169981-DF66-4073-9B47-5725A5D5E643}" type="slidenum">
              <a:rPr kumimoji="1" lang="ja-JP" altLang="en-US" smtClean="0"/>
              <a:t>‹#›</a:t>
            </a:fld>
            <a:endParaRPr kumimoji="1" lang="ja-JP" altLang="en-US"/>
          </a:p>
        </p:txBody>
      </p:sp>
    </p:spTree>
    <p:extLst>
      <p:ext uri="{BB962C8B-B14F-4D97-AF65-F5344CB8AC3E}">
        <p14:creationId xmlns:p14="http://schemas.microsoft.com/office/powerpoint/2010/main" val="715358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E6A3AC-A496-273B-E14A-B24228440FCF}"/>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0052F88-3DDE-F9F5-4696-6ABDEE456C35}"/>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293640D-C2CA-F52F-0D87-07DF18681A61}"/>
              </a:ext>
            </a:extLst>
          </p:cNvPr>
          <p:cNvSpPr>
            <a:spLocks noGrp="1"/>
          </p:cNvSpPr>
          <p:nvPr>
            <p:ph type="dt" sz="half" idx="10"/>
          </p:nvPr>
        </p:nvSpPr>
        <p:spPr/>
        <p:txBody>
          <a:bodyPr/>
          <a:lstStyle/>
          <a:p>
            <a:fld id="{864A68AA-7BCF-4EAA-B105-C22968F6EA00}" type="datetime1">
              <a:rPr kumimoji="1" lang="ja-JP" altLang="en-US" smtClean="0"/>
              <a:t>2026/10/13</a:t>
            </a:fld>
            <a:endParaRPr kumimoji="1" lang="ja-JP" altLang="en-US"/>
          </a:p>
        </p:txBody>
      </p:sp>
      <p:sp>
        <p:nvSpPr>
          <p:cNvPr id="5" name="フッター プレースホルダー 4">
            <a:extLst>
              <a:ext uri="{FF2B5EF4-FFF2-40B4-BE49-F238E27FC236}">
                <a16:creationId xmlns:a16="http://schemas.microsoft.com/office/drawing/2014/main" id="{16DFD450-B04B-C16A-4FDA-CF7BEFADAE9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FF1C393-975F-DA76-11EB-8C050F313607}"/>
              </a:ext>
            </a:extLst>
          </p:cNvPr>
          <p:cNvSpPr>
            <a:spLocks noGrp="1"/>
          </p:cNvSpPr>
          <p:nvPr>
            <p:ph type="sldNum" sz="quarter" idx="12"/>
          </p:nvPr>
        </p:nvSpPr>
        <p:spPr/>
        <p:txBody>
          <a:bodyPr/>
          <a:lstStyle/>
          <a:p>
            <a:fld id="{50169981-DF66-4073-9B47-5725A5D5E643}" type="slidenum">
              <a:rPr kumimoji="1" lang="ja-JP" altLang="en-US" smtClean="0"/>
              <a:t>‹#›</a:t>
            </a:fld>
            <a:endParaRPr kumimoji="1" lang="ja-JP" altLang="en-US"/>
          </a:p>
        </p:txBody>
      </p:sp>
    </p:spTree>
    <p:extLst>
      <p:ext uri="{BB962C8B-B14F-4D97-AF65-F5344CB8AC3E}">
        <p14:creationId xmlns:p14="http://schemas.microsoft.com/office/powerpoint/2010/main" val="190602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198523FF-C9FD-C96F-18A0-006BB682384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5C6E024-F7C6-116A-AA56-AC371989CDD4}"/>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5A06FFD-A131-4DCB-1F46-E9F80EC37BEC}"/>
              </a:ext>
            </a:extLst>
          </p:cNvPr>
          <p:cNvSpPr>
            <a:spLocks noGrp="1"/>
          </p:cNvSpPr>
          <p:nvPr>
            <p:ph type="dt" sz="half" idx="10"/>
          </p:nvPr>
        </p:nvSpPr>
        <p:spPr/>
        <p:txBody>
          <a:bodyPr/>
          <a:lstStyle/>
          <a:p>
            <a:fld id="{57BD1638-5686-442F-B9BF-6C9E29E441CB}" type="datetime1">
              <a:rPr kumimoji="1" lang="ja-JP" altLang="en-US" smtClean="0"/>
              <a:t>2026/10/13</a:t>
            </a:fld>
            <a:endParaRPr kumimoji="1" lang="ja-JP" altLang="en-US"/>
          </a:p>
        </p:txBody>
      </p:sp>
      <p:sp>
        <p:nvSpPr>
          <p:cNvPr id="5" name="フッター プレースホルダー 4">
            <a:extLst>
              <a:ext uri="{FF2B5EF4-FFF2-40B4-BE49-F238E27FC236}">
                <a16:creationId xmlns:a16="http://schemas.microsoft.com/office/drawing/2014/main" id="{9327A9A5-CB3F-FADA-DB5C-221C5E047C3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D9D16CE-A824-94F2-8EF4-4D101395D51E}"/>
              </a:ext>
            </a:extLst>
          </p:cNvPr>
          <p:cNvSpPr>
            <a:spLocks noGrp="1"/>
          </p:cNvSpPr>
          <p:nvPr>
            <p:ph type="sldNum" sz="quarter" idx="12"/>
          </p:nvPr>
        </p:nvSpPr>
        <p:spPr/>
        <p:txBody>
          <a:bodyPr/>
          <a:lstStyle/>
          <a:p>
            <a:fld id="{50169981-DF66-4073-9B47-5725A5D5E643}" type="slidenum">
              <a:rPr kumimoji="1" lang="ja-JP" altLang="en-US" smtClean="0"/>
              <a:t>‹#›</a:t>
            </a:fld>
            <a:endParaRPr kumimoji="1" lang="ja-JP" altLang="en-US"/>
          </a:p>
        </p:txBody>
      </p:sp>
    </p:spTree>
    <p:extLst>
      <p:ext uri="{BB962C8B-B14F-4D97-AF65-F5344CB8AC3E}">
        <p14:creationId xmlns:p14="http://schemas.microsoft.com/office/powerpoint/2010/main" val="294690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0D4D1DAB-C38E-CE0C-A54C-DFA3A8CC08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D0BDA1C-CC30-9F96-9A86-AFD5D0C2EC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EC30984-7B04-1842-29D3-70094DDA9E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04E1D65-B261-4CAC-A7E0-61C71DBAF8DA}" type="datetime1">
              <a:rPr kumimoji="1" lang="ja-JP" altLang="en-US" smtClean="0"/>
              <a:t>2026/10/13</a:t>
            </a:fld>
            <a:endParaRPr kumimoji="1" lang="ja-JP" altLang="en-US"/>
          </a:p>
        </p:txBody>
      </p:sp>
      <p:sp>
        <p:nvSpPr>
          <p:cNvPr id="5" name="フッター プレースホルダー 4">
            <a:extLst>
              <a:ext uri="{FF2B5EF4-FFF2-40B4-BE49-F238E27FC236}">
                <a16:creationId xmlns:a16="http://schemas.microsoft.com/office/drawing/2014/main" id="{218EC7F5-A19B-D41A-C9AF-09021D5986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7EC585E-4C02-1E76-15F3-C68CD7CB64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0169981-DF66-4073-9B47-5725A5D5E643}" type="slidenum">
              <a:rPr kumimoji="1" lang="ja-JP" altLang="en-US" smtClean="0"/>
              <a:t>‹#›</a:t>
            </a:fld>
            <a:endParaRPr kumimoji="1" lang="ja-JP" altLang="en-US"/>
          </a:p>
        </p:txBody>
      </p:sp>
    </p:spTree>
    <p:extLst>
      <p:ext uri="{BB962C8B-B14F-4D97-AF65-F5344CB8AC3E}">
        <p14:creationId xmlns:p14="http://schemas.microsoft.com/office/powerpoint/2010/main" val="856242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https://www.nier.go.jp/26chousakekkahoukoku/index.htm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1C7CB-86B3-50CF-287F-A2CDC8B2E414}"/>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2E5F5AA0-39C8-3BE7-8404-E49679423015}"/>
              </a:ext>
            </a:extLst>
          </p:cNvPr>
          <p:cNvGrpSpPr/>
          <p:nvPr/>
        </p:nvGrpSpPr>
        <p:grpSpPr>
          <a:xfrm>
            <a:off x="75416" y="6401156"/>
            <a:ext cx="11660955" cy="499264"/>
            <a:chOff x="75416" y="6401156"/>
            <a:chExt cx="11660955" cy="499264"/>
          </a:xfrm>
        </p:grpSpPr>
        <p:pic>
          <p:nvPicPr>
            <p:cNvPr id="5" name="図 4">
              <a:extLst>
                <a:ext uri="{FF2B5EF4-FFF2-40B4-BE49-F238E27FC236}">
                  <a16:creationId xmlns:a16="http://schemas.microsoft.com/office/drawing/2014/main" id="{EA841002-1CDC-E68A-795F-8FC534ACAC16}"/>
                </a:ext>
              </a:extLst>
            </p:cNvPr>
            <p:cNvPicPr>
              <a:picLocks noChangeAspect="1"/>
            </p:cNvPicPr>
            <p:nvPr/>
          </p:nvPicPr>
          <p:blipFill>
            <a:blip r:embed="rId3"/>
            <a:stretch>
              <a:fillRect/>
            </a:stretch>
          </p:blipFill>
          <p:spPr>
            <a:xfrm>
              <a:off x="75416" y="6401156"/>
              <a:ext cx="4953429" cy="419136"/>
            </a:xfrm>
            <a:prstGeom prst="rect">
              <a:avLst/>
            </a:prstGeom>
          </p:spPr>
        </p:pic>
        <p:pic>
          <p:nvPicPr>
            <p:cNvPr id="7" name="図 6">
              <a:extLst>
                <a:ext uri="{FF2B5EF4-FFF2-40B4-BE49-F238E27FC236}">
                  <a16:creationId xmlns:a16="http://schemas.microsoft.com/office/drawing/2014/main" id="{15DEDB10-82B8-57E4-039F-4FFEB7D35221}"/>
                </a:ext>
              </a:extLst>
            </p:cNvPr>
            <p:cNvPicPr>
              <a:picLocks noChangeAspect="1"/>
            </p:cNvPicPr>
            <p:nvPr/>
          </p:nvPicPr>
          <p:blipFill>
            <a:blip r:embed="rId3"/>
            <a:stretch>
              <a:fillRect/>
            </a:stretch>
          </p:blipFill>
          <p:spPr>
            <a:xfrm>
              <a:off x="5065789" y="6401156"/>
              <a:ext cx="4953429" cy="419136"/>
            </a:xfrm>
            <a:prstGeom prst="rect">
              <a:avLst/>
            </a:prstGeom>
          </p:spPr>
        </p:pic>
        <p:pic>
          <p:nvPicPr>
            <p:cNvPr id="9" name="図 8">
              <a:extLst>
                <a:ext uri="{FF2B5EF4-FFF2-40B4-BE49-F238E27FC236}">
                  <a16:creationId xmlns:a16="http://schemas.microsoft.com/office/drawing/2014/main" id="{F9D20F1A-F1E3-7571-CD63-2812DB1DB58C}"/>
                </a:ext>
              </a:extLst>
            </p:cNvPr>
            <p:cNvPicPr>
              <a:picLocks noChangeAspect="1"/>
            </p:cNvPicPr>
            <p:nvPr/>
          </p:nvPicPr>
          <p:blipFill>
            <a:blip r:embed="rId3"/>
            <a:srcRect t="1" r="66080" b="-19118"/>
            <a:stretch>
              <a:fillRect/>
            </a:stretch>
          </p:blipFill>
          <p:spPr>
            <a:xfrm>
              <a:off x="10056163" y="6401156"/>
              <a:ext cx="1680208" cy="499264"/>
            </a:xfrm>
            <a:prstGeom prst="rect">
              <a:avLst/>
            </a:prstGeom>
          </p:spPr>
        </p:pic>
      </p:grpSp>
      <p:grpSp>
        <p:nvGrpSpPr>
          <p:cNvPr id="11" name="グループ化 10">
            <a:extLst>
              <a:ext uri="{FF2B5EF4-FFF2-40B4-BE49-F238E27FC236}">
                <a16:creationId xmlns:a16="http://schemas.microsoft.com/office/drawing/2014/main" id="{4E42DA97-8E4C-D913-6556-6D8A1BD3861D}"/>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545ADF4E-F62B-E08C-CE01-0D1B381F455F}"/>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7ACDD9BD-B741-6967-D826-7661AFFF3E47}"/>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87E76908-595F-0CA0-6EBF-29B35FE19BB2}"/>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15" name="正方形/長方形 14">
            <a:extLst>
              <a:ext uri="{FF2B5EF4-FFF2-40B4-BE49-F238E27FC236}">
                <a16:creationId xmlns:a16="http://schemas.microsoft.com/office/drawing/2014/main" id="{9D96BD2D-213F-4ED0-72F5-0CF1F84D0AC4}"/>
              </a:ext>
            </a:extLst>
          </p:cNvPr>
          <p:cNvSpPr/>
          <p:nvPr/>
        </p:nvSpPr>
        <p:spPr>
          <a:xfrm>
            <a:off x="239516" y="2581947"/>
            <a:ext cx="2328776"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4000" dirty="0">
                <a:latin typeface="UD デジタル 教科書体 NK-R" panose="02020400000000000000" pitchFamily="18" charset="-128"/>
                <a:ea typeface="UD デジタル 教科書体 NK-R" panose="02020400000000000000" pitchFamily="18" charset="-128"/>
              </a:rPr>
              <a:t>事前準備</a:t>
            </a:r>
          </a:p>
        </p:txBody>
      </p:sp>
      <p:sp>
        <p:nvSpPr>
          <p:cNvPr id="2" name="正方形/長方形 1">
            <a:extLst>
              <a:ext uri="{FF2B5EF4-FFF2-40B4-BE49-F238E27FC236}">
                <a16:creationId xmlns:a16="http://schemas.microsoft.com/office/drawing/2014/main" id="{141CE9A9-8E16-1007-4D3E-F2EB0F59FD5D}"/>
              </a:ext>
            </a:extLst>
          </p:cNvPr>
          <p:cNvSpPr/>
          <p:nvPr/>
        </p:nvSpPr>
        <p:spPr>
          <a:xfrm>
            <a:off x="467727" y="3474931"/>
            <a:ext cx="11268644" cy="2778598"/>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2400" dirty="0">
                <a:latin typeface="UD デジタル 教科書体 NK-R" panose="02020400000000000000" pitchFamily="18" charset="-128"/>
                <a:ea typeface="UD デジタル 教科書体 NK-R" panose="02020400000000000000" pitchFamily="18" charset="-128"/>
              </a:rPr>
              <a:t>・令和８年度全国学力・学習状況調査の「小学校国語」の問題２を</a:t>
            </a:r>
            <a:endParaRPr lang="en-US" altLang="ja-JP" sz="2400" dirty="0">
              <a:latin typeface="UD デジタル 教科書体 NK-R" panose="02020400000000000000" pitchFamily="18" charset="-128"/>
              <a:ea typeface="UD デジタル 教科書体 NK-R" panose="02020400000000000000" pitchFamily="18" charset="-128"/>
            </a:endParaRPr>
          </a:p>
          <a:p>
            <a:r>
              <a:rPr lang="ja-JP" altLang="en-US" sz="2400" dirty="0">
                <a:latin typeface="UD デジタル 教科書体 NK-R" panose="02020400000000000000" pitchFamily="18" charset="-128"/>
                <a:ea typeface="UD デジタル 教科書体 NK-R" panose="02020400000000000000" pitchFamily="18" charset="-128"/>
              </a:rPr>
              <a:t>　人数分印刷する（調査問題（小学校国語）の小国</a:t>
            </a:r>
            <a:r>
              <a:rPr lang="en-US" altLang="ja-JP" sz="2400" dirty="0">
                <a:latin typeface="UD デジタル 教科書体 NK-R" panose="02020400000000000000" pitchFamily="18" charset="-128"/>
                <a:ea typeface="UD デジタル 教科書体 NK-R" panose="02020400000000000000" pitchFamily="18" charset="-128"/>
              </a:rPr>
              <a:t>-</a:t>
            </a:r>
            <a:r>
              <a:rPr lang="ja-JP" altLang="en-US" sz="2400" dirty="0">
                <a:latin typeface="UD デジタル 教科書体 NK-R" panose="02020400000000000000" pitchFamily="18" charset="-128"/>
                <a:ea typeface="UD デジタル 教科書体 NK-R" panose="02020400000000000000" pitchFamily="18" charset="-128"/>
              </a:rPr>
              <a:t>７～小国</a:t>
            </a:r>
            <a:r>
              <a:rPr lang="en-US" altLang="ja-JP" sz="2400" dirty="0">
                <a:latin typeface="UD デジタル 教科書体 NK-R" panose="02020400000000000000" pitchFamily="18" charset="-128"/>
                <a:ea typeface="UD デジタル 教科書体 NK-R" panose="02020400000000000000" pitchFamily="18" charset="-128"/>
              </a:rPr>
              <a:t>-12</a:t>
            </a:r>
            <a:r>
              <a:rPr lang="ja-JP" altLang="en-US" sz="2400" dirty="0">
                <a:latin typeface="UD デジタル 教科書体 NK-R" panose="02020400000000000000" pitchFamily="18" charset="-128"/>
                <a:ea typeface="UD デジタル 教科書体 NK-R" panose="02020400000000000000" pitchFamily="18" charset="-128"/>
              </a:rPr>
              <a:t>）。</a:t>
            </a:r>
            <a:endParaRPr lang="en-US" altLang="ja-JP" sz="2400" dirty="0">
              <a:latin typeface="UD デジタル 教科書体 NK-R" panose="02020400000000000000" pitchFamily="18" charset="-128"/>
              <a:ea typeface="UD デジタル 教科書体 NK-R" panose="02020400000000000000" pitchFamily="18" charset="-128"/>
            </a:endParaRPr>
          </a:p>
          <a:p>
            <a:r>
              <a:rPr lang="ja-JP" altLang="en-US" sz="700" dirty="0">
                <a:latin typeface="UD デジタル 教科書体 NK-R" panose="02020400000000000000" pitchFamily="18" charset="-128"/>
                <a:ea typeface="UD デジタル 教科書体 NK-R" panose="02020400000000000000" pitchFamily="18" charset="-128"/>
              </a:rPr>
              <a:t>　</a:t>
            </a:r>
            <a:endParaRPr lang="en-US" altLang="ja-JP" sz="700" dirty="0">
              <a:latin typeface="UD デジタル 教科書体 NK-R" panose="02020400000000000000" pitchFamily="18" charset="-128"/>
              <a:ea typeface="UD デジタル 教科書体 NK-R" panose="02020400000000000000" pitchFamily="18" charset="-128"/>
            </a:endParaRPr>
          </a:p>
          <a:p>
            <a:r>
              <a:rPr lang="ja-JP" altLang="en-US" sz="2400" dirty="0">
                <a:latin typeface="UD デジタル 教科書体 NK-R" panose="02020400000000000000" pitchFamily="18" charset="-128"/>
                <a:ea typeface="UD デジタル 教科書体 NK-R" panose="02020400000000000000" pitchFamily="18" charset="-128"/>
              </a:rPr>
              <a:t>・研修の際に、小学校国語の学習指導要領解説を持参するよう声掛けする。</a:t>
            </a:r>
            <a:endParaRPr lang="en-US" altLang="ja-JP" sz="2400" dirty="0">
              <a:latin typeface="UD デジタル 教科書体 NK-R" panose="02020400000000000000" pitchFamily="18" charset="-128"/>
              <a:ea typeface="UD デジタル 教科書体 NK-R" panose="02020400000000000000" pitchFamily="18" charset="-128"/>
            </a:endParaRPr>
          </a:p>
          <a:p>
            <a:r>
              <a:rPr lang="ja-JP" altLang="en-US" sz="2400" dirty="0">
                <a:latin typeface="UD デジタル 教科書体 NK-R" panose="02020400000000000000" pitchFamily="18" charset="-128"/>
                <a:ea typeface="UD デジタル 教科書体 NK-R" panose="02020400000000000000" pitchFamily="18" charset="-128"/>
              </a:rPr>
              <a:t>　</a:t>
            </a:r>
            <a:r>
              <a:rPr lang="ja-JP" altLang="en-US" sz="2000" dirty="0">
                <a:latin typeface="UD デジタル 教科書体 NK-R" panose="02020400000000000000" pitchFamily="18" charset="-128"/>
                <a:ea typeface="UD デジタル 教科書体 NK-R" panose="02020400000000000000" pitchFamily="18" charset="-128"/>
              </a:rPr>
              <a:t>　（小学校国語学習指導要領解説</a:t>
            </a:r>
            <a:r>
              <a:rPr lang="en-US" altLang="ja-JP" sz="2000" dirty="0">
                <a:latin typeface="UD デジタル 教科書体 NK-R" panose="02020400000000000000" pitchFamily="18" charset="-128"/>
                <a:ea typeface="UD デジタル 教科書体 NK-R" panose="02020400000000000000" pitchFamily="18" charset="-128"/>
              </a:rPr>
              <a:t>P</a:t>
            </a:r>
            <a:r>
              <a:rPr lang="ja-JP" altLang="en-US" sz="2000" dirty="0">
                <a:latin typeface="UD デジタル 教科書体 NK-R" panose="02020400000000000000" pitchFamily="18" charset="-128"/>
                <a:ea typeface="UD デジタル 教科書体 NK-R" panose="02020400000000000000" pitchFamily="18" charset="-128"/>
              </a:rPr>
              <a:t>１９６～２０６）</a:t>
            </a:r>
            <a:endParaRPr lang="en-US" altLang="ja-JP" sz="2000" dirty="0">
              <a:latin typeface="UD デジタル 教科書体 NK-R" panose="02020400000000000000" pitchFamily="18" charset="-128"/>
              <a:ea typeface="UD デジタル 教科書体 NK-R" panose="02020400000000000000" pitchFamily="18" charset="-128"/>
            </a:endParaRPr>
          </a:p>
          <a:p>
            <a:r>
              <a:rPr lang="ja-JP" altLang="en-US" sz="2000" dirty="0">
                <a:latin typeface="UD デジタル 教科書体 NK-R" panose="02020400000000000000" pitchFamily="18" charset="-128"/>
                <a:ea typeface="UD デジタル 教科書体 NK-R" panose="02020400000000000000" pitchFamily="18" charset="-128"/>
              </a:rPr>
              <a:t>　　（中学校で研修する場合は、中学校国語学習指導要領解説の</a:t>
            </a:r>
            <a:r>
              <a:rPr lang="en-US" altLang="ja-JP" sz="2000" dirty="0">
                <a:latin typeface="UD デジタル 教科書体 NK-R" panose="02020400000000000000" pitchFamily="18" charset="-128"/>
                <a:ea typeface="UD デジタル 教科書体 NK-R" panose="02020400000000000000" pitchFamily="18" charset="-128"/>
              </a:rPr>
              <a:t>P</a:t>
            </a:r>
            <a:r>
              <a:rPr lang="ja-JP" altLang="en-US" sz="2000" dirty="0">
                <a:latin typeface="UD デジタル 教科書体 NK-R" panose="02020400000000000000" pitchFamily="18" charset="-128"/>
                <a:ea typeface="UD デジタル 教科書体 NK-R" panose="02020400000000000000" pitchFamily="18" charset="-128"/>
              </a:rPr>
              <a:t>１６６～</a:t>
            </a:r>
            <a:r>
              <a:rPr lang="en-US" altLang="ja-JP" sz="2000" dirty="0">
                <a:latin typeface="UD デジタル 教科書体 NK-R" panose="02020400000000000000" pitchFamily="18" charset="-128"/>
                <a:ea typeface="UD デジタル 教科書体 NK-R" panose="02020400000000000000" pitchFamily="18" charset="-128"/>
              </a:rPr>
              <a:t>P</a:t>
            </a:r>
            <a:r>
              <a:rPr lang="ja-JP" altLang="en-US" sz="2000" dirty="0">
                <a:latin typeface="UD デジタル 教科書体 NK-R" panose="02020400000000000000" pitchFamily="18" charset="-128"/>
                <a:ea typeface="UD デジタル 教科書体 NK-R" panose="02020400000000000000" pitchFamily="18" charset="-128"/>
              </a:rPr>
              <a:t>１７７を印刷）</a:t>
            </a:r>
            <a:endParaRPr lang="en-US" altLang="ja-JP" sz="2000" dirty="0">
              <a:latin typeface="UD デジタル 教科書体 NK-R" panose="02020400000000000000" pitchFamily="18" charset="-128"/>
              <a:ea typeface="UD デジタル 教科書体 NK-R" panose="02020400000000000000" pitchFamily="18" charset="-128"/>
            </a:endParaRPr>
          </a:p>
          <a:p>
            <a:r>
              <a:rPr lang="ja-JP" altLang="en-US" sz="800" dirty="0">
                <a:latin typeface="UD デジタル 教科書体 NK-R" panose="02020400000000000000" pitchFamily="18" charset="-128"/>
                <a:ea typeface="UD デジタル 教科書体 NK-R" panose="02020400000000000000" pitchFamily="18" charset="-128"/>
              </a:rPr>
              <a:t>　</a:t>
            </a:r>
            <a:endParaRPr lang="en-US" altLang="ja-JP" sz="800" dirty="0">
              <a:latin typeface="UD デジタル 教科書体 NK-R" panose="02020400000000000000" pitchFamily="18" charset="-128"/>
              <a:ea typeface="UD デジタル 教科書体 NK-R" panose="02020400000000000000" pitchFamily="18" charset="-128"/>
            </a:endParaRPr>
          </a:p>
          <a:p>
            <a:r>
              <a:rPr lang="ja-JP" altLang="en-US" sz="2400" dirty="0">
                <a:latin typeface="UD デジタル 教科書体 NK-R" panose="02020400000000000000" pitchFamily="18" charset="-128"/>
                <a:ea typeface="UD デジタル 教科書体 NK-R" panose="02020400000000000000" pitchFamily="18" charset="-128"/>
              </a:rPr>
              <a:t>・スライドの「あなたの学校」の部分に数値を記入する。</a:t>
            </a:r>
            <a:endParaRPr lang="en-US" altLang="ja-JP" sz="2400" dirty="0">
              <a:latin typeface="UD デジタル 教科書体 NK-R" panose="02020400000000000000" pitchFamily="18" charset="-128"/>
              <a:ea typeface="UD デジタル 教科書体 NK-R" panose="02020400000000000000" pitchFamily="18" charset="-128"/>
            </a:endParaRPr>
          </a:p>
          <a:p>
            <a:r>
              <a:rPr lang="ja-JP" altLang="en-US" sz="800" dirty="0">
                <a:latin typeface="UD デジタル 教科書体 NK-R" panose="02020400000000000000" pitchFamily="18" charset="-128"/>
                <a:ea typeface="UD デジタル 教科書体 NK-R" panose="02020400000000000000" pitchFamily="18" charset="-128"/>
              </a:rPr>
              <a:t>　</a:t>
            </a:r>
            <a:endParaRPr lang="en-US" altLang="ja-JP" sz="800" dirty="0">
              <a:latin typeface="UD デジタル 教科書体 NK-R" panose="02020400000000000000" pitchFamily="18" charset="-128"/>
              <a:ea typeface="UD デジタル 教科書体 NK-R" panose="02020400000000000000" pitchFamily="18" charset="-128"/>
            </a:endParaRPr>
          </a:p>
          <a:p>
            <a:r>
              <a:rPr lang="ja-JP" altLang="en-US" sz="2400" dirty="0">
                <a:latin typeface="UD デジタル 教科書体 NK-R" panose="02020400000000000000" pitchFamily="18" charset="-128"/>
                <a:ea typeface="UD デジタル 教科書体 NK-R" panose="02020400000000000000" pitchFamily="18" charset="-128"/>
              </a:rPr>
              <a:t>・ワークシート①～③を人数分印刷する。</a:t>
            </a:r>
            <a:r>
              <a:rPr lang="ja-JP" altLang="en-US" sz="2000" dirty="0">
                <a:latin typeface="UD デジタル 教科書体 NK-R" panose="02020400000000000000" pitchFamily="18" charset="-128"/>
                <a:ea typeface="UD デジタル 教科書体 NK-R" panose="02020400000000000000" pitchFamily="18" charset="-128"/>
              </a:rPr>
              <a:t>（スライド２３を</a:t>
            </a:r>
            <a:r>
              <a:rPr lang="en-US" altLang="ja-JP" sz="2000" dirty="0">
                <a:latin typeface="UD デジタル 教科書体 NK-R" panose="02020400000000000000" pitchFamily="18" charset="-128"/>
                <a:ea typeface="UD デジタル 教科書体 NK-R" panose="02020400000000000000" pitchFamily="18" charset="-128"/>
              </a:rPr>
              <a:t>A</a:t>
            </a:r>
            <a:r>
              <a:rPr lang="ja-JP" altLang="en-US" sz="2000" dirty="0">
                <a:latin typeface="UD デジタル 教科書体 NK-R" panose="02020400000000000000" pitchFamily="18" charset="-128"/>
                <a:ea typeface="UD デジタル 教科書体 NK-R" panose="02020400000000000000" pitchFamily="18" charset="-128"/>
              </a:rPr>
              <a:t>４で、２４・２５を２アップで印刷するのがお　　</a:t>
            </a:r>
            <a:endParaRPr lang="en-US" altLang="ja-JP" sz="2000" dirty="0">
              <a:latin typeface="UD デジタル 教科書体 NK-R" panose="02020400000000000000" pitchFamily="18" charset="-128"/>
              <a:ea typeface="UD デジタル 教科書体 NK-R" panose="02020400000000000000" pitchFamily="18" charset="-128"/>
            </a:endParaRPr>
          </a:p>
          <a:p>
            <a:r>
              <a:rPr lang="ja-JP" altLang="en-US" sz="2000" dirty="0">
                <a:latin typeface="UD デジタル 教科書体 NK-R" panose="02020400000000000000" pitchFamily="18" charset="-128"/>
                <a:ea typeface="UD デジタル 教科書体 NK-R" panose="02020400000000000000" pitchFamily="18" charset="-128"/>
              </a:rPr>
              <a:t>　　　　　　　　　　　　　　　　　　　　　　　　　　　　　　　　　　　　　　　　　　　　　　　　　　　　　　　　　　　　　　　　　　　　　　　　　　　すすめです。）</a:t>
            </a:r>
            <a:endParaRPr lang="en-US" altLang="ja-JP" sz="2000" dirty="0">
              <a:latin typeface="UD デジタル 教科書体 NK-R" panose="02020400000000000000" pitchFamily="18" charset="-128"/>
              <a:ea typeface="UD デジタル 教科書体 NK-R" panose="02020400000000000000" pitchFamily="18" charset="-128"/>
            </a:endParaRPr>
          </a:p>
        </p:txBody>
      </p:sp>
      <p:sp>
        <p:nvSpPr>
          <p:cNvPr id="8" name="スライド番号プレースホルダー 7">
            <a:extLst>
              <a:ext uri="{FF2B5EF4-FFF2-40B4-BE49-F238E27FC236}">
                <a16:creationId xmlns:a16="http://schemas.microsoft.com/office/drawing/2014/main" id="{33325749-3446-B085-4B7D-1ACB50714969}"/>
              </a:ext>
            </a:extLst>
          </p:cNvPr>
          <p:cNvSpPr>
            <a:spLocks noGrp="1"/>
          </p:cNvSpPr>
          <p:nvPr>
            <p:ph type="sldNum" sz="quarter" idx="12"/>
          </p:nvPr>
        </p:nvSpPr>
        <p:spPr>
          <a:xfrm>
            <a:off x="9385289" y="6428161"/>
            <a:ext cx="2743200" cy="365125"/>
          </a:xfrm>
        </p:spPr>
        <p:txBody>
          <a:bodyPr/>
          <a:lstStyle/>
          <a:p>
            <a:fld id="{50169981-DF66-4073-9B47-5725A5D5E643}" type="slidenum">
              <a:rPr kumimoji="1" lang="ja-JP" altLang="en-US" sz="2000" b="1" smtClean="0">
                <a:latin typeface="HGP創英角ﾎﾟｯﾌﾟ体" panose="040B0A00000000000000" pitchFamily="50" charset="-128"/>
                <a:ea typeface="HGP創英角ﾎﾟｯﾌﾟ体" panose="040B0A00000000000000" pitchFamily="50" charset="-128"/>
              </a:rPr>
              <a:t>1</a:t>
            </a:fld>
            <a:endParaRPr kumimoji="1" lang="ja-JP" altLang="en-US" sz="2000" b="1" dirty="0">
              <a:latin typeface="HGP創英角ﾎﾟｯﾌﾟ体" panose="040B0A00000000000000" pitchFamily="50" charset="-128"/>
              <a:ea typeface="HGP創英角ﾎﾟｯﾌﾟ体" panose="040B0A00000000000000" pitchFamily="50" charset="-128"/>
            </a:endParaRPr>
          </a:p>
        </p:txBody>
      </p:sp>
      <p:sp>
        <p:nvSpPr>
          <p:cNvPr id="23" name="正方形/長方形 22">
            <a:extLst>
              <a:ext uri="{FF2B5EF4-FFF2-40B4-BE49-F238E27FC236}">
                <a16:creationId xmlns:a16="http://schemas.microsoft.com/office/drawing/2014/main" id="{CAEC7443-A42F-9231-4592-48054508D696}"/>
              </a:ext>
            </a:extLst>
          </p:cNvPr>
          <p:cNvSpPr/>
          <p:nvPr/>
        </p:nvSpPr>
        <p:spPr>
          <a:xfrm>
            <a:off x="239515" y="604471"/>
            <a:ext cx="6161285"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000" dirty="0">
                <a:latin typeface="UD デジタル 教科書体 NK-R" panose="02020400000000000000" pitchFamily="18" charset="-128"/>
                <a:ea typeface="UD デジタル 教科書体 NK-R" panose="02020400000000000000" pitchFamily="18" charset="-128"/>
              </a:rPr>
              <a:t>校内研修活用資料について</a:t>
            </a:r>
            <a:endParaRPr kumimoji="1" lang="ja-JP" altLang="en-US" sz="4000" dirty="0">
              <a:latin typeface="UD デジタル 教科書体 NK-R" panose="02020400000000000000" pitchFamily="18" charset="-128"/>
              <a:ea typeface="UD デジタル 教科書体 NK-R" panose="02020400000000000000" pitchFamily="18" charset="-128"/>
            </a:endParaRPr>
          </a:p>
        </p:txBody>
      </p:sp>
      <p:sp>
        <p:nvSpPr>
          <p:cNvPr id="25" name="正方形/長方形 24">
            <a:extLst>
              <a:ext uri="{FF2B5EF4-FFF2-40B4-BE49-F238E27FC236}">
                <a16:creationId xmlns:a16="http://schemas.microsoft.com/office/drawing/2014/main" id="{8F8645BB-B3D4-3961-4CDD-A00B87D35717}"/>
              </a:ext>
            </a:extLst>
          </p:cNvPr>
          <p:cNvSpPr/>
          <p:nvPr/>
        </p:nvSpPr>
        <p:spPr>
          <a:xfrm>
            <a:off x="329755" y="1311526"/>
            <a:ext cx="11532489" cy="128783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2800" dirty="0">
                <a:latin typeface="UD デジタル 教科書体 NK-R" panose="02020400000000000000" pitchFamily="18" charset="-128"/>
                <a:ea typeface="UD デジタル 教科書体 NK-R" panose="02020400000000000000" pitchFamily="18" charset="-128"/>
              </a:rPr>
              <a:t>子どもたちの資質・能力の育成に資するために「全国学力・学習状況調査」を校内研修で活用する例の一つとして、本スライドを作成しています。</a:t>
            </a:r>
            <a:endParaRPr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ご自由にご活用ください。また、必要に応じて編集して構いません。</a:t>
            </a:r>
            <a:endParaRPr lang="en-US" altLang="ja-JP" sz="3600" dirty="0">
              <a:latin typeface="UD デジタル 教科書体 NK-R" panose="02020400000000000000" pitchFamily="18" charset="-128"/>
              <a:ea typeface="UD デジタル 教科書体 NK-R" panose="02020400000000000000" pitchFamily="18" charset="-128"/>
            </a:endParaRPr>
          </a:p>
        </p:txBody>
      </p:sp>
      <p:pic>
        <p:nvPicPr>
          <p:cNvPr id="6" name="図 5">
            <a:extLst>
              <a:ext uri="{FF2B5EF4-FFF2-40B4-BE49-F238E27FC236}">
                <a16:creationId xmlns:a16="http://schemas.microsoft.com/office/drawing/2014/main" id="{78E6B87D-3F07-2C9F-EC81-2680DA900F76}"/>
              </a:ext>
            </a:extLst>
          </p:cNvPr>
          <p:cNvPicPr>
            <a:picLocks noChangeAspect="1"/>
          </p:cNvPicPr>
          <p:nvPr/>
        </p:nvPicPr>
        <p:blipFill>
          <a:blip r:embed="rId4"/>
          <a:stretch>
            <a:fillRect/>
          </a:stretch>
        </p:blipFill>
        <p:spPr>
          <a:xfrm>
            <a:off x="10719633" y="3070895"/>
            <a:ext cx="1004640" cy="1009270"/>
          </a:xfrm>
          <a:prstGeom prst="rect">
            <a:avLst/>
          </a:prstGeom>
        </p:spPr>
      </p:pic>
      <p:sp>
        <p:nvSpPr>
          <p:cNvPr id="16" name="正方形/長方形 15">
            <a:extLst>
              <a:ext uri="{FF2B5EF4-FFF2-40B4-BE49-F238E27FC236}">
                <a16:creationId xmlns:a16="http://schemas.microsoft.com/office/drawing/2014/main" id="{EF4596B8-6281-0190-6CBF-4CFE1C67AF5D}"/>
              </a:ext>
            </a:extLst>
          </p:cNvPr>
          <p:cNvSpPr/>
          <p:nvPr/>
        </p:nvSpPr>
        <p:spPr>
          <a:xfrm>
            <a:off x="10169694" y="2789232"/>
            <a:ext cx="2104517" cy="25465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altLang="ja-JP" sz="1200" dirty="0">
                <a:latin typeface="UD デジタル 教科書体 NK-R" panose="02020400000000000000" pitchFamily="18" charset="-128"/>
                <a:ea typeface="UD デジタル 教科書体 NK-R" panose="02020400000000000000" pitchFamily="18" charset="-128"/>
              </a:rPr>
              <a:t>R8 </a:t>
            </a:r>
            <a:r>
              <a:rPr lang="ja-JP" altLang="en-US" sz="1200" dirty="0">
                <a:latin typeface="UD デジタル 教科書体 NK-R" panose="02020400000000000000" pitchFamily="18" charset="-128"/>
                <a:ea typeface="UD デジタル 教科書体 NK-R" panose="02020400000000000000" pitchFamily="18" charset="-128"/>
              </a:rPr>
              <a:t>調査問題（小学校国語）</a:t>
            </a:r>
            <a:endParaRPr lang="en-US" altLang="ja-JP" sz="11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2754994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AF35C-F19C-50B6-EF00-31CD26DE3ED0}"/>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3F896E6D-102D-F004-539F-ACC217385015}"/>
              </a:ext>
            </a:extLst>
          </p:cNvPr>
          <p:cNvGrpSpPr/>
          <p:nvPr/>
        </p:nvGrpSpPr>
        <p:grpSpPr>
          <a:xfrm>
            <a:off x="75416" y="6401156"/>
            <a:ext cx="11660955" cy="499264"/>
            <a:chOff x="75416" y="6401156"/>
            <a:chExt cx="11660955" cy="499264"/>
          </a:xfrm>
        </p:grpSpPr>
        <p:pic>
          <p:nvPicPr>
            <p:cNvPr id="5" name="図 4">
              <a:extLst>
                <a:ext uri="{FF2B5EF4-FFF2-40B4-BE49-F238E27FC236}">
                  <a16:creationId xmlns:a16="http://schemas.microsoft.com/office/drawing/2014/main" id="{D5E09E5D-5098-F6FE-C289-135C3430213E}"/>
                </a:ext>
              </a:extLst>
            </p:cNvPr>
            <p:cNvPicPr>
              <a:picLocks noChangeAspect="1"/>
            </p:cNvPicPr>
            <p:nvPr/>
          </p:nvPicPr>
          <p:blipFill>
            <a:blip r:embed="rId3"/>
            <a:stretch>
              <a:fillRect/>
            </a:stretch>
          </p:blipFill>
          <p:spPr>
            <a:xfrm>
              <a:off x="75416" y="6401156"/>
              <a:ext cx="4953429" cy="419136"/>
            </a:xfrm>
            <a:prstGeom prst="rect">
              <a:avLst/>
            </a:prstGeom>
          </p:spPr>
        </p:pic>
        <p:pic>
          <p:nvPicPr>
            <p:cNvPr id="7" name="図 6">
              <a:extLst>
                <a:ext uri="{FF2B5EF4-FFF2-40B4-BE49-F238E27FC236}">
                  <a16:creationId xmlns:a16="http://schemas.microsoft.com/office/drawing/2014/main" id="{604AE2BC-0C3E-7180-E114-7F4B553C5E72}"/>
                </a:ext>
              </a:extLst>
            </p:cNvPr>
            <p:cNvPicPr>
              <a:picLocks noChangeAspect="1"/>
            </p:cNvPicPr>
            <p:nvPr/>
          </p:nvPicPr>
          <p:blipFill>
            <a:blip r:embed="rId3"/>
            <a:stretch>
              <a:fillRect/>
            </a:stretch>
          </p:blipFill>
          <p:spPr>
            <a:xfrm>
              <a:off x="5065789" y="6401156"/>
              <a:ext cx="4953429" cy="419136"/>
            </a:xfrm>
            <a:prstGeom prst="rect">
              <a:avLst/>
            </a:prstGeom>
          </p:spPr>
        </p:pic>
        <p:pic>
          <p:nvPicPr>
            <p:cNvPr id="9" name="図 8">
              <a:extLst>
                <a:ext uri="{FF2B5EF4-FFF2-40B4-BE49-F238E27FC236}">
                  <a16:creationId xmlns:a16="http://schemas.microsoft.com/office/drawing/2014/main" id="{E5D9CD5B-59DD-9A89-0932-5B75F964015D}"/>
                </a:ext>
              </a:extLst>
            </p:cNvPr>
            <p:cNvPicPr>
              <a:picLocks noChangeAspect="1"/>
            </p:cNvPicPr>
            <p:nvPr/>
          </p:nvPicPr>
          <p:blipFill>
            <a:blip r:embed="rId3"/>
            <a:srcRect t="1" r="66080" b="-19118"/>
            <a:stretch>
              <a:fillRect/>
            </a:stretch>
          </p:blipFill>
          <p:spPr>
            <a:xfrm>
              <a:off x="10056163" y="6401156"/>
              <a:ext cx="1680208" cy="499264"/>
            </a:xfrm>
            <a:prstGeom prst="rect">
              <a:avLst/>
            </a:prstGeom>
          </p:spPr>
        </p:pic>
      </p:grpSp>
      <p:grpSp>
        <p:nvGrpSpPr>
          <p:cNvPr id="11" name="グループ化 10">
            <a:extLst>
              <a:ext uri="{FF2B5EF4-FFF2-40B4-BE49-F238E27FC236}">
                <a16:creationId xmlns:a16="http://schemas.microsoft.com/office/drawing/2014/main" id="{A0233A2C-FF91-B762-ADBA-0F3E7610152C}"/>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AD58D9C2-D3DF-A44D-BDBC-A31FA95A26BF}"/>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0F13FC28-BA73-560D-426A-941526E720F5}"/>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AA819E0A-D7B7-41EA-0E2E-2C09AEBCBE80}"/>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15" name="正方形/長方形 14">
            <a:extLst>
              <a:ext uri="{FF2B5EF4-FFF2-40B4-BE49-F238E27FC236}">
                <a16:creationId xmlns:a16="http://schemas.microsoft.com/office/drawing/2014/main" id="{1440AC17-4866-1895-2617-00A8F465710B}"/>
              </a:ext>
            </a:extLst>
          </p:cNvPr>
          <p:cNvSpPr/>
          <p:nvPr/>
        </p:nvSpPr>
        <p:spPr>
          <a:xfrm>
            <a:off x="205878" y="695238"/>
            <a:ext cx="2707004"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000" dirty="0">
                <a:latin typeface="UD デジタル 教科書体 NK-R" panose="02020400000000000000" pitchFamily="18" charset="-128"/>
                <a:ea typeface="UD デジタル 教科書体 NK-R" panose="02020400000000000000" pitchFamily="18" charset="-128"/>
              </a:rPr>
              <a:t>研修の目的</a:t>
            </a:r>
            <a:endParaRPr kumimoji="1" lang="ja-JP" altLang="en-US" sz="4000" dirty="0">
              <a:latin typeface="UD デジタル 教科書体 NK-R" panose="02020400000000000000" pitchFamily="18" charset="-128"/>
              <a:ea typeface="UD デジタル 教科書体 NK-R" panose="02020400000000000000" pitchFamily="18" charset="-128"/>
            </a:endParaRPr>
          </a:p>
        </p:txBody>
      </p:sp>
      <p:sp>
        <p:nvSpPr>
          <p:cNvPr id="2" name="正方形/長方形 1">
            <a:extLst>
              <a:ext uri="{FF2B5EF4-FFF2-40B4-BE49-F238E27FC236}">
                <a16:creationId xmlns:a16="http://schemas.microsoft.com/office/drawing/2014/main" id="{E86508D7-D453-3E9F-0CEF-C29D44B7967D}"/>
              </a:ext>
            </a:extLst>
          </p:cNvPr>
          <p:cNvSpPr/>
          <p:nvPr/>
        </p:nvSpPr>
        <p:spPr>
          <a:xfrm>
            <a:off x="298720" y="1444591"/>
            <a:ext cx="11594560" cy="1472038"/>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000" dirty="0">
                <a:latin typeface="UD デジタル 教科書体 NK-R" panose="02020400000000000000" pitchFamily="18" charset="-128"/>
                <a:ea typeface="UD デジタル 教科書体 NK-R" panose="02020400000000000000" pitchFamily="18" charset="-128"/>
              </a:rPr>
              <a:t>全国学力・学習状況調査の問題や児童の誤答分析をとおして、自身の授業改善に生かす！</a:t>
            </a:r>
            <a:endParaRPr lang="en-US" altLang="ja-JP" sz="4000" dirty="0">
              <a:latin typeface="UD デジタル 教科書体 NK-R" panose="02020400000000000000" pitchFamily="18" charset="-128"/>
              <a:ea typeface="UD デジタル 教科書体 NK-R" panose="02020400000000000000" pitchFamily="18" charset="-128"/>
            </a:endParaRPr>
          </a:p>
        </p:txBody>
      </p:sp>
      <p:sp>
        <p:nvSpPr>
          <p:cNvPr id="8" name="スライド番号プレースホルダー 7">
            <a:extLst>
              <a:ext uri="{FF2B5EF4-FFF2-40B4-BE49-F238E27FC236}">
                <a16:creationId xmlns:a16="http://schemas.microsoft.com/office/drawing/2014/main" id="{6BE5BB9D-B0CA-B33D-EE36-E0167A9AFB4A}"/>
              </a:ext>
            </a:extLst>
          </p:cNvPr>
          <p:cNvSpPr>
            <a:spLocks noGrp="1"/>
          </p:cNvSpPr>
          <p:nvPr>
            <p:ph type="sldNum" sz="quarter" idx="12"/>
          </p:nvPr>
        </p:nvSpPr>
        <p:spPr>
          <a:xfrm>
            <a:off x="9385289" y="6428161"/>
            <a:ext cx="2743200" cy="365125"/>
          </a:xfrm>
        </p:spPr>
        <p:txBody>
          <a:bodyPr/>
          <a:lstStyle/>
          <a:p>
            <a:fld id="{50169981-DF66-4073-9B47-5725A5D5E643}" type="slidenum">
              <a:rPr kumimoji="1" lang="ja-JP" altLang="en-US" sz="2000" b="1" smtClean="0">
                <a:latin typeface="HGP創英角ﾎﾟｯﾌﾟ体" panose="040B0A00000000000000" pitchFamily="50" charset="-128"/>
                <a:ea typeface="HGP創英角ﾎﾟｯﾌﾟ体" panose="040B0A00000000000000" pitchFamily="50" charset="-128"/>
              </a:rPr>
              <a:t>2</a:t>
            </a:fld>
            <a:endParaRPr kumimoji="1" lang="ja-JP" altLang="en-US" sz="2000" b="1" dirty="0">
              <a:latin typeface="HGP創英角ﾎﾟｯﾌﾟ体" panose="040B0A00000000000000" pitchFamily="50" charset="-128"/>
              <a:ea typeface="HGP創英角ﾎﾟｯﾌﾟ体" panose="040B0A00000000000000" pitchFamily="50" charset="-128"/>
            </a:endParaRPr>
          </a:p>
        </p:txBody>
      </p:sp>
      <p:sp>
        <p:nvSpPr>
          <p:cNvPr id="17" name="正方形/長方形 16">
            <a:extLst>
              <a:ext uri="{FF2B5EF4-FFF2-40B4-BE49-F238E27FC236}">
                <a16:creationId xmlns:a16="http://schemas.microsoft.com/office/drawing/2014/main" id="{7B5DE661-8A9F-2191-DA6F-FDF36EF6EE81}"/>
              </a:ext>
            </a:extLst>
          </p:cNvPr>
          <p:cNvSpPr/>
          <p:nvPr/>
        </p:nvSpPr>
        <p:spPr>
          <a:xfrm>
            <a:off x="205878" y="3015375"/>
            <a:ext cx="2707004"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4000" dirty="0">
                <a:latin typeface="UD デジタル 教科書体 NK-R" panose="02020400000000000000" pitchFamily="18" charset="-128"/>
                <a:ea typeface="UD デジタル 教科書体 NK-R" panose="02020400000000000000" pitchFamily="18" charset="-128"/>
              </a:rPr>
              <a:t>研修の流れ</a:t>
            </a:r>
          </a:p>
        </p:txBody>
      </p:sp>
      <p:sp>
        <p:nvSpPr>
          <p:cNvPr id="19" name="正方形/長方形 18">
            <a:extLst>
              <a:ext uri="{FF2B5EF4-FFF2-40B4-BE49-F238E27FC236}">
                <a16:creationId xmlns:a16="http://schemas.microsoft.com/office/drawing/2014/main" id="{7C562DEA-C071-0E2F-98A7-0329D429F478}"/>
              </a:ext>
            </a:extLst>
          </p:cNvPr>
          <p:cNvSpPr/>
          <p:nvPr/>
        </p:nvSpPr>
        <p:spPr>
          <a:xfrm>
            <a:off x="332026" y="3783346"/>
            <a:ext cx="7210477" cy="257399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①　問題を解く</a:t>
            </a:r>
            <a:endParaRPr lang="en-US" altLang="ja-JP" sz="4000" dirty="0">
              <a:latin typeface="UD デジタル 教科書体 NK-R" panose="02020400000000000000" pitchFamily="18" charset="-128"/>
              <a:ea typeface="UD デジタル 教科書体 NK-R" panose="02020400000000000000" pitchFamily="18" charset="-128"/>
            </a:endParaRPr>
          </a:p>
          <a:p>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②　誤答例を分析する</a:t>
            </a:r>
            <a:endParaRPr lang="en-US" altLang="ja-JP" sz="4000" dirty="0">
              <a:latin typeface="UD デジタル 教科書体 NK-R" panose="02020400000000000000" pitchFamily="18" charset="-128"/>
              <a:ea typeface="UD デジタル 教科書体 NK-R" panose="02020400000000000000" pitchFamily="18" charset="-128"/>
            </a:endParaRPr>
          </a:p>
          <a:p>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③　報告書を読む</a:t>
            </a:r>
            <a:endParaRPr lang="en-US" altLang="ja-JP" sz="4000" dirty="0">
              <a:latin typeface="UD デジタル 教科書体 NK-R" panose="02020400000000000000" pitchFamily="18" charset="-128"/>
              <a:ea typeface="UD デジタル 教科書体 NK-R" panose="02020400000000000000" pitchFamily="18" charset="-128"/>
            </a:endParaRPr>
          </a:p>
          <a:p>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④　授業改善策を検討する</a:t>
            </a:r>
            <a:endParaRPr lang="en-US" altLang="ja-JP" sz="4400" dirty="0">
              <a:latin typeface="UD デジタル 教科書体 NK-R" panose="02020400000000000000" pitchFamily="18" charset="-128"/>
              <a:ea typeface="UD デジタル 教科書体 NK-R" panose="02020400000000000000" pitchFamily="18" charset="-128"/>
            </a:endParaRPr>
          </a:p>
        </p:txBody>
      </p:sp>
      <p:pic>
        <p:nvPicPr>
          <p:cNvPr id="20" name="図 19">
            <a:extLst>
              <a:ext uri="{FF2B5EF4-FFF2-40B4-BE49-F238E27FC236}">
                <a16:creationId xmlns:a16="http://schemas.microsoft.com/office/drawing/2014/main" id="{2A55BB5D-AC45-87D4-C845-440298FBEB03}"/>
              </a:ext>
            </a:extLst>
          </p:cNvPr>
          <p:cNvPicPr>
            <a:picLocks noChangeAspect="1"/>
          </p:cNvPicPr>
          <p:nvPr/>
        </p:nvPicPr>
        <p:blipFill>
          <a:blip r:embed="rId4"/>
          <a:stretch>
            <a:fillRect/>
          </a:stretch>
        </p:blipFill>
        <p:spPr>
          <a:xfrm>
            <a:off x="9542421" y="4092513"/>
            <a:ext cx="2606040" cy="2255520"/>
          </a:xfrm>
          <a:prstGeom prst="rect">
            <a:avLst/>
          </a:prstGeom>
        </p:spPr>
      </p:pic>
      <p:sp>
        <p:nvSpPr>
          <p:cNvPr id="21" name="吹き出し: 角を丸めた四角形 20">
            <a:extLst>
              <a:ext uri="{FF2B5EF4-FFF2-40B4-BE49-F238E27FC236}">
                <a16:creationId xmlns:a16="http://schemas.microsoft.com/office/drawing/2014/main" id="{3468297E-A5E6-59BA-C669-83298FE07578}"/>
              </a:ext>
            </a:extLst>
          </p:cNvPr>
          <p:cNvSpPr/>
          <p:nvPr/>
        </p:nvSpPr>
        <p:spPr>
          <a:xfrm>
            <a:off x="5767227" y="3015375"/>
            <a:ext cx="4856252" cy="1331019"/>
          </a:xfrm>
          <a:prstGeom prst="wedgeRoundRectCallout">
            <a:avLst>
              <a:gd name="adj1" fmla="val 39964"/>
              <a:gd name="adj2" fmla="val 61731"/>
              <a:gd name="adj3" fmla="val 16667"/>
            </a:avLst>
          </a:prstGeom>
          <a:ln w="3175"/>
        </p:spPr>
        <p:style>
          <a:lnRef idx="2">
            <a:schemeClr val="dk1"/>
          </a:lnRef>
          <a:fillRef idx="1">
            <a:schemeClr val="lt1"/>
          </a:fillRef>
          <a:effectRef idx="0">
            <a:schemeClr val="dk1"/>
          </a:effectRef>
          <a:fontRef idx="minor">
            <a:schemeClr val="dk1"/>
          </a:fontRef>
        </p:style>
        <p:txBody>
          <a:bodyPr rtlCol="0" anchor="ctr"/>
          <a:lstStyle/>
          <a:p>
            <a:r>
              <a:rPr kumimoji="1" lang="ja-JP" altLang="en-US" sz="2400" dirty="0">
                <a:latin typeface="UD デジタル 教科書体 NK-R" panose="02020400000000000000" pitchFamily="18" charset="-128"/>
                <a:ea typeface="UD デジタル 教科書体 NK-R" panose="02020400000000000000" pitchFamily="18" charset="-128"/>
              </a:rPr>
              <a:t>担当教科の先生や調査実施学年の</a:t>
            </a:r>
            <a:endParaRPr kumimoji="1" lang="en-US" altLang="ja-JP" sz="2400" dirty="0">
              <a:latin typeface="UD デジタル 教科書体 NK-R" panose="02020400000000000000" pitchFamily="18" charset="-128"/>
              <a:ea typeface="UD デジタル 教科書体 NK-R" panose="02020400000000000000" pitchFamily="18" charset="-128"/>
            </a:endParaRPr>
          </a:p>
          <a:p>
            <a:r>
              <a:rPr kumimoji="1" lang="ja-JP" altLang="en-US" sz="2400" dirty="0">
                <a:latin typeface="UD デジタル 教科書体 NK-R" panose="02020400000000000000" pitchFamily="18" charset="-128"/>
                <a:ea typeface="UD デジタル 教科書体 NK-R" panose="02020400000000000000" pitchFamily="18" charset="-128"/>
              </a:rPr>
              <a:t>先生だけでなく、学校の先生方全員で取り組むことが大切です。</a:t>
            </a:r>
          </a:p>
        </p:txBody>
      </p:sp>
    </p:spTree>
    <p:extLst>
      <p:ext uri="{BB962C8B-B14F-4D97-AF65-F5344CB8AC3E}">
        <p14:creationId xmlns:p14="http://schemas.microsoft.com/office/powerpoint/2010/main" val="334926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D1C80-8CD1-22E7-2D01-FB7AB1B7CCC0}"/>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3C19036C-A9D8-A6F8-6322-687C626F9C39}"/>
              </a:ext>
            </a:extLst>
          </p:cNvPr>
          <p:cNvGrpSpPr/>
          <p:nvPr/>
        </p:nvGrpSpPr>
        <p:grpSpPr>
          <a:xfrm>
            <a:off x="75416" y="6401156"/>
            <a:ext cx="11660955" cy="499264"/>
            <a:chOff x="75416" y="6401156"/>
            <a:chExt cx="11660955" cy="499264"/>
          </a:xfrm>
        </p:grpSpPr>
        <p:pic>
          <p:nvPicPr>
            <p:cNvPr id="5" name="図 4">
              <a:extLst>
                <a:ext uri="{FF2B5EF4-FFF2-40B4-BE49-F238E27FC236}">
                  <a16:creationId xmlns:a16="http://schemas.microsoft.com/office/drawing/2014/main" id="{91ABF38B-099A-12E1-6A6C-588E48650A40}"/>
                </a:ext>
              </a:extLst>
            </p:cNvPr>
            <p:cNvPicPr>
              <a:picLocks noChangeAspect="1"/>
            </p:cNvPicPr>
            <p:nvPr/>
          </p:nvPicPr>
          <p:blipFill>
            <a:blip r:embed="rId3"/>
            <a:stretch>
              <a:fillRect/>
            </a:stretch>
          </p:blipFill>
          <p:spPr>
            <a:xfrm>
              <a:off x="75416" y="6401156"/>
              <a:ext cx="4953429" cy="419136"/>
            </a:xfrm>
            <a:prstGeom prst="rect">
              <a:avLst/>
            </a:prstGeom>
          </p:spPr>
        </p:pic>
        <p:pic>
          <p:nvPicPr>
            <p:cNvPr id="7" name="図 6">
              <a:extLst>
                <a:ext uri="{FF2B5EF4-FFF2-40B4-BE49-F238E27FC236}">
                  <a16:creationId xmlns:a16="http://schemas.microsoft.com/office/drawing/2014/main" id="{B9274A75-36B3-2515-6038-2C78FF3DB92E}"/>
                </a:ext>
              </a:extLst>
            </p:cNvPr>
            <p:cNvPicPr>
              <a:picLocks noChangeAspect="1"/>
            </p:cNvPicPr>
            <p:nvPr/>
          </p:nvPicPr>
          <p:blipFill>
            <a:blip r:embed="rId3"/>
            <a:stretch>
              <a:fillRect/>
            </a:stretch>
          </p:blipFill>
          <p:spPr>
            <a:xfrm>
              <a:off x="5065789" y="6401156"/>
              <a:ext cx="4953429" cy="419136"/>
            </a:xfrm>
            <a:prstGeom prst="rect">
              <a:avLst/>
            </a:prstGeom>
          </p:spPr>
        </p:pic>
        <p:pic>
          <p:nvPicPr>
            <p:cNvPr id="9" name="図 8">
              <a:extLst>
                <a:ext uri="{FF2B5EF4-FFF2-40B4-BE49-F238E27FC236}">
                  <a16:creationId xmlns:a16="http://schemas.microsoft.com/office/drawing/2014/main" id="{25E93A4C-A389-5AE6-DE1E-38B3DA0F98C7}"/>
                </a:ext>
              </a:extLst>
            </p:cNvPr>
            <p:cNvPicPr>
              <a:picLocks noChangeAspect="1"/>
            </p:cNvPicPr>
            <p:nvPr/>
          </p:nvPicPr>
          <p:blipFill>
            <a:blip r:embed="rId3"/>
            <a:srcRect t="1" r="66080" b="-19118"/>
            <a:stretch>
              <a:fillRect/>
            </a:stretch>
          </p:blipFill>
          <p:spPr>
            <a:xfrm>
              <a:off x="10056163" y="6401156"/>
              <a:ext cx="1680208" cy="499264"/>
            </a:xfrm>
            <a:prstGeom prst="rect">
              <a:avLst/>
            </a:prstGeom>
          </p:spPr>
        </p:pic>
      </p:grpSp>
      <p:grpSp>
        <p:nvGrpSpPr>
          <p:cNvPr id="11" name="グループ化 10">
            <a:extLst>
              <a:ext uri="{FF2B5EF4-FFF2-40B4-BE49-F238E27FC236}">
                <a16:creationId xmlns:a16="http://schemas.microsoft.com/office/drawing/2014/main" id="{BBF640B7-2852-4AEA-7B66-F32A6EA80D09}"/>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2EAA24FC-D746-D0DB-5E37-E7A6C7EB61A3}"/>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8B53726C-D0D6-4CC3-4444-6DB6548ECDD3}"/>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E85A917F-60A1-9705-74B9-7F6CE3E8C2D4}"/>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2" name="正方形/長方形 1">
            <a:extLst>
              <a:ext uri="{FF2B5EF4-FFF2-40B4-BE49-F238E27FC236}">
                <a16:creationId xmlns:a16="http://schemas.microsoft.com/office/drawing/2014/main" id="{78582C12-AEC3-F32A-19DA-8CE86397D73A}"/>
              </a:ext>
            </a:extLst>
          </p:cNvPr>
          <p:cNvSpPr/>
          <p:nvPr/>
        </p:nvSpPr>
        <p:spPr>
          <a:xfrm>
            <a:off x="4602578" y="1428945"/>
            <a:ext cx="7716140" cy="5953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400" dirty="0">
                <a:latin typeface="UD デジタル 教科書体 NK-R" panose="02020400000000000000" pitchFamily="18" charset="-128"/>
                <a:ea typeface="UD デジタル 教科書体 NK-R" panose="02020400000000000000" pitchFamily="18" charset="-128"/>
              </a:rPr>
              <a:t>実際の問題を解いてみましょう！</a:t>
            </a:r>
            <a:endParaRPr lang="en-US" altLang="ja-JP" sz="4400" dirty="0">
              <a:latin typeface="UD デジタル 教科書体 NK-R" panose="02020400000000000000" pitchFamily="18" charset="-128"/>
              <a:ea typeface="UD デジタル 教科書体 NK-R" panose="02020400000000000000" pitchFamily="18" charset="-128"/>
            </a:endParaRPr>
          </a:p>
        </p:txBody>
      </p:sp>
      <p:sp>
        <p:nvSpPr>
          <p:cNvPr id="8" name="スライド番号プレースホルダー 7">
            <a:extLst>
              <a:ext uri="{FF2B5EF4-FFF2-40B4-BE49-F238E27FC236}">
                <a16:creationId xmlns:a16="http://schemas.microsoft.com/office/drawing/2014/main" id="{013FA441-7E2D-5EBF-88A4-0743EF177B19}"/>
              </a:ext>
            </a:extLst>
          </p:cNvPr>
          <p:cNvSpPr>
            <a:spLocks noGrp="1"/>
          </p:cNvSpPr>
          <p:nvPr>
            <p:ph type="sldNum" sz="quarter" idx="12"/>
          </p:nvPr>
        </p:nvSpPr>
        <p:spPr>
          <a:xfrm>
            <a:off x="9385289" y="6428161"/>
            <a:ext cx="2743200" cy="365125"/>
          </a:xfrm>
        </p:spPr>
        <p:txBody>
          <a:bodyPr/>
          <a:lstStyle/>
          <a:p>
            <a:fld id="{50169981-DF66-4073-9B47-5725A5D5E643}" type="slidenum">
              <a:rPr kumimoji="1" lang="ja-JP" altLang="en-US" sz="2000" b="1" smtClean="0">
                <a:latin typeface="HGP創英角ﾎﾟｯﾌﾟ体" panose="040B0A00000000000000" pitchFamily="50" charset="-128"/>
                <a:ea typeface="HGP創英角ﾎﾟｯﾌﾟ体" panose="040B0A00000000000000" pitchFamily="50" charset="-128"/>
              </a:rPr>
              <a:t>3</a:t>
            </a:fld>
            <a:endParaRPr kumimoji="1" lang="ja-JP" altLang="en-US" sz="2000" b="1" dirty="0">
              <a:latin typeface="HGP創英角ﾎﾟｯﾌﾟ体" panose="040B0A00000000000000" pitchFamily="50" charset="-128"/>
              <a:ea typeface="HGP創英角ﾎﾟｯﾌﾟ体" panose="040B0A00000000000000" pitchFamily="50" charset="-128"/>
            </a:endParaRPr>
          </a:p>
        </p:txBody>
      </p:sp>
      <p:sp>
        <p:nvSpPr>
          <p:cNvPr id="6" name="正方形/長方形 5">
            <a:extLst>
              <a:ext uri="{FF2B5EF4-FFF2-40B4-BE49-F238E27FC236}">
                <a16:creationId xmlns:a16="http://schemas.microsoft.com/office/drawing/2014/main" id="{935F5AF0-FC39-3E57-317F-8DA1F8073C9F}"/>
              </a:ext>
            </a:extLst>
          </p:cNvPr>
          <p:cNvSpPr/>
          <p:nvPr/>
        </p:nvSpPr>
        <p:spPr>
          <a:xfrm>
            <a:off x="4602577" y="608282"/>
            <a:ext cx="2207384"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①</a:t>
            </a:r>
            <a:endParaRPr kumimoji="1" lang="ja-JP" altLang="en-US" sz="4000" dirty="0">
              <a:latin typeface="UD デジタル 教科書体 NK-R" panose="02020400000000000000" pitchFamily="18" charset="-128"/>
              <a:ea typeface="UD デジタル 教科書体 NK-R" panose="02020400000000000000" pitchFamily="18" charset="-128"/>
            </a:endParaRPr>
          </a:p>
        </p:txBody>
      </p:sp>
      <p:pic>
        <p:nvPicPr>
          <p:cNvPr id="16" name="図 15">
            <a:extLst>
              <a:ext uri="{FF2B5EF4-FFF2-40B4-BE49-F238E27FC236}">
                <a16:creationId xmlns:a16="http://schemas.microsoft.com/office/drawing/2014/main" id="{F8BE853C-AC92-32E4-1ECA-97B55E4B472C}"/>
              </a:ext>
            </a:extLst>
          </p:cNvPr>
          <p:cNvPicPr>
            <a:picLocks noChangeAspect="1"/>
          </p:cNvPicPr>
          <p:nvPr/>
        </p:nvPicPr>
        <p:blipFill>
          <a:blip r:embed="rId4"/>
          <a:stretch>
            <a:fillRect/>
          </a:stretch>
        </p:blipFill>
        <p:spPr>
          <a:xfrm>
            <a:off x="250148" y="546184"/>
            <a:ext cx="4198562" cy="5765631"/>
          </a:xfrm>
          <a:prstGeom prst="rect">
            <a:avLst/>
          </a:prstGeom>
        </p:spPr>
      </p:pic>
      <p:sp>
        <p:nvSpPr>
          <p:cNvPr id="18" name="正方形/長方形 17">
            <a:extLst>
              <a:ext uri="{FF2B5EF4-FFF2-40B4-BE49-F238E27FC236}">
                <a16:creationId xmlns:a16="http://schemas.microsoft.com/office/drawing/2014/main" id="{892ADC76-6721-882E-BC5E-DFC77C5EA6A0}"/>
              </a:ext>
            </a:extLst>
          </p:cNvPr>
          <p:cNvSpPr/>
          <p:nvPr/>
        </p:nvSpPr>
        <p:spPr>
          <a:xfrm>
            <a:off x="4602577" y="2885028"/>
            <a:ext cx="7339274" cy="372569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2800" dirty="0">
                <a:latin typeface="UD デジタル 教科書体 NK-R" panose="02020400000000000000" pitchFamily="18" charset="-128"/>
                <a:ea typeface="UD デジタル 教科書体 NK-R" panose="02020400000000000000" pitchFamily="18" charset="-128"/>
              </a:rPr>
              <a:t>☆時間は１０分です。自力で解きましょう！</a:t>
            </a:r>
            <a:endParaRPr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1050" dirty="0">
                <a:latin typeface="UD デジタル 教科書体 NK-R" panose="02020400000000000000" pitchFamily="18" charset="-128"/>
                <a:ea typeface="UD デジタル 教科書体 NK-R" panose="02020400000000000000" pitchFamily="18" charset="-128"/>
              </a:rPr>
              <a:t>　</a:t>
            </a:r>
            <a:endParaRPr lang="en-US" altLang="ja-JP" sz="105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☆解答は、問題用紙に直接書き込んでください。</a:t>
            </a:r>
            <a:endParaRPr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1050" dirty="0">
                <a:latin typeface="UD デジタル 教科書体 NK-R" panose="02020400000000000000" pitchFamily="18" charset="-128"/>
                <a:ea typeface="UD デジタル 教科書体 NK-R" panose="02020400000000000000" pitchFamily="18" charset="-128"/>
              </a:rPr>
              <a:t>　</a:t>
            </a:r>
            <a:endParaRPr lang="en-US" altLang="ja-JP" sz="105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☆解き終わったら、どの指導事項が定着している</a:t>
            </a:r>
            <a:endParaRPr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　　かをみる問題なのかを考えましょう。</a:t>
            </a:r>
            <a:endParaRPr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　　</a:t>
            </a:r>
            <a:r>
              <a:rPr lang="en-US" altLang="ja-JP" sz="2000" dirty="0">
                <a:latin typeface="UD デジタル 教科書体 NK-R" panose="02020400000000000000" pitchFamily="18" charset="-128"/>
                <a:ea typeface="UD デジタル 教科書体 NK-R" panose="02020400000000000000" pitchFamily="18" charset="-128"/>
              </a:rPr>
              <a:t>※</a:t>
            </a:r>
            <a:r>
              <a:rPr lang="ja-JP" altLang="en-US" sz="2000" dirty="0">
                <a:latin typeface="UD デジタル 教科書体 NK-R" panose="02020400000000000000" pitchFamily="18" charset="-128"/>
                <a:ea typeface="UD デジタル 教科書体 NK-R" panose="02020400000000000000" pitchFamily="18" charset="-128"/>
              </a:rPr>
              <a:t>学習指導要領の解説を参考にしましょう。</a:t>
            </a:r>
            <a:endParaRPr lang="en-US" altLang="ja-JP" sz="2000" dirty="0">
              <a:latin typeface="UD デジタル 教科書体 NK-R" panose="02020400000000000000" pitchFamily="18" charset="-128"/>
              <a:ea typeface="UD デジタル 教科書体 NK-R" panose="02020400000000000000" pitchFamily="18" charset="-128"/>
            </a:endParaRPr>
          </a:p>
          <a:p>
            <a:r>
              <a:rPr lang="ja-JP" altLang="en-US" sz="2000" dirty="0">
                <a:latin typeface="UD デジタル 教科書体 NK-R" panose="02020400000000000000" pitchFamily="18" charset="-128"/>
                <a:ea typeface="UD デジタル 教科書体 NK-R" panose="02020400000000000000" pitchFamily="18" charset="-128"/>
              </a:rPr>
              <a:t>　　　</a:t>
            </a:r>
            <a:r>
              <a:rPr lang="en-US" altLang="ja-JP" sz="2000" dirty="0">
                <a:latin typeface="UD デジタル 教科書体 NK-R" panose="02020400000000000000" pitchFamily="18" charset="-128"/>
                <a:ea typeface="UD デジタル 教科書体 NK-R" panose="02020400000000000000" pitchFamily="18" charset="-128"/>
              </a:rPr>
              <a:t>※</a:t>
            </a:r>
            <a:r>
              <a:rPr lang="ja-JP" altLang="en-US" sz="2000" dirty="0">
                <a:latin typeface="UD デジタル 教科書体 NK-R" panose="02020400000000000000" pitchFamily="18" charset="-128"/>
                <a:ea typeface="UD デジタル 教科書体 NK-R" panose="02020400000000000000" pitchFamily="18" charset="-128"/>
              </a:rPr>
              <a:t>問題の近くに、例を参考にメモしてください。</a:t>
            </a:r>
            <a:endParaRPr lang="en-US" altLang="ja-JP" sz="2000" dirty="0">
              <a:latin typeface="UD デジタル 教科書体 NK-R" panose="02020400000000000000" pitchFamily="18" charset="-128"/>
              <a:ea typeface="UD デジタル 教科書体 NK-R" panose="02020400000000000000" pitchFamily="18" charset="-128"/>
            </a:endParaRPr>
          </a:p>
          <a:p>
            <a:r>
              <a:rPr lang="ja-JP" altLang="en-US" sz="2000" dirty="0">
                <a:latin typeface="UD デジタル 教科書体 NK-R" panose="02020400000000000000" pitchFamily="18" charset="-128"/>
                <a:ea typeface="UD デジタル 教科書体 NK-R" panose="02020400000000000000" pitchFamily="18" charset="-128"/>
              </a:rPr>
              <a:t>　　　　　　　例：５・６年生　知・技（１）ク　表現の技法</a:t>
            </a:r>
            <a:endParaRPr lang="en-US" altLang="ja-JP" sz="2000" dirty="0">
              <a:latin typeface="UD デジタル 教科書体 NK-R" panose="02020400000000000000" pitchFamily="18" charset="-128"/>
              <a:ea typeface="UD デジタル 教科書体 NK-R" panose="02020400000000000000" pitchFamily="18" charset="-128"/>
            </a:endParaRPr>
          </a:p>
          <a:p>
            <a:r>
              <a:rPr lang="ja-JP" altLang="en-US" sz="2000" dirty="0">
                <a:latin typeface="UD デジタル 教科書体 NK-R" panose="02020400000000000000" pitchFamily="18" charset="-128"/>
                <a:ea typeface="UD デジタル 教科書体 NK-R" panose="02020400000000000000" pitchFamily="18" charset="-128"/>
              </a:rPr>
              <a:t>　　　　　　　　　　３・４年生　</a:t>
            </a:r>
            <a:r>
              <a:rPr lang="en-US" altLang="ja-JP" sz="2000" dirty="0">
                <a:latin typeface="UD デジタル 教科書体 NK-R" panose="02020400000000000000" pitchFamily="18" charset="-128"/>
                <a:ea typeface="UD デジタル 教科書体 NK-R" panose="02020400000000000000" pitchFamily="18" charset="-128"/>
              </a:rPr>
              <a:t>A</a:t>
            </a:r>
            <a:r>
              <a:rPr lang="ja-JP" altLang="en-US" sz="2000" dirty="0">
                <a:latin typeface="UD デジタル 教科書体 NK-R" panose="02020400000000000000" pitchFamily="18" charset="-128"/>
                <a:ea typeface="UD デジタル 教科書体 NK-R" panose="02020400000000000000" pitchFamily="18" charset="-128"/>
              </a:rPr>
              <a:t>「話すこと・聞くこと」のウ　表現、共有</a:t>
            </a:r>
            <a:endParaRPr lang="en-US" altLang="ja-JP" sz="2000" dirty="0">
              <a:latin typeface="UD デジタル 教科書体 NK-R" panose="02020400000000000000" pitchFamily="18" charset="-128"/>
              <a:ea typeface="UD デジタル 教科書体 NK-R" panose="02020400000000000000" pitchFamily="18" charset="-128"/>
            </a:endParaRPr>
          </a:p>
          <a:p>
            <a:r>
              <a:rPr lang="ja-JP" altLang="en-US" sz="2000" dirty="0">
                <a:latin typeface="UD デジタル 教科書体 NK-R" panose="02020400000000000000" pitchFamily="18" charset="-128"/>
                <a:ea typeface="UD デジタル 教科書体 NK-R" panose="02020400000000000000" pitchFamily="18" charset="-128"/>
              </a:rPr>
              <a:t>　　　</a:t>
            </a:r>
            <a:endParaRPr lang="en-US" altLang="ja-JP" sz="2000" dirty="0">
              <a:latin typeface="UD デジタル 教科書体 NK-R" panose="02020400000000000000" pitchFamily="18" charset="-128"/>
              <a:ea typeface="UD デジタル 教科書体 NK-R" panose="02020400000000000000" pitchFamily="18" charset="-128"/>
            </a:endParaRPr>
          </a:p>
        </p:txBody>
      </p:sp>
      <p:sp>
        <p:nvSpPr>
          <p:cNvPr id="20" name="四角形: 角を丸くする 19">
            <a:extLst>
              <a:ext uri="{FF2B5EF4-FFF2-40B4-BE49-F238E27FC236}">
                <a16:creationId xmlns:a16="http://schemas.microsoft.com/office/drawing/2014/main" id="{1D1FC8E5-29C2-FE19-835B-AA4FE4E9F89B}"/>
              </a:ext>
            </a:extLst>
          </p:cNvPr>
          <p:cNvSpPr/>
          <p:nvPr/>
        </p:nvSpPr>
        <p:spPr>
          <a:xfrm>
            <a:off x="4602577" y="2363056"/>
            <a:ext cx="2207384" cy="444414"/>
          </a:xfrm>
          <a:prstGeom prst="roundRect">
            <a:avLst>
              <a:gd name="adj" fmla="val 27414"/>
            </a:avLst>
          </a:prstGeom>
          <a:noFill/>
          <a:ln w="57150">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3200" dirty="0">
                <a:latin typeface="UD デジタル 教科書体 NK-R" panose="02020400000000000000" pitchFamily="18" charset="-128"/>
                <a:ea typeface="UD デジタル 教科書体 NK-R" panose="02020400000000000000" pitchFamily="18" charset="-128"/>
              </a:rPr>
              <a:t>個の時間</a:t>
            </a:r>
            <a:endParaRPr kumimoji="1" lang="ja-JP" altLang="en-US" sz="32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1780721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294D7-3C66-731B-E9B4-14F66DB8F733}"/>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A52174BF-EEAE-34F2-E55E-DE75006DB6D1}"/>
              </a:ext>
            </a:extLst>
          </p:cNvPr>
          <p:cNvGrpSpPr/>
          <p:nvPr/>
        </p:nvGrpSpPr>
        <p:grpSpPr>
          <a:xfrm>
            <a:off x="75416" y="6401156"/>
            <a:ext cx="11660955" cy="499264"/>
            <a:chOff x="75416" y="6401156"/>
            <a:chExt cx="11660955" cy="499264"/>
          </a:xfrm>
        </p:grpSpPr>
        <p:pic>
          <p:nvPicPr>
            <p:cNvPr id="5" name="図 4">
              <a:extLst>
                <a:ext uri="{FF2B5EF4-FFF2-40B4-BE49-F238E27FC236}">
                  <a16:creationId xmlns:a16="http://schemas.microsoft.com/office/drawing/2014/main" id="{635707A1-16AC-7347-18B8-8AAB50410C4F}"/>
                </a:ext>
              </a:extLst>
            </p:cNvPr>
            <p:cNvPicPr>
              <a:picLocks noChangeAspect="1"/>
            </p:cNvPicPr>
            <p:nvPr/>
          </p:nvPicPr>
          <p:blipFill>
            <a:blip r:embed="rId3"/>
            <a:stretch>
              <a:fillRect/>
            </a:stretch>
          </p:blipFill>
          <p:spPr>
            <a:xfrm>
              <a:off x="75416" y="6401156"/>
              <a:ext cx="4953429" cy="419136"/>
            </a:xfrm>
            <a:prstGeom prst="rect">
              <a:avLst/>
            </a:prstGeom>
          </p:spPr>
        </p:pic>
        <p:pic>
          <p:nvPicPr>
            <p:cNvPr id="7" name="図 6">
              <a:extLst>
                <a:ext uri="{FF2B5EF4-FFF2-40B4-BE49-F238E27FC236}">
                  <a16:creationId xmlns:a16="http://schemas.microsoft.com/office/drawing/2014/main" id="{ECA919F4-CCA5-ED84-9464-68892BB028BE}"/>
                </a:ext>
              </a:extLst>
            </p:cNvPr>
            <p:cNvPicPr>
              <a:picLocks noChangeAspect="1"/>
            </p:cNvPicPr>
            <p:nvPr/>
          </p:nvPicPr>
          <p:blipFill>
            <a:blip r:embed="rId3"/>
            <a:stretch>
              <a:fillRect/>
            </a:stretch>
          </p:blipFill>
          <p:spPr>
            <a:xfrm>
              <a:off x="5065789" y="6401156"/>
              <a:ext cx="4953429" cy="419136"/>
            </a:xfrm>
            <a:prstGeom prst="rect">
              <a:avLst/>
            </a:prstGeom>
          </p:spPr>
        </p:pic>
        <p:pic>
          <p:nvPicPr>
            <p:cNvPr id="9" name="図 8">
              <a:extLst>
                <a:ext uri="{FF2B5EF4-FFF2-40B4-BE49-F238E27FC236}">
                  <a16:creationId xmlns:a16="http://schemas.microsoft.com/office/drawing/2014/main" id="{C195FF58-CBBF-401D-12B4-7D136EAFEB4B}"/>
                </a:ext>
              </a:extLst>
            </p:cNvPr>
            <p:cNvPicPr>
              <a:picLocks noChangeAspect="1"/>
            </p:cNvPicPr>
            <p:nvPr/>
          </p:nvPicPr>
          <p:blipFill>
            <a:blip r:embed="rId3"/>
            <a:srcRect t="1" r="66080" b="-19118"/>
            <a:stretch>
              <a:fillRect/>
            </a:stretch>
          </p:blipFill>
          <p:spPr>
            <a:xfrm>
              <a:off x="10056163" y="6401156"/>
              <a:ext cx="1680208" cy="499264"/>
            </a:xfrm>
            <a:prstGeom prst="rect">
              <a:avLst/>
            </a:prstGeom>
          </p:spPr>
        </p:pic>
      </p:grpSp>
      <p:grpSp>
        <p:nvGrpSpPr>
          <p:cNvPr id="11" name="グループ化 10">
            <a:extLst>
              <a:ext uri="{FF2B5EF4-FFF2-40B4-BE49-F238E27FC236}">
                <a16:creationId xmlns:a16="http://schemas.microsoft.com/office/drawing/2014/main" id="{F1330F50-AE85-1E4A-76BD-32EFF358624E}"/>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340D1AE2-D170-FE45-A16E-8944A733E5E2}"/>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AE7C99CC-4F18-9C24-14C5-F3C3E8677596}"/>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1F0F8F0C-53CE-D243-D380-5C01719600A9}"/>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2" name="正方形/長方形 1">
            <a:extLst>
              <a:ext uri="{FF2B5EF4-FFF2-40B4-BE49-F238E27FC236}">
                <a16:creationId xmlns:a16="http://schemas.microsoft.com/office/drawing/2014/main" id="{CF58E2E2-9881-926B-FC31-FD2938EB8FAF}"/>
              </a:ext>
            </a:extLst>
          </p:cNvPr>
          <p:cNvSpPr/>
          <p:nvPr/>
        </p:nvSpPr>
        <p:spPr>
          <a:xfrm>
            <a:off x="2568292" y="682162"/>
            <a:ext cx="7716140" cy="5953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400" dirty="0">
                <a:latin typeface="UD デジタル 教科書体 NK-R" panose="02020400000000000000" pitchFamily="18" charset="-128"/>
                <a:ea typeface="UD デジタル 教科書体 NK-R" panose="02020400000000000000" pitchFamily="18" charset="-128"/>
              </a:rPr>
              <a:t>実際の問題を解いてみましょう！</a:t>
            </a:r>
            <a:endParaRPr lang="en-US" altLang="ja-JP" sz="4400" dirty="0">
              <a:latin typeface="UD デジタル 教科書体 NK-R" panose="02020400000000000000" pitchFamily="18" charset="-128"/>
              <a:ea typeface="UD デジタル 教科書体 NK-R" panose="02020400000000000000" pitchFamily="18" charset="-128"/>
            </a:endParaRPr>
          </a:p>
        </p:txBody>
      </p:sp>
      <p:sp>
        <p:nvSpPr>
          <p:cNvPr id="8" name="スライド番号プレースホルダー 7">
            <a:extLst>
              <a:ext uri="{FF2B5EF4-FFF2-40B4-BE49-F238E27FC236}">
                <a16:creationId xmlns:a16="http://schemas.microsoft.com/office/drawing/2014/main" id="{0FD9733A-98DB-2BB1-486B-910B93DBB500}"/>
              </a:ext>
            </a:extLst>
          </p:cNvPr>
          <p:cNvSpPr>
            <a:spLocks noGrp="1"/>
          </p:cNvSpPr>
          <p:nvPr>
            <p:ph type="sldNum" sz="quarter" idx="12"/>
          </p:nvPr>
        </p:nvSpPr>
        <p:spPr>
          <a:xfrm>
            <a:off x="9385289" y="6428161"/>
            <a:ext cx="2743200" cy="365125"/>
          </a:xfrm>
        </p:spPr>
        <p:txBody>
          <a:bodyPr/>
          <a:lstStyle/>
          <a:p>
            <a:fld id="{50169981-DF66-4073-9B47-5725A5D5E643}" type="slidenum">
              <a:rPr kumimoji="1" lang="ja-JP" altLang="en-US" sz="2000" b="1" smtClean="0">
                <a:latin typeface="HGP創英角ﾎﾟｯﾌﾟ体" panose="040B0A00000000000000" pitchFamily="50" charset="-128"/>
                <a:ea typeface="HGP創英角ﾎﾟｯﾌﾟ体" panose="040B0A00000000000000" pitchFamily="50" charset="-128"/>
              </a:rPr>
              <a:t>4</a:t>
            </a:fld>
            <a:endParaRPr kumimoji="1" lang="ja-JP" altLang="en-US" sz="2000" b="1" dirty="0">
              <a:latin typeface="HGP創英角ﾎﾟｯﾌﾟ体" panose="040B0A00000000000000" pitchFamily="50" charset="-128"/>
              <a:ea typeface="HGP創英角ﾎﾟｯﾌﾟ体" panose="040B0A00000000000000" pitchFamily="50" charset="-128"/>
            </a:endParaRPr>
          </a:p>
        </p:txBody>
      </p:sp>
      <p:sp>
        <p:nvSpPr>
          <p:cNvPr id="6" name="正方形/長方形 5">
            <a:extLst>
              <a:ext uri="{FF2B5EF4-FFF2-40B4-BE49-F238E27FC236}">
                <a16:creationId xmlns:a16="http://schemas.microsoft.com/office/drawing/2014/main" id="{BEB88FC1-8623-EF07-5BD0-770B68FAD331}"/>
              </a:ext>
            </a:extLst>
          </p:cNvPr>
          <p:cNvSpPr/>
          <p:nvPr/>
        </p:nvSpPr>
        <p:spPr>
          <a:xfrm>
            <a:off x="207040" y="608282"/>
            <a:ext cx="2207384"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①</a:t>
            </a:r>
            <a:endParaRPr kumimoji="1" lang="ja-JP" altLang="en-US" sz="4000" dirty="0">
              <a:latin typeface="UD デジタル 教科書体 NK-R" panose="02020400000000000000" pitchFamily="18" charset="-128"/>
              <a:ea typeface="UD デジタル 教科書体 NK-R" panose="02020400000000000000" pitchFamily="18" charset="-128"/>
            </a:endParaRPr>
          </a:p>
        </p:txBody>
      </p:sp>
      <p:sp>
        <p:nvSpPr>
          <p:cNvPr id="18" name="正方形/長方形 17">
            <a:extLst>
              <a:ext uri="{FF2B5EF4-FFF2-40B4-BE49-F238E27FC236}">
                <a16:creationId xmlns:a16="http://schemas.microsoft.com/office/drawing/2014/main" id="{CE9733E4-BEFD-53EA-45E2-ECE766B3BB23}"/>
              </a:ext>
            </a:extLst>
          </p:cNvPr>
          <p:cNvSpPr/>
          <p:nvPr/>
        </p:nvSpPr>
        <p:spPr>
          <a:xfrm>
            <a:off x="241214" y="2189049"/>
            <a:ext cx="11950786" cy="181949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2800" dirty="0">
                <a:latin typeface="UD デジタル 教科書体 NK-R" panose="02020400000000000000" pitchFamily="18" charset="-128"/>
                <a:ea typeface="UD デジタル 教科書体 NK-R" panose="02020400000000000000" pitchFamily="18" charset="-128"/>
              </a:rPr>
              <a:t>次のことを近くの４人で共有しましょう。</a:t>
            </a:r>
            <a:endParaRPr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1000" dirty="0">
                <a:latin typeface="UD デジタル 教科書体 NK-R" panose="02020400000000000000" pitchFamily="18" charset="-128"/>
                <a:ea typeface="UD デジタル 教科書体 NK-R" panose="02020400000000000000" pitchFamily="18" charset="-128"/>
              </a:rPr>
              <a:t>　</a:t>
            </a:r>
            <a:endParaRPr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○それぞれ</a:t>
            </a:r>
            <a:r>
              <a:rPr lang="ja-JP" altLang="en-US" sz="2800">
                <a:latin typeface="UD デジタル 教科書体 NK-R" panose="02020400000000000000" pitchFamily="18" charset="-128"/>
                <a:ea typeface="UD デジタル 教科書体 NK-R" panose="02020400000000000000" pitchFamily="18" charset="-128"/>
              </a:rPr>
              <a:t>の問題は、</a:t>
            </a:r>
            <a:r>
              <a:rPr lang="ja-JP" altLang="en-US" sz="2800" dirty="0">
                <a:latin typeface="UD デジタル 教科書体 NK-R" panose="02020400000000000000" pitchFamily="18" charset="-128"/>
                <a:ea typeface="UD デジタル 教科書体 NK-R" panose="02020400000000000000" pitchFamily="18" charset="-128"/>
              </a:rPr>
              <a:t>どの指導事項が定着しているかをみる問題なのか。</a:t>
            </a:r>
            <a:endParaRPr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○この中で、一番平均正答率が低いのは何番の問題か。（そう考える理由は？）</a:t>
            </a:r>
            <a:endParaRPr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○子どもたちは、どのような間違いをしそうか。</a:t>
            </a:r>
            <a:endParaRPr lang="en-US" altLang="ja-JP" sz="2800" dirty="0">
              <a:latin typeface="UD デジタル 教科書体 NK-R" panose="02020400000000000000" pitchFamily="18" charset="-128"/>
              <a:ea typeface="UD デジタル 教科書体 NK-R" panose="02020400000000000000" pitchFamily="18" charset="-128"/>
            </a:endParaRPr>
          </a:p>
        </p:txBody>
      </p:sp>
      <p:sp>
        <p:nvSpPr>
          <p:cNvPr id="10" name="四角形: 角を丸くする 9">
            <a:extLst>
              <a:ext uri="{FF2B5EF4-FFF2-40B4-BE49-F238E27FC236}">
                <a16:creationId xmlns:a16="http://schemas.microsoft.com/office/drawing/2014/main" id="{0E969E73-6814-92BB-50AA-685F5DB2D6C5}"/>
              </a:ext>
            </a:extLst>
          </p:cNvPr>
          <p:cNvSpPr/>
          <p:nvPr/>
        </p:nvSpPr>
        <p:spPr>
          <a:xfrm>
            <a:off x="207040" y="1481604"/>
            <a:ext cx="2361252" cy="444414"/>
          </a:xfrm>
          <a:prstGeom prst="roundRect">
            <a:avLst>
              <a:gd name="adj" fmla="val 27414"/>
            </a:avLst>
          </a:prstGeom>
          <a:noFill/>
          <a:ln w="57150">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3200" dirty="0">
                <a:latin typeface="UD デジタル 教科書体 NK-R" panose="02020400000000000000" pitchFamily="18" charset="-128"/>
                <a:ea typeface="UD デジタル 教科書体 NK-R" panose="02020400000000000000" pitchFamily="18" charset="-128"/>
              </a:rPr>
              <a:t>協働の時間</a:t>
            </a:r>
            <a:endParaRPr kumimoji="1" lang="ja-JP" altLang="en-US" sz="3200" dirty="0">
              <a:latin typeface="UD デジタル 教科書体 NK-R" panose="02020400000000000000" pitchFamily="18" charset="-128"/>
              <a:ea typeface="UD デジタル 教科書体 NK-R" panose="02020400000000000000" pitchFamily="18" charset="-128"/>
            </a:endParaRPr>
          </a:p>
        </p:txBody>
      </p:sp>
      <p:pic>
        <p:nvPicPr>
          <p:cNvPr id="15" name="図 14">
            <a:extLst>
              <a:ext uri="{FF2B5EF4-FFF2-40B4-BE49-F238E27FC236}">
                <a16:creationId xmlns:a16="http://schemas.microsoft.com/office/drawing/2014/main" id="{F476873B-E354-374F-0768-BDC61699261F}"/>
              </a:ext>
            </a:extLst>
          </p:cNvPr>
          <p:cNvPicPr>
            <a:picLocks noChangeAspect="1"/>
          </p:cNvPicPr>
          <p:nvPr/>
        </p:nvPicPr>
        <p:blipFill>
          <a:blip r:embed="rId4"/>
          <a:stretch>
            <a:fillRect/>
          </a:stretch>
        </p:blipFill>
        <p:spPr>
          <a:xfrm>
            <a:off x="8938260" y="4431721"/>
            <a:ext cx="3253740" cy="1996440"/>
          </a:xfrm>
          <a:prstGeom prst="rect">
            <a:avLst/>
          </a:prstGeom>
        </p:spPr>
      </p:pic>
      <p:sp>
        <p:nvSpPr>
          <p:cNvPr id="19" name="正方形/長方形 18">
            <a:extLst>
              <a:ext uri="{FF2B5EF4-FFF2-40B4-BE49-F238E27FC236}">
                <a16:creationId xmlns:a16="http://schemas.microsoft.com/office/drawing/2014/main" id="{4F972155-6B3F-504E-6D42-00F81177EE2C}"/>
              </a:ext>
            </a:extLst>
          </p:cNvPr>
          <p:cNvSpPr/>
          <p:nvPr/>
        </p:nvSpPr>
        <p:spPr>
          <a:xfrm>
            <a:off x="241214" y="4409283"/>
            <a:ext cx="8398319" cy="1488604"/>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3200" dirty="0">
                <a:latin typeface="UD デジタル 教科書体 NK-R" panose="02020400000000000000" pitchFamily="18" charset="-128"/>
                <a:ea typeface="UD デジタル 教科書体 NK-R" panose="02020400000000000000" pitchFamily="18" charset="-128"/>
              </a:rPr>
              <a:t>問題や教科に関わらず、問題の趣旨を先生方が考えたり確認したりすることが大切です！</a:t>
            </a:r>
            <a:endParaRPr kumimoji="1" lang="ja-JP" altLang="en-US" sz="32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2840748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B1873-94DB-0729-17C9-3C7F4559A79A}"/>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2A994DA6-09B2-6989-30DA-C8C7CA71C357}"/>
              </a:ext>
            </a:extLst>
          </p:cNvPr>
          <p:cNvGrpSpPr/>
          <p:nvPr/>
        </p:nvGrpSpPr>
        <p:grpSpPr>
          <a:xfrm>
            <a:off x="75416" y="6401156"/>
            <a:ext cx="11660955" cy="499264"/>
            <a:chOff x="75416" y="6401156"/>
            <a:chExt cx="11660955" cy="499264"/>
          </a:xfrm>
        </p:grpSpPr>
        <p:pic>
          <p:nvPicPr>
            <p:cNvPr id="5" name="図 4">
              <a:extLst>
                <a:ext uri="{FF2B5EF4-FFF2-40B4-BE49-F238E27FC236}">
                  <a16:creationId xmlns:a16="http://schemas.microsoft.com/office/drawing/2014/main" id="{CCE42876-16AF-9468-6252-08FD2F049B70}"/>
                </a:ext>
              </a:extLst>
            </p:cNvPr>
            <p:cNvPicPr>
              <a:picLocks noChangeAspect="1"/>
            </p:cNvPicPr>
            <p:nvPr/>
          </p:nvPicPr>
          <p:blipFill>
            <a:blip r:embed="rId3"/>
            <a:stretch>
              <a:fillRect/>
            </a:stretch>
          </p:blipFill>
          <p:spPr>
            <a:xfrm>
              <a:off x="75416" y="6401156"/>
              <a:ext cx="4953429" cy="419136"/>
            </a:xfrm>
            <a:prstGeom prst="rect">
              <a:avLst/>
            </a:prstGeom>
          </p:spPr>
        </p:pic>
        <p:pic>
          <p:nvPicPr>
            <p:cNvPr id="7" name="図 6">
              <a:extLst>
                <a:ext uri="{FF2B5EF4-FFF2-40B4-BE49-F238E27FC236}">
                  <a16:creationId xmlns:a16="http://schemas.microsoft.com/office/drawing/2014/main" id="{B1CF84D5-53BC-3371-909C-A1D6EA045BD1}"/>
                </a:ext>
              </a:extLst>
            </p:cNvPr>
            <p:cNvPicPr>
              <a:picLocks noChangeAspect="1"/>
            </p:cNvPicPr>
            <p:nvPr/>
          </p:nvPicPr>
          <p:blipFill>
            <a:blip r:embed="rId3"/>
            <a:stretch>
              <a:fillRect/>
            </a:stretch>
          </p:blipFill>
          <p:spPr>
            <a:xfrm>
              <a:off x="5065789" y="6401156"/>
              <a:ext cx="4953429" cy="419136"/>
            </a:xfrm>
            <a:prstGeom prst="rect">
              <a:avLst/>
            </a:prstGeom>
          </p:spPr>
        </p:pic>
        <p:pic>
          <p:nvPicPr>
            <p:cNvPr id="9" name="図 8">
              <a:extLst>
                <a:ext uri="{FF2B5EF4-FFF2-40B4-BE49-F238E27FC236}">
                  <a16:creationId xmlns:a16="http://schemas.microsoft.com/office/drawing/2014/main" id="{18FDFC57-BE87-3909-383F-F24D2CA2FF39}"/>
                </a:ext>
              </a:extLst>
            </p:cNvPr>
            <p:cNvPicPr>
              <a:picLocks noChangeAspect="1"/>
            </p:cNvPicPr>
            <p:nvPr/>
          </p:nvPicPr>
          <p:blipFill>
            <a:blip r:embed="rId3"/>
            <a:srcRect t="1" r="66080" b="-19118"/>
            <a:stretch>
              <a:fillRect/>
            </a:stretch>
          </p:blipFill>
          <p:spPr>
            <a:xfrm>
              <a:off x="10056163" y="6401156"/>
              <a:ext cx="1680208" cy="499264"/>
            </a:xfrm>
            <a:prstGeom prst="rect">
              <a:avLst/>
            </a:prstGeom>
          </p:spPr>
        </p:pic>
      </p:grpSp>
      <p:grpSp>
        <p:nvGrpSpPr>
          <p:cNvPr id="11" name="グループ化 10">
            <a:extLst>
              <a:ext uri="{FF2B5EF4-FFF2-40B4-BE49-F238E27FC236}">
                <a16:creationId xmlns:a16="http://schemas.microsoft.com/office/drawing/2014/main" id="{09D09578-77B3-903B-28EC-2C9DAFF22B1C}"/>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21DBED02-C47C-D3B0-1448-D1DF18D8C7AA}"/>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ECE744F3-7346-01A7-D95C-5A208A5A96E8}"/>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A57301D8-CF12-16B7-1BB9-706FEB198EA6}"/>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2" name="正方形/長方形 1">
            <a:extLst>
              <a:ext uri="{FF2B5EF4-FFF2-40B4-BE49-F238E27FC236}">
                <a16:creationId xmlns:a16="http://schemas.microsoft.com/office/drawing/2014/main" id="{2F47D7F5-CB07-3DBD-D252-E616832D1C45}"/>
              </a:ext>
            </a:extLst>
          </p:cNvPr>
          <p:cNvSpPr/>
          <p:nvPr/>
        </p:nvSpPr>
        <p:spPr>
          <a:xfrm>
            <a:off x="2568292" y="682162"/>
            <a:ext cx="7716140" cy="5953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400" dirty="0">
                <a:latin typeface="UD デジタル 教科書体 NK-R" panose="02020400000000000000" pitchFamily="18" charset="-128"/>
                <a:ea typeface="UD デジタル 教科書体 NK-R" panose="02020400000000000000" pitchFamily="18" charset="-128"/>
              </a:rPr>
              <a:t>誤答例を分析しましょう！</a:t>
            </a:r>
            <a:endParaRPr lang="en-US" altLang="ja-JP" sz="4400" dirty="0">
              <a:latin typeface="UD デジタル 教科書体 NK-R" panose="02020400000000000000" pitchFamily="18" charset="-128"/>
              <a:ea typeface="UD デジタル 教科書体 NK-R" panose="02020400000000000000" pitchFamily="18" charset="-128"/>
            </a:endParaRPr>
          </a:p>
        </p:txBody>
      </p:sp>
      <p:sp>
        <p:nvSpPr>
          <p:cNvPr id="8" name="スライド番号プレースホルダー 7">
            <a:extLst>
              <a:ext uri="{FF2B5EF4-FFF2-40B4-BE49-F238E27FC236}">
                <a16:creationId xmlns:a16="http://schemas.microsoft.com/office/drawing/2014/main" id="{8D75CD81-4984-51B4-F31F-4145AE228A1C}"/>
              </a:ext>
            </a:extLst>
          </p:cNvPr>
          <p:cNvSpPr>
            <a:spLocks noGrp="1"/>
          </p:cNvSpPr>
          <p:nvPr>
            <p:ph type="sldNum" sz="quarter" idx="12"/>
          </p:nvPr>
        </p:nvSpPr>
        <p:spPr>
          <a:xfrm>
            <a:off x="9385289" y="6428161"/>
            <a:ext cx="2743200" cy="365125"/>
          </a:xfrm>
        </p:spPr>
        <p:txBody>
          <a:bodyPr/>
          <a:lstStyle/>
          <a:p>
            <a:fld id="{50169981-DF66-4073-9B47-5725A5D5E643}" type="slidenum">
              <a:rPr kumimoji="1" lang="ja-JP" altLang="en-US" sz="2000" b="1" smtClean="0">
                <a:latin typeface="HGP創英角ﾎﾟｯﾌﾟ体" panose="040B0A00000000000000" pitchFamily="50" charset="-128"/>
                <a:ea typeface="HGP創英角ﾎﾟｯﾌﾟ体" panose="040B0A00000000000000" pitchFamily="50" charset="-128"/>
              </a:rPr>
              <a:t>5</a:t>
            </a:fld>
            <a:endParaRPr kumimoji="1" lang="ja-JP" altLang="en-US" sz="2000" b="1" dirty="0">
              <a:latin typeface="HGP創英角ﾎﾟｯﾌﾟ体" panose="040B0A00000000000000" pitchFamily="50" charset="-128"/>
              <a:ea typeface="HGP創英角ﾎﾟｯﾌﾟ体" panose="040B0A00000000000000" pitchFamily="50" charset="-128"/>
            </a:endParaRPr>
          </a:p>
        </p:txBody>
      </p:sp>
      <p:sp>
        <p:nvSpPr>
          <p:cNvPr id="6" name="正方形/長方形 5">
            <a:extLst>
              <a:ext uri="{FF2B5EF4-FFF2-40B4-BE49-F238E27FC236}">
                <a16:creationId xmlns:a16="http://schemas.microsoft.com/office/drawing/2014/main" id="{4BA20E5C-0E1D-89F1-FC1C-0BC15EF1C711}"/>
              </a:ext>
            </a:extLst>
          </p:cNvPr>
          <p:cNvSpPr/>
          <p:nvPr/>
        </p:nvSpPr>
        <p:spPr>
          <a:xfrm>
            <a:off x="207040" y="608282"/>
            <a:ext cx="2207384"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②</a:t>
            </a:r>
            <a:endParaRPr kumimoji="1" lang="ja-JP" altLang="en-US" sz="4000" dirty="0">
              <a:latin typeface="UD デジタル 教科書体 NK-R" panose="02020400000000000000" pitchFamily="18" charset="-128"/>
              <a:ea typeface="UD デジタル 教科書体 NK-R" panose="02020400000000000000" pitchFamily="18" charset="-128"/>
            </a:endParaRPr>
          </a:p>
        </p:txBody>
      </p:sp>
      <p:sp>
        <p:nvSpPr>
          <p:cNvPr id="16" name="正方形/長方形 15">
            <a:extLst>
              <a:ext uri="{FF2B5EF4-FFF2-40B4-BE49-F238E27FC236}">
                <a16:creationId xmlns:a16="http://schemas.microsoft.com/office/drawing/2014/main" id="{CFD4B12A-E9D0-0149-6C09-7FD89FA2608C}"/>
              </a:ext>
            </a:extLst>
          </p:cNvPr>
          <p:cNvSpPr/>
          <p:nvPr/>
        </p:nvSpPr>
        <p:spPr>
          <a:xfrm>
            <a:off x="278958" y="1404135"/>
            <a:ext cx="5384638" cy="499264"/>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2800" dirty="0">
                <a:latin typeface="UD デジタル 教科書体 NK-R" panose="02020400000000000000" pitchFamily="18" charset="-128"/>
                <a:ea typeface="UD デジタル 教科書体 NK-R" panose="02020400000000000000" pitchFamily="18" charset="-128"/>
              </a:rPr>
              <a:t>誤答分析の前に確認しましょう。</a:t>
            </a:r>
            <a:endParaRPr lang="en-US" altLang="ja-JP" sz="2800" dirty="0">
              <a:latin typeface="UD デジタル 教科書体 NK-R" panose="02020400000000000000" pitchFamily="18" charset="-128"/>
              <a:ea typeface="UD デジタル 教科書体 NK-R" panose="02020400000000000000" pitchFamily="18" charset="-128"/>
            </a:endParaRPr>
          </a:p>
        </p:txBody>
      </p:sp>
      <p:sp>
        <p:nvSpPr>
          <p:cNvPr id="20" name="テキスト ボックス 19">
            <a:extLst>
              <a:ext uri="{FF2B5EF4-FFF2-40B4-BE49-F238E27FC236}">
                <a16:creationId xmlns:a16="http://schemas.microsoft.com/office/drawing/2014/main" id="{982CB1A6-5651-C1DF-052E-A327EE1690F7}"/>
              </a:ext>
            </a:extLst>
          </p:cNvPr>
          <p:cNvSpPr txBox="1"/>
          <p:nvPr/>
        </p:nvSpPr>
        <p:spPr>
          <a:xfrm>
            <a:off x="416110" y="2050132"/>
            <a:ext cx="6623406" cy="461665"/>
          </a:xfrm>
          <a:prstGeom prst="rect">
            <a:avLst/>
          </a:prstGeom>
          <a:noFill/>
        </p:spPr>
        <p:txBody>
          <a:bodyPr wrap="square">
            <a:spAutoFit/>
          </a:bodyPr>
          <a:lstStyle/>
          <a:p>
            <a:r>
              <a:rPr lang="ja-JP" altLang="en-US" sz="2400" dirty="0">
                <a:latin typeface="UD デジタル 教科書体 NK-R" panose="02020400000000000000" pitchFamily="18" charset="-128"/>
                <a:ea typeface="UD デジタル 教科書体 NK-R" panose="02020400000000000000" pitchFamily="18" charset="-128"/>
              </a:rPr>
              <a:t>この問題（大問２）の平均正答率や無解答率は</a:t>
            </a:r>
            <a:r>
              <a:rPr lang="en-US" altLang="ja-JP" sz="2400" dirty="0">
                <a:latin typeface="UD デジタル 教科書体 NK-R" panose="02020400000000000000" pitchFamily="18" charset="-128"/>
                <a:ea typeface="UD デジタル 教科書体 NK-R" panose="02020400000000000000" pitchFamily="18" charset="-128"/>
              </a:rPr>
              <a:t>…</a:t>
            </a:r>
            <a:endParaRPr lang="ja-JP" altLang="en-US" sz="1600" dirty="0"/>
          </a:p>
        </p:txBody>
      </p:sp>
      <p:sp>
        <p:nvSpPr>
          <p:cNvPr id="24" name="テキスト ボックス 23">
            <a:extLst>
              <a:ext uri="{FF2B5EF4-FFF2-40B4-BE49-F238E27FC236}">
                <a16:creationId xmlns:a16="http://schemas.microsoft.com/office/drawing/2014/main" id="{18633EAC-C636-2DF7-1D97-C6E56FF90C93}"/>
              </a:ext>
            </a:extLst>
          </p:cNvPr>
          <p:cNvSpPr txBox="1"/>
          <p:nvPr/>
        </p:nvSpPr>
        <p:spPr>
          <a:xfrm>
            <a:off x="7668802" y="2150511"/>
            <a:ext cx="792823" cy="430887"/>
          </a:xfrm>
          <a:prstGeom prst="rect">
            <a:avLst/>
          </a:prstGeom>
          <a:noFill/>
        </p:spPr>
        <p:txBody>
          <a:bodyPr wrap="square">
            <a:spAutoFit/>
          </a:bodyPr>
          <a:lstStyle/>
          <a:p>
            <a:r>
              <a:rPr lang="ja-JP" altLang="en-US" sz="1100" dirty="0">
                <a:latin typeface="UD デジタル 教科書体 NK-R" panose="02020400000000000000" pitchFamily="18" charset="-128"/>
                <a:ea typeface="UD デジタル 教科書体 NK-R" panose="02020400000000000000" pitchFamily="18" charset="-128"/>
              </a:rPr>
              <a:t>神奈川県</a:t>
            </a:r>
            <a:endParaRPr lang="en-US" altLang="ja-JP" sz="1100" dirty="0">
              <a:latin typeface="UD デジタル 教科書体 NK-R" panose="02020400000000000000" pitchFamily="18" charset="-128"/>
              <a:ea typeface="UD デジタル 教科書体 NK-R" panose="02020400000000000000" pitchFamily="18" charset="-128"/>
            </a:endParaRPr>
          </a:p>
          <a:p>
            <a:pPr algn="ctr"/>
            <a:r>
              <a:rPr lang="ja-JP" altLang="en-US" sz="1100" dirty="0">
                <a:latin typeface="UD デジタル 教科書体 NK-R" panose="02020400000000000000" pitchFamily="18" charset="-128"/>
                <a:ea typeface="UD デジタル 教科書体 NK-R" panose="02020400000000000000" pitchFamily="18" charset="-128"/>
              </a:rPr>
              <a:t>正答率</a:t>
            </a:r>
            <a:endParaRPr lang="ja-JP" altLang="en-US" sz="900" dirty="0"/>
          </a:p>
        </p:txBody>
      </p:sp>
      <p:graphicFrame>
        <p:nvGraphicFramePr>
          <p:cNvPr id="25" name="表 24">
            <a:extLst>
              <a:ext uri="{FF2B5EF4-FFF2-40B4-BE49-F238E27FC236}">
                <a16:creationId xmlns:a16="http://schemas.microsoft.com/office/drawing/2014/main" id="{1262665B-8B05-8C04-8FE1-AF8CE57BF578}"/>
              </a:ext>
            </a:extLst>
          </p:cNvPr>
          <p:cNvGraphicFramePr>
            <a:graphicFrameLocks noGrp="1"/>
          </p:cNvGraphicFramePr>
          <p:nvPr>
            <p:extLst>
              <p:ext uri="{D42A27DB-BD31-4B8C-83A1-F6EECF244321}">
                <p14:modId xmlns:p14="http://schemas.microsoft.com/office/powerpoint/2010/main" val="3488075823"/>
              </p:ext>
            </p:extLst>
          </p:nvPr>
        </p:nvGraphicFramePr>
        <p:xfrm>
          <a:off x="636998" y="2575790"/>
          <a:ext cx="10716798" cy="3811865"/>
        </p:xfrm>
        <a:graphic>
          <a:graphicData uri="http://schemas.openxmlformats.org/drawingml/2006/table">
            <a:tbl>
              <a:tblPr/>
              <a:tblGrid>
                <a:gridCol w="829651">
                  <a:extLst>
                    <a:ext uri="{9D8B030D-6E8A-4147-A177-3AD203B41FA5}">
                      <a16:colId xmlns:a16="http://schemas.microsoft.com/office/drawing/2014/main" val="321522831"/>
                    </a:ext>
                  </a:extLst>
                </a:gridCol>
                <a:gridCol w="3347212">
                  <a:extLst>
                    <a:ext uri="{9D8B030D-6E8A-4147-A177-3AD203B41FA5}">
                      <a16:colId xmlns:a16="http://schemas.microsoft.com/office/drawing/2014/main" val="1339309595"/>
                    </a:ext>
                  </a:extLst>
                </a:gridCol>
                <a:gridCol w="2935249">
                  <a:extLst>
                    <a:ext uri="{9D8B030D-6E8A-4147-A177-3AD203B41FA5}">
                      <a16:colId xmlns:a16="http://schemas.microsoft.com/office/drawing/2014/main" val="1012519313"/>
                    </a:ext>
                  </a:extLst>
                </a:gridCol>
                <a:gridCol w="600781">
                  <a:extLst>
                    <a:ext uri="{9D8B030D-6E8A-4147-A177-3AD203B41FA5}">
                      <a16:colId xmlns:a16="http://schemas.microsoft.com/office/drawing/2014/main" val="3008230782"/>
                    </a:ext>
                  </a:extLst>
                </a:gridCol>
                <a:gridCol w="600781">
                  <a:extLst>
                    <a:ext uri="{9D8B030D-6E8A-4147-A177-3AD203B41FA5}">
                      <a16:colId xmlns:a16="http://schemas.microsoft.com/office/drawing/2014/main" val="1530495107"/>
                    </a:ext>
                  </a:extLst>
                </a:gridCol>
                <a:gridCol w="600781">
                  <a:extLst>
                    <a:ext uri="{9D8B030D-6E8A-4147-A177-3AD203B41FA5}">
                      <a16:colId xmlns:a16="http://schemas.microsoft.com/office/drawing/2014/main" val="2250830604"/>
                    </a:ext>
                  </a:extLst>
                </a:gridCol>
                <a:gridCol w="600781">
                  <a:extLst>
                    <a:ext uri="{9D8B030D-6E8A-4147-A177-3AD203B41FA5}">
                      <a16:colId xmlns:a16="http://schemas.microsoft.com/office/drawing/2014/main" val="4244232866"/>
                    </a:ext>
                  </a:extLst>
                </a:gridCol>
                <a:gridCol w="600781">
                  <a:extLst>
                    <a:ext uri="{9D8B030D-6E8A-4147-A177-3AD203B41FA5}">
                      <a16:colId xmlns:a16="http://schemas.microsoft.com/office/drawing/2014/main" val="1019999152"/>
                    </a:ext>
                  </a:extLst>
                </a:gridCol>
                <a:gridCol w="600781">
                  <a:extLst>
                    <a:ext uri="{9D8B030D-6E8A-4147-A177-3AD203B41FA5}">
                      <a16:colId xmlns:a16="http://schemas.microsoft.com/office/drawing/2014/main" val="1991449051"/>
                    </a:ext>
                  </a:extLst>
                </a:gridCol>
              </a:tblGrid>
              <a:tr h="762373">
                <a:tc>
                  <a:txBody>
                    <a:bodyPr/>
                    <a:lstStyle/>
                    <a:p>
                      <a:pPr algn="ctr" fontAlgn="ctr">
                        <a:buNone/>
                      </a:pPr>
                      <a:r>
                        <a:rPr lang="ja-JP" sz="1600" b="0" i="0" u="none" strike="noStrike" dirty="0">
                          <a:solidFill>
                            <a:srgbClr val="000000"/>
                          </a:solidFill>
                          <a:effectLst/>
                          <a:latin typeface="UD デジタル 教科書体 NK-R" panose="02020400000000000000" pitchFamily="18" charset="-128"/>
                          <a:ea typeface="UD デジタル 教科書体 NK-R" panose="02020400000000000000" pitchFamily="18" charset="-128"/>
                        </a:rPr>
                        <a:t>２一</a:t>
                      </a:r>
                    </a:p>
                  </a:txBody>
                  <a:tcPr marL="7354" marR="7354" marT="7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花山さんの文章の工夫を説明したものとして適切なものを選択する</a:t>
                      </a:r>
                    </a:p>
                  </a:txBody>
                  <a:tcPr marL="7354" marR="7354" marT="7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筋道の通った文章となるように、文章全体の構成や展開を考えることができるかどうかをみる</a:t>
                      </a:r>
                    </a:p>
                  </a:txBody>
                  <a:tcPr marL="7354" marR="7354" marT="73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600" b="0" i="0" u="none" strike="noStrike" dirty="0">
                          <a:effectLst/>
                          <a:latin typeface="UD デジタル 教科書体 NK-R" panose="02020400000000000000" pitchFamily="18" charset="-128"/>
                          <a:ea typeface="UD デジタル 教科書体 NK-R" panose="02020400000000000000" pitchFamily="18" charset="-128"/>
                        </a:rPr>
                        <a:t>58.1 </a:t>
                      </a:r>
                    </a:p>
                  </a:txBody>
                  <a:tcPr marL="7354" marR="7354" marT="735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57.9 </a:t>
                      </a:r>
                    </a:p>
                  </a:txBody>
                  <a:tcPr marL="7354" marR="7354" marT="73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1.6 </a:t>
                      </a:r>
                    </a:p>
                  </a:txBody>
                  <a:tcPr marL="7354" marR="7354" marT="735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0.8 </a:t>
                      </a:r>
                    </a:p>
                  </a:txBody>
                  <a:tcPr marL="7354" marR="7354" marT="73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buNone/>
                      </a:pPr>
                      <a:r>
                        <a:rPr lang="ja-JP" sz="1600" b="0" i="0" u="none" strike="noStrike" dirty="0">
                          <a:effectLst/>
                          <a:latin typeface="UD デジタル 教科書体 NK-R" panose="02020400000000000000" pitchFamily="18" charset="-128"/>
                          <a:ea typeface="UD デジタル 教科書体 NK-R" panose="02020400000000000000" pitchFamily="18" charset="-128"/>
                        </a:rPr>
                        <a:t>　</a:t>
                      </a:r>
                    </a:p>
                  </a:txBody>
                  <a:tcPr marL="7354" marR="7354" marT="735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　</a:t>
                      </a:r>
                    </a:p>
                  </a:txBody>
                  <a:tcPr marL="7354" marR="7354" marT="735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9733393"/>
                  </a:ext>
                </a:extLst>
              </a:tr>
              <a:tr h="762373">
                <a:tc>
                  <a:txBody>
                    <a:bodyPr/>
                    <a:lstStyle/>
                    <a:p>
                      <a:pPr algn="ctr" fontAlgn="ctr">
                        <a:buNone/>
                      </a:pPr>
                      <a:r>
                        <a:rPr lang="ja-JP" sz="1600" b="0" i="0" u="none" strike="noStrike" dirty="0">
                          <a:solidFill>
                            <a:srgbClr val="000000"/>
                          </a:solidFill>
                          <a:effectLst/>
                          <a:latin typeface="UD デジタル 教科書体 NK-R" panose="02020400000000000000" pitchFamily="18" charset="-128"/>
                          <a:ea typeface="UD デジタル 教科書体 NK-R" panose="02020400000000000000" pitchFamily="18" charset="-128"/>
                        </a:rPr>
                        <a:t>２二</a:t>
                      </a:r>
                    </a:p>
                  </a:txBody>
                  <a:tcPr marL="7354" marR="7354" marT="7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1600" b="0" i="0" u="none" strike="noStrike" dirty="0">
                          <a:effectLst/>
                          <a:latin typeface="UD デジタル 教科書体 NK-R" panose="02020400000000000000" pitchFamily="18" charset="-128"/>
                          <a:ea typeface="UD デジタル 教科書体 NK-R" panose="02020400000000000000" pitchFamily="18" charset="-128"/>
                        </a:rPr>
                        <a:t>【花山さんの文章の一部】の下線部①に続く文として適切なものを選択する</a:t>
                      </a:r>
                    </a:p>
                  </a:txBody>
                  <a:tcPr marL="7354" marR="7354" marT="7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考えとそれを支える理由や事例など情報と情報との関係について理解することができるかどうかをみる</a:t>
                      </a:r>
                    </a:p>
                  </a:txBody>
                  <a:tcPr marL="7354" marR="7354" marT="73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46.8 </a:t>
                      </a:r>
                    </a:p>
                  </a:txBody>
                  <a:tcPr marL="7354" marR="7354" marT="735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600" b="0" i="0" u="none" strike="noStrike" dirty="0">
                          <a:effectLst/>
                          <a:latin typeface="UD デジタル 教科書体 NK-R" panose="02020400000000000000" pitchFamily="18" charset="-128"/>
                          <a:ea typeface="UD デジタル 教科書体 NK-R" panose="02020400000000000000" pitchFamily="18" charset="-128"/>
                        </a:rPr>
                        <a:t>48.9 </a:t>
                      </a:r>
                    </a:p>
                  </a:txBody>
                  <a:tcPr marL="7354" marR="7354" marT="73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buNone/>
                      </a:pPr>
                      <a:r>
                        <a:rPr lang="ja-JP" sz="1600" b="0" i="0" u="none" strike="noStrike" dirty="0">
                          <a:effectLst/>
                          <a:latin typeface="UD デジタル 教科書体 NK-R" panose="02020400000000000000" pitchFamily="18" charset="-128"/>
                          <a:ea typeface="UD デジタル 教科書体 NK-R" panose="02020400000000000000" pitchFamily="18" charset="-128"/>
                        </a:rPr>
                        <a:t>1.9 </a:t>
                      </a:r>
                    </a:p>
                  </a:txBody>
                  <a:tcPr marL="7354" marR="7354" marT="735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1.1 </a:t>
                      </a:r>
                    </a:p>
                  </a:txBody>
                  <a:tcPr marL="7354" marR="7354" marT="73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　</a:t>
                      </a:r>
                    </a:p>
                  </a:txBody>
                  <a:tcPr marL="7354" marR="7354" marT="735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　</a:t>
                      </a:r>
                    </a:p>
                  </a:txBody>
                  <a:tcPr marL="7354" marR="7354" marT="735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40923290"/>
                  </a:ext>
                </a:extLst>
              </a:tr>
              <a:tr h="762373">
                <a:tc>
                  <a:txBody>
                    <a:bodyPr/>
                    <a:lstStyle/>
                    <a:p>
                      <a:pPr algn="ctr" fontAlgn="ctr">
                        <a:buNone/>
                      </a:pPr>
                      <a:r>
                        <a:rPr lang="ja-JP" sz="1600" b="0" i="0" u="none" strike="noStrike">
                          <a:solidFill>
                            <a:srgbClr val="000000"/>
                          </a:solidFill>
                          <a:effectLst/>
                          <a:latin typeface="UD デジタル 教科書体 NK-R" panose="02020400000000000000" pitchFamily="18" charset="-128"/>
                          <a:ea typeface="UD デジタル 教科書体 NK-R" panose="02020400000000000000" pitchFamily="18" charset="-128"/>
                        </a:rPr>
                        <a:t>２三ア</a:t>
                      </a:r>
                    </a:p>
                  </a:txBody>
                  <a:tcPr marL="7354" marR="7354" marT="7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1600" b="0" i="0" u="none" strike="noStrike" dirty="0">
                          <a:effectLst/>
                          <a:latin typeface="UD デジタル 教科書体 NK-R" panose="02020400000000000000" pitchFamily="18" charset="-128"/>
                          <a:ea typeface="UD デジタル 教科書体 NK-R" panose="02020400000000000000" pitchFamily="18" charset="-128"/>
                        </a:rPr>
                        <a:t>【花山さんの文章の一部】の下線部アを、漢字を使って書き直す（みじか‐い）</a:t>
                      </a:r>
                    </a:p>
                  </a:txBody>
                  <a:tcPr marL="7354" marR="7354" marT="7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学年別漢字配当表に示されている漢字を文の中で正しく使うことができるかどうかをみる</a:t>
                      </a:r>
                    </a:p>
                  </a:txBody>
                  <a:tcPr marL="7354" marR="7354" marT="73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73.8 </a:t>
                      </a:r>
                    </a:p>
                  </a:txBody>
                  <a:tcPr marL="7354" marR="7354" marT="735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80.0 </a:t>
                      </a:r>
                    </a:p>
                  </a:txBody>
                  <a:tcPr marL="7354" marR="7354" marT="73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buNone/>
                      </a:pPr>
                      <a:r>
                        <a:rPr lang="ja-JP" sz="1600" b="0" i="0" u="none" strike="noStrike" dirty="0">
                          <a:effectLst/>
                          <a:latin typeface="UD デジタル 教科書体 NK-R" panose="02020400000000000000" pitchFamily="18" charset="-128"/>
                          <a:ea typeface="UD デジタル 教科書体 NK-R" panose="02020400000000000000" pitchFamily="18" charset="-128"/>
                        </a:rPr>
                        <a:t>6.9 </a:t>
                      </a:r>
                    </a:p>
                  </a:txBody>
                  <a:tcPr marL="7354" marR="7354" marT="735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600" b="0" i="0" u="none" strike="noStrike" dirty="0">
                          <a:effectLst/>
                          <a:latin typeface="UD デジタル 教科書体 NK-R" panose="02020400000000000000" pitchFamily="18" charset="-128"/>
                          <a:ea typeface="UD デジタル 教科書体 NK-R" panose="02020400000000000000" pitchFamily="18" charset="-128"/>
                        </a:rPr>
                        <a:t>4.1 </a:t>
                      </a:r>
                    </a:p>
                  </a:txBody>
                  <a:tcPr marL="7354" marR="7354" marT="73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buNone/>
                      </a:pPr>
                      <a:r>
                        <a:rPr lang="ja-JP" sz="1600" b="0" i="0" u="none" strike="noStrike" dirty="0">
                          <a:effectLst/>
                          <a:latin typeface="UD デジタル 教科書体 NK-R" panose="02020400000000000000" pitchFamily="18" charset="-128"/>
                          <a:ea typeface="UD デジタル 教科書体 NK-R" panose="02020400000000000000" pitchFamily="18" charset="-128"/>
                        </a:rPr>
                        <a:t>　</a:t>
                      </a:r>
                    </a:p>
                  </a:txBody>
                  <a:tcPr marL="7354" marR="7354" marT="735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　</a:t>
                      </a:r>
                    </a:p>
                  </a:txBody>
                  <a:tcPr marL="7354" marR="7354" marT="735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3687108"/>
                  </a:ext>
                </a:extLst>
              </a:tr>
              <a:tr h="762373">
                <a:tc>
                  <a:txBody>
                    <a:bodyPr/>
                    <a:lstStyle/>
                    <a:p>
                      <a:pPr algn="ctr" fontAlgn="ctr">
                        <a:buNone/>
                      </a:pPr>
                      <a:r>
                        <a:rPr lang="ja-JP" sz="1600" b="0" i="0" u="none" strike="noStrike">
                          <a:solidFill>
                            <a:srgbClr val="000000"/>
                          </a:solidFill>
                          <a:effectLst/>
                          <a:latin typeface="UD デジタル 教科書体 NK-R" panose="02020400000000000000" pitchFamily="18" charset="-128"/>
                          <a:ea typeface="UD デジタル 教科書体 NK-R" panose="02020400000000000000" pitchFamily="18" charset="-128"/>
                        </a:rPr>
                        <a:t>２三イ</a:t>
                      </a:r>
                    </a:p>
                  </a:txBody>
                  <a:tcPr marL="7354" marR="7354" marT="7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【花山さんの文章の一部】の下線部イを、漢字を使って書き直す（ふしぎ）</a:t>
                      </a:r>
                    </a:p>
                  </a:txBody>
                  <a:tcPr marL="7354" marR="7354" marT="7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1600" b="0" i="0" u="none" strike="noStrike" dirty="0">
                          <a:effectLst/>
                          <a:latin typeface="UD デジタル 教科書体 NK-R" panose="02020400000000000000" pitchFamily="18" charset="-128"/>
                          <a:ea typeface="UD デジタル 教科書体 NK-R" panose="02020400000000000000" pitchFamily="18" charset="-128"/>
                        </a:rPr>
                        <a:t>学年別漢字配当表に示されている漢字を文の中で正しく使うことができるかどうかをみる</a:t>
                      </a:r>
                    </a:p>
                  </a:txBody>
                  <a:tcPr marL="7354" marR="7354" marT="73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39.9 </a:t>
                      </a:r>
                    </a:p>
                  </a:txBody>
                  <a:tcPr marL="7354" marR="7354" marT="735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45.2 </a:t>
                      </a:r>
                    </a:p>
                  </a:txBody>
                  <a:tcPr marL="7354" marR="7354" marT="73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10.1 </a:t>
                      </a:r>
                    </a:p>
                  </a:txBody>
                  <a:tcPr marL="7354" marR="7354" marT="735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6.6 </a:t>
                      </a:r>
                    </a:p>
                  </a:txBody>
                  <a:tcPr marL="7354" marR="7354" marT="73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buNone/>
                      </a:pPr>
                      <a:r>
                        <a:rPr lang="ja-JP" sz="1600" b="0" i="0" u="none" strike="noStrike" dirty="0">
                          <a:effectLst/>
                          <a:latin typeface="UD デジタル 教科書体 NK-R" panose="02020400000000000000" pitchFamily="18" charset="-128"/>
                          <a:ea typeface="UD デジタル 教科書体 NK-R" panose="02020400000000000000" pitchFamily="18" charset="-128"/>
                        </a:rPr>
                        <a:t>　</a:t>
                      </a:r>
                    </a:p>
                  </a:txBody>
                  <a:tcPr marL="7354" marR="7354" marT="735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600" b="0" i="0" u="none" strike="noStrike" dirty="0">
                          <a:effectLst/>
                          <a:latin typeface="UD デジタル 教科書体 NK-R" panose="02020400000000000000" pitchFamily="18" charset="-128"/>
                          <a:ea typeface="UD デジタル 教科書体 NK-R" panose="02020400000000000000" pitchFamily="18" charset="-128"/>
                        </a:rPr>
                        <a:t>　</a:t>
                      </a:r>
                    </a:p>
                  </a:txBody>
                  <a:tcPr marL="7354" marR="7354" marT="735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63754260"/>
                  </a:ext>
                </a:extLst>
              </a:tr>
              <a:tr h="762373">
                <a:tc>
                  <a:txBody>
                    <a:bodyPr/>
                    <a:lstStyle/>
                    <a:p>
                      <a:pPr algn="ctr" fontAlgn="ctr">
                        <a:buNone/>
                      </a:pPr>
                      <a:r>
                        <a:rPr lang="ja-JP" sz="1600" b="0" i="0" u="none" strike="noStrike">
                          <a:solidFill>
                            <a:srgbClr val="000000"/>
                          </a:solidFill>
                          <a:effectLst/>
                          <a:latin typeface="UD デジタル 教科書体 NK-R" panose="02020400000000000000" pitchFamily="18" charset="-128"/>
                          <a:ea typeface="UD デジタル 教科書体 NK-R" panose="02020400000000000000" pitchFamily="18" charset="-128"/>
                        </a:rPr>
                        <a:t>２四</a:t>
                      </a:r>
                    </a:p>
                  </a:txBody>
                  <a:tcPr marL="7354" marR="7354" marT="7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【花山さんの文章の続き】の空欄に入る内容を、【集めた情報】から抜き出して考えが伝わるように書く</a:t>
                      </a:r>
                    </a:p>
                  </a:txBody>
                  <a:tcPr marL="7354" marR="7354" marT="7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引用して、自分の考えが伝わるように書き表し方を工夫することができるかどうかをみる</a:t>
                      </a:r>
                    </a:p>
                  </a:txBody>
                  <a:tcPr marL="7354" marR="7354" marT="73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29.4 </a:t>
                      </a:r>
                    </a:p>
                  </a:txBody>
                  <a:tcPr marL="7354" marR="7354" marT="735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600" b="0" i="0" u="none" strike="noStrike" dirty="0">
                          <a:effectLst/>
                          <a:latin typeface="UD デジタル 教科書体 NK-R" panose="02020400000000000000" pitchFamily="18" charset="-128"/>
                          <a:ea typeface="UD デジタル 教科書体 NK-R" panose="02020400000000000000" pitchFamily="18" charset="-128"/>
                        </a:rPr>
                        <a:t>33.5 </a:t>
                      </a:r>
                    </a:p>
                  </a:txBody>
                  <a:tcPr marL="7354" marR="7354" marT="73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buNone/>
                      </a:pPr>
                      <a:r>
                        <a:rPr lang="ja-JP" sz="1600" b="0" i="0" u="none" strike="noStrike" dirty="0">
                          <a:effectLst/>
                          <a:latin typeface="UD デジタル 教科書体 NK-R" panose="02020400000000000000" pitchFamily="18" charset="-128"/>
                          <a:ea typeface="UD デジタル 教科書体 NK-R" panose="02020400000000000000" pitchFamily="18" charset="-128"/>
                        </a:rPr>
                        <a:t>6.1 </a:t>
                      </a:r>
                    </a:p>
                  </a:txBody>
                  <a:tcPr marL="7354" marR="7354" marT="735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600" b="0" i="0" u="none" strike="noStrike" dirty="0">
                          <a:effectLst/>
                          <a:latin typeface="UD デジタル 教科書体 NK-R" panose="02020400000000000000" pitchFamily="18" charset="-128"/>
                          <a:ea typeface="UD デジタル 教科書体 NK-R" panose="02020400000000000000" pitchFamily="18" charset="-128"/>
                        </a:rPr>
                        <a:t>5.2 </a:t>
                      </a:r>
                    </a:p>
                  </a:txBody>
                  <a:tcPr marL="7354" marR="7354" marT="73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buNone/>
                      </a:pPr>
                      <a:r>
                        <a:rPr lang="ja-JP" sz="1600" b="0" i="0" u="none" strike="noStrike">
                          <a:effectLst/>
                          <a:latin typeface="UD デジタル 教科書体 NK-R" panose="02020400000000000000" pitchFamily="18" charset="-128"/>
                          <a:ea typeface="UD デジタル 教科書体 NK-R" panose="02020400000000000000" pitchFamily="18" charset="-128"/>
                        </a:rPr>
                        <a:t>　</a:t>
                      </a:r>
                    </a:p>
                  </a:txBody>
                  <a:tcPr marL="7354" marR="7354" marT="735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600" b="0" i="0" u="none" strike="noStrike" dirty="0">
                          <a:effectLst/>
                          <a:latin typeface="UD デジタル 教科書体 NK-R" panose="02020400000000000000" pitchFamily="18" charset="-128"/>
                          <a:ea typeface="UD デジタル 教科書体 NK-R" panose="02020400000000000000" pitchFamily="18" charset="-128"/>
                        </a:rPr>
                        <a:t>　</a:t>
                      </a:r>
                    </a:p>
                  </a:txBody>
                  <a:tcPr marL="7354" marR="7354" marT="735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99248784"/>
                  </a:ext>
                </a:extLst>
              </a:tr>
            </a:tbl>
          </a:graphicData>
        </a:graphic>
      </p:graphicFrame>
      <p:sp>
        <p:nvSpPr>
          <p:cNvPr id="29" name="テキスト ボックス 28">
            <a:extLst>
              <a:ext uri="{FF2B5EF4-FFF2-40B4-BE49-F238E27FC236}">
                <a16:creationId xmlns:a16="http://schemas.microsoft.com/office/drawing/2014/main" id="{FD6BBAF0-D929-D72A-4843-CC723D7F9165}"/>
              </a:ext>
            </a:extLst>
          </p:cNvPr>
          <p:cNvSpPr txBox="1"/>
          <p:nvPr/>
        </p:nvSpPr>
        <p:spPr>
          <a:xfrm>
            <a:off x="8835777" y="2143702"/>
            <a:ext cx="792823" cy="430887"/>
          </a:xfrm>
          <a:prstGeom prst="rect">
            <a:avLst/>
          </a:prstGeom>
          <a:noFill/>
        </p:spPr>
        <p:txBody>
          <a:bodyPr wrap="square">
            <a:spAutoFit/>
          </a:bodyPr>
          <a:lstStyle/>
          <a:p>
            <a:pPr algn="ctr"/>
            <a:r>
              <a:rPr lang="ja-JP" altLang="en-US" sz="1100" dirty="0">
                <a:latin typeface="UD デジタル 教科書体 NK-R" panose="02020400000000000000" pitchFamily="18" charset="-128"/>
                <a:ea typeface="UD デジタル 教科書体 NK-R" panose="02020400000000000000" pitchFamily="18" charset="-128"/>
              </a:rPr>
              <a:t>神奈川県</a:t>
            </a:r>
            <a:endParaRPr lang="en-US" altLang="ja-JP" sz="1100" dirty="0">
              <a:latin typeface="UD デジタル 教科書体 NK-R" panose="02020400000000000000" pitchFamily="18" charset="-128"/>
              <a:ea typeface="UD デジタル 教科書体 NK-R" panose="02020400000000000000" pitchFamily="18" charset="-128"/>
            </a:endParaRPr>
          </a:p>
          <a:p>
            <a:pPr algn="ctr"/>
            <a:r>
              <a:rPr lang="ja-JP" altLang="en-US" sz="1100" dirty="0">
                <a:latin typeface="UD デジタル 教科書体 NK-R" panose="02020400000000000000" pitchFamily="18" charset="-128"/>
                <a:ea typeface="UD デジタル 教科書体 NK-R" panose="02020400000000000000" pitchFamily="18" charset="-128"/>
              </a:rPr>
              <a:t>無解答率</a:t>
            </a:r>
            <a:endParaRPr lang="ja-JP" altLang="en-US" sz="900" dirty="0"/>
          </a:p>
        </p:txBody>
      </p:sp>
      <p:sp>
        <p:nvSpPr>
          <p:cNvPr id="31" name="テキスト ボックス 30">
            <a:extLst>
              <a:ext uri="{FF2B5EF4-FFF2-40B4-BE49-F238E27FC236}">
                <a16:creationId xmlns:a16="http://schemas.microsoft.com/office/drawing/2014/main" id="{AF2C7CAC-05B4-BB47-ADCE-EC0A071C9875}"/>
              </a:ext>
            </a:extLst>
          </p:cNvPr>
          <p:cNvSpPr txBox="1"/>
          <p:nvPr/>
        </p:nvSpPr>
        <p:spPr>
          <a:xfrm>
            <a:off x="8252290" y="2150749"/>
            <a:ext cx="792823" cy="430887"/>
          </a:xfrm>
          <a:prstGeom prst="rect">
            <a:avLst/>
          </a:prstGeom>
          <a:noFill/>
        </p:spPr>
        <p:txBody>
          <a:bodyPr wrap="square">
            <a:spAutoFit/>
          </a:bodyPr>
          <a:lstStyle/>
          <a:p>
            <a:pPr algn="ctr"/>
            <a:r>
              <a:rPr lang="ja-JP" altLang="en-US" sz="1100" dirty="0">
                <a:latin typeface="UD デジタル 教科書体 NK-R" panose="02020400000000000000" pitchFamily="18" charset="-128"/>
                <a:ea typeface="UD デジタル 教科書体 NK-R" panose="02020400000000000000" pitchFamily="18" charset="-128"/>
              </a:rPr>
              <a:t>全国</a:t>
            </a:r>
            <a:endParaRPr lang="en-US" altLang="ja-JP" sz="1100" dirty="0">
              <a:latin typeface="UD デジタル 教科書体 NK-R" panose="02020400000000000000" pitchFamily="18" charset="-128"/>
              <a:ea typeface="UD デジタル 教科書体 NK-R" panose="02020400000000000000" pitchFamily="18" charset="-128"/>
            </a:endParaRPr>
          </a:p>
          <a:p>
            <a:pPr algn="ctr"/>
            <a:r>
              <a:rPr lang="ja-JP" altLang="en-US" sz="1100" dirty="0">
                <a:latin typeface="UD デジタル 教科書体 NK-R" panose="02020400000000000000" pitchFamily="18" charset="-128"/>
                <a:ea typeface="UD デジタル 教科書体 NK-R" panose="02020400000000000000" pitchFamily="18" charset="-128"/>
              </a:rPr>
              <a:t>正答率</a:t>
            </a:r>
            <a:endParaRPr lang="ja-JP" altLang="en-US" sz="900" dirty="0"/>
          </a:p>
        </p:txBody>
      </p:sp>
      <p:sp>
        <p:nvSpPr>
          <p:cNvPr id="33" name="テキスト ボックス 32">
            <a:extLst>
              <a:ext uri="{FF2B5EF4-FFF2-40B4-BE49-F238E27FC236}">
                <a16:creationId xmlns:a16="http://schemas.microsoft.com/office/drawing/2014/main" id="{B36858E1-7AC6-4F6B-240B-EF0784405C1D}"/>
              </a:ext>
            </a:extLst>
          </p:cNvPr>
          <p:cNvSpPr txBox="1"/>
          <p:nvPr/>
        </p:nvSpPr>
        <p:spPr>
          <a:xfrm>
            <a:off x="9460361" y="2141676"/>
            <a:ext cx="792823" cy="430887"/>
          </a:xfrm>
          <a:prstGeom prst="rect">
            <a:avLst/>
          </a:prstGeom>
          <a:noFill/>
        </p:spPr>
        <p:txBody>
          <a:bodyPr wrap="square">
            <a:spAutoFit/>
          </a:bodyPr>
          <a:lstStyle/>
          <a:p>
            <a:pPr algn="ctr"/>
            <a:r>
              <a:rPr lang="ja-JP" altLang="en-US" sz="1100" dirty="0">
                <a:latin typeface="UD デジタル 教科書体 NK-R" panose="02020400000000000000" pitchFamily="18" charset="-128"/>
                <a:ea typeface="UD デジタル 教科書体 NK-R" panose="02020400000000000000" pitchFamily="18" charset="-128"/>
              </a:rPr>
              <a:t>全国</a:t>
            </a:r>
            <a:endParaRPr lang="en-US" altLang="ja-JP" sz="1100" dirty="0">
              <a:latin typeface="UD デジタル 教科書体 NK-R" panose="02020400000000000000" pitchFamily="18" charset="-128"/>
              <a:ea typeface="UD デジタル 教科書体 NK-R" panose="02020400000000000000" pitchFamily="18" charset="-128"/>
            </a:endParaRPr>
          </a:p>
          <a:p>
            <a:pPr algn="ctr"/>
            <a:r>
              <a:rPr lang="ja-JP" altLang="en-US" sz="1100" dirty="0">
                <a:latin typeface="UD デジタル 教科書体 NK-R" panose="02020400000000000000" pitchFamily="18" charset="-128"/>
                <a:ea typeface="UD デジタル 教科書体 NK-R" panose="02020400000000000000" pitchFamily="18" charset="-128"/>
              </a:rPr>
              <a:t>無解答率</a:t>
            </a:r>
            <a:endParaRPr lang="ja-JP" altLang="en-US" sz="900" dirty="0"/>
          </a:p>
        </p:txBody>
      </p:sp>
      <p:sp>
        <p:nvSpPr>
          <p:cNvPr id="35" name="テキスト ボックス 34">
            <a:extLst>
              <a:ext uri="{FF2B5EF4-FFF2-40B4-BE49-F238E27FC236}">
                <a16:creationId xmlns:a16="http://schemas.microsoft.com/office/drawing/2014/main" id="{408D815B-C53A-0709-0520-2DE04E445045}"/>
              </a:ext>
            </a:extLst>
          </p:cNvPr>
          <p:cNvSpPr txBox="1"/>
          <p:nvPr/>
        </p:nvSpPr>
        <p:spPr>
          <a:xfrm>
            <a:off x="10043848" y="2150510"/>
            <a:ext cx="1422111" cy="430887"/>
          </a:xfrm>
          <a:prstGeom prst="rect">
            <a:avLst/>
          </a:prstGeom>
          <a:noFill/>
        </p:spPr>
        <p:txBody>
          <a:bodyPr wrap="square">
            <a:spAutoFit/>
          </a:bodyPr>
          <a:lstStyle/>
          <a:p>
            <a:pPr algn="ctr"/>
            <a:r>
              <a:rPr lang="ja-JP" altLang="en-US" sz="1100" dirty="0">
                <a:latin typeface="UD デジタル 教科書体 NK-R" panose="02020400000000000000" pitchFamily="18" charset="-128"/>
                <a:ea typeface="UD デジタル 教科書体 NK-R" panose="02020400000000000000" pitchFamily="18" charset="-128"/>
              </a:rPr>
              <a:t>あなたの学校</a:t>
            </a:r>
            <a:endParaRPr lang="en-US" altLang="ja-JP" sz="1100" dirty="0">
              <a:latin typeface="UD デジタル 教科書体 NK-R" panose="02020400000000000000" pitchFamily="18" charset="-128"/>
              <a:ea typeface="UD デジタル 教科書体 NK-R" panose="02020400000000000000" pitchFamily="18" charset="-128"/>
            </a:endParaRPr>
          </a:p>
          <a:p>
            <a:pPr algn="ctr"/>
            <a:r>
              <a:rPr lang="ja-JP" altLang="en-US" sz="1100" dirty="0">
                <a:latin typeface="UD デジタル 教科書体 NK-R" panose="02020400000000000000" pitchFamily="18" charset="-128"/>
                <a:ea typeface="UD デジタル 教科書体 NK-R" panose="02020400000000000000" pitchFamily="18" charset="-128"/>
              </a:rPr>
              <a:t>正答率　　無解答率</a:t>
            </a:r>
            <a:endParaRPr lang="ja-JP" altLang="en-US" sz="900" dirty="0"/>
          </a:p>
        </p:txBody>
      </p:sp>
      <p:sp>
        <p:nvSpPr>
          <p:cNvPr id="37" name="正方形/長方形 36">
            <a:extLst>
              <a:ext uri="{FF2B5EF4-FFF2-40B4-BE49-F238E27FC236}">
                <a16:creationId xmlns:a16="http://schemas.microsoft.com/office/drawing/2014/main" id="{9AA18DF1-D514-CD21-B51F-CE9446215888}"/>
              </a:ext>
            </a:extLst>
          </p:cNvPr>
          <p:cNvSpPr/>
          <p:nvPr/>
        </p:nvSpPr>
        <p:spPr>
          <a:xfrm>
            <a:off x="7088811" y="1318013"/>
            <a:ext cx="4743099" cy="75703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2400" dirty="0">
                <a:latin typeface="UD デジタル 教科書体 NK-R" panose="02020400000000000000" pitchFamily="18" charset="-128"/>
                <a:ea typeface="UD デジタル 教科書体 NK-R" panose="02020400000000000000" pitchFamily="18" charset="-128"/>
              </a:rPr>
              <a:t>２四の平均正答率が低く、</a:t>
            </a:r>
            <a:endParaRPr kumimoji="1" lang="en-US" altLang="ja-JP" sz="2400" dirty="0">
              <a:latin typeface="UD デジタル 教科書体 NK-R" panose="02020400000000000000" pitchFamily="18" charset="-128"/>
              <a:ea typeface="UD デジタル 教科書体 NK-R" panose="02020400000000000000" pitchFamily="18" charset="-128"/>
            </a:endParaRPr>
          </a:p>
          <a:p>
            <a:pPr algn="r"/>
            <a:r>
              <a:rPr kumimoji="1" lang="ja-JP" altLang="en-US" sz="2400" dirty="0">
                <a:latin typeface="UD デジタル 教科書体 NK-R" panose="02020400000000000000" pitchFamily="18" charset="-128"/>
                <a:ea typeface="UD デジタル 教科書体 NK-R" panose="02020400000000000000" pitchFamily="18" charset="-128"/>
              </a:rPr>
              <a:t>無解答率は高いことがわかる。</a:t>
            </a:r>
          </a:p>
        </p:txBody>
      </p:sp>
    </p:spTree>
    <p:extLst>
      <p:ext uri="{BB962C8B-B14F-4D97-AF65-F5344CB8AC3E}">
        <p14:creationId xmlns:p14="http://schemas.microsoft.com/office/powerpoint/2010/main" val="711571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08548-F8BC-6A52-1DA5-BA12560A06C1}"/>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9CE97962-462D-7921-9BFF-1E83E6B5B61C}"/>
              </a:ext>
            </a:extLst>
          </p:cNvPr>
          <p:cNvGrpSpPr/>
          <p:nvPr/>
        </p:nvGrpSpPr>
        <p:grpSpPr>
          <a:xfrm>
            <a:off x="75416" y="6401156"/>
            <a:ext cx="11660955" cy="499264"/>
            <a:chOff x="75416" y="6401156"/>
            <a:chExt cx="11660955" cy="499264"/>
          </a:xfrm>
        </p:grpSpPr>
        <p:pic>
          <p:nvPicPr>
            <p:cNvPr id="5" name="図 4">
              <a:extLst>
                <a:ext uri="{FF2B5EF4-FFF2-40B4-BE49-F238E27FC236}">
                  <a16:creationId xmlns:a16="http://schemas.microsoft.com/office/drawing/2014/main" id="{A3C9173B-DB68-2079-AC95-9057EEB3F25E}"/>
                </a:ext>
              </a:extLst>
            </p:cNvPr>
            <p:cNvPicPr>
              <a:picLocks noChangeAspect="1"/>
            </p:cNvPicPr>
            <p:nvPr/>
          </p:nvPicPr>
          <p:blipFill>
            <a:blip r:embed="rId3"/>
            <a:stretch>
              <a:fillRect/>
            </a:stretch>
          </p:blipFill>
          <p:spPr>
            <a:xfrm>
              <a:off x="75416" y="6401156"/>
              <a:ext cx="4953429" cy="419136"/>
            </a:xfrm>
            <a:prstGeom prst="rect">
              <a:avLst/>
            </a:prstGeom>
          </p:spPr>
        </p:pic>
        <p:pic>
          <p:nvPicPr>
            <p:cNvPr id="7" name="図 6">
              <a:extLst>
                <a:ext uri="{FF2B5EF4-FFF2-40B4-BE49-F238E27FC236}">
                  <a16:creationId xmlns:a16="http://schemas.microsoft.com/office/drawing/2014/main" id="{040F586E-AA72-82B3-DEC6-5FC86617617D}"/>
                </a:ext>
              </a:extLst>
            </p:cNvPr>
            <p:cNvPicPr>
              <a:picLocks noChangeAspect="1"/>
            </p:cNvPicPr>
            <p:nvPr/>
          </p:nvPicPr>
          <p:blipFill>
            <a:blip r:embed="rId3"/>
            <a:stretch>
              <a:fillRect/>
            </a:stretch>
          </p:blipFill>
          <p:spPr>
            <a:xfrm>
              <a:off x="5065789" y="6401156"/>
              <a:ext cx="4953429" cy="419136"/>
            </a:xfrm>
            <a:prstGeom prst="rect">
              <a:avLst/>
            </a:prstGeom>
          </p:spPr>
        </p:pic>
        <p:pic>
          <p:nvPicPr>
            <p:cNvPr id="9" name="図 8">
              <a:extLst>
                <a:ext uri="{FF2B5EF4-FFF2-40B4-BE49-F238E27FC236}">
                  <a16:creationId xmlns:a16="http://schemas.microsoft.com/office/drawing/2014/main" id="{9E13205D-DE0D-C033-7CF6-175AB411BD05}"/>
                </a:ext>
              </a:extLst>
            </p:cNvPr>
            <p:cNvPicPr>
              <a:picLocks noChangeAspect="1"/>
            </p:cNvPicPr>
            <p:nvPr/>
          </p:nvPicPr>
          <p:blipFill>
            <a:blip r:embed="rId3"/>
            <a:srcRect t="1" r="66080" b="-19118"/>
            <a:stretch>
              <a:fillRect/>
            </a:stretch>
          </p:blipFill>
          <p:spPr>
            <a:xfrm>
              <a:off x="10056163" y="6401156"/>
              <a:ext cx="1680208" cy="499264"/>
            </a:xfrm>
            <a:prstGeom prst="rect">
              <a:avLst/>
            </a:prstGeom>
          </p:spPr>
        </p:pic>
      </p:grpSp>
      <p:grpSp>
        <p:nvGrpSpPr>
          <p:cNvPr id="11" name="グループ化 10">
            <a:extLst>
              <a:ext uri="{FF2B5EF4-FFF2-40B4-BE49-F238E27FC236}">
                <a16:creationId xmlns:a16="http://schemas.microsoft.com/office/drawing/2014/main" id="{9ACF156C-692E-3B68-8F80-034113E50B4B}"/>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3910B600-AF80-01D6-F2F1-0B13B5A9EB00}"/>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9BD3A0DC-56C1-DEC7-51FE-0996966971B5}"/>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388577B8-E52A-5373-67E1-98E1B8ED61B8}"/>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8" name="スライド番号プレースホルダー 7">
            <a:extLst>
              <a:ext uri="{FF2B5EF4-FFF2-40B4-BE49-F238E27FC236}">
                <a16:creationId xmlns:a16="http://schemas.microsoft.com/office/drawing/2014/main" id="{1769DC59-93A3-37A0-D415-863F339C9291}"/>
              </a:ext>
            </a:extLst>
          </p:cNvPr>
          <p:cNvSpPr>
            <a:spLocks noGrp="1"/>
          </p:cNvSpPr>
          <p:nvPr>
            <p:ph type="sldNum" sz="quarter" idx="12"/>
          </p:nvPr>
        </p:nvSpPr>
        <p:spPr>
          <a:xfrm>
            <a:off x="9385289" y="6428161"/>
            <a:ext cx="2743200" cy="365125"/>
          </a:xfrm>
        </p:spPr>
        <p:txBody>
          <a:bodyPr/>
          <a:lstStyle/>
          <a:p>
            <a:fld id="{50169981-DF66-4073-9B47-5725A5D5E643}" type="slidenum">
              <a:rPr kumimoji="1" lang="ja-JP" altLang="en-US" sz="2000" b="1" smtClean="0">
                <a:latin typeface="HGP創英角ﾎﾟｯﾌﾟ体" panose="040B0A00000000000000" pitchFamily="50" charset="-128"/>
                <a:ea typeface="HGP創英角ﾎﾟｯﾌﾟ体" panose="040B0A00000000000000" pitchFamily="50" charset="-128"/>
              </a:rPr>
              <a:t>6</a:t>
            </a:fld>
            <a:endParaRPr kumimoji="1" lang="ja-JP" altLang="en-US" sz="2000" b="1" dirty="0">
              <a:latin typeface="HGP創英角ﾎﾟｯﾌﾟ体" panose="040B0A00000000000000" pitchFamily="50" charset="-128"/>
              <a:ea typeface="HGP創英角ﾎﾟｯﾌﾟ体" panose="040B0A00000000000000" pitchFamily="50" charset="-128"/>
            </a:endParaRPr>
          </a:p>
        </p:txBody>
      </p:sp>
      <p:sp>
        <p:nvSpPr>
          <p:cNvPr id="6" name="正方形/長方形 5">
            <a:extLst>
              <a:ext uri="{FF2B5EF4-FFF2-40B4-BE49-F238E27FC236}">
                <a16:creationId xmlns:a16="http://schemas.microsoft.com/office/drawing/2014/main" id="{65C5B2F7-3194-FCF7-E47C-804495ECBF32}"/>
              </a:ext>
            </a:extLst>
          </p:cNvPr>
          <p:cNvSpPr/>
          <p:nvPr/>
        </p:nvSpPr>
        <p:spPr>
          <a:xfrm>
            <a:off x="207040" y="608282"/>
            <a:ext cx="2207384"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②</a:t>
            </a:r>
            <a:endParaRPr kumimoji="1" lang="ja-JP" altLang="en-US" sz="4000" dirty="0">
              <a:latin typeface="UD デジタル 教科書体 NK-R" panose="02020400000000000000" pitchFamily="18" charset="-128"/>
              <a:ea typeface="UD デジタル 教科書体 NK-R" panose="02020400000000000000" pitchFamily="18" charset="-128"/>
            </a:endParaRPr>
          </a:p>
        </p:txBody>
      </p:sp>
      <p:sp>
        <p:nvSpPr>
          <p:cNvPr id="20" name="テキスト ボックス 19">
            <a:extLst>
              <a:ext uri="{FF2B5EF4-FFF2-40B4-BE49-F238E27FC236}">
                <a16:creationId xmlns:a16="http://schemas.microsoft.com/office/drawing/2014/main" id="{9A19F71F-4E60-F7CD-92AC-A7CD0212705B}"/>
              </a:ext>
            </a:extLst>
          </p:cNvPr>
          <p:cNvSpPr txBox="1"/>
          <p:nvPr/>
        </p:nvSpPr>
        <p:spPr>
          <a:xfrm>
            <a:off x="207040" y="1288746"/>
            <a:ext cx="10930148" cy="523220"/>
          </a:xfrm>
          <a:prstGeom prst="rect">
            <a:avLst/>
          </a:prstGeom>
          <a:noFill/>
        </p:spPr>
        <p:txBody>
          <a:bodyPr wrap="square">
            <a:spAutoFit/>
          </a:bodyPr>
          <a:lstStyle/>
          <a:p>
            <a:r>
              <a:rPr lang="ja-JP" altLang="en-US" sz="2800" dirty="0">
                <a:latin typeface="UD デジタル 教科書体 NK-R" panose="02020400000000000000" pitchFamily="18" charset="-128"/>
                <a:ea typeface="UD デジタル 教科書体 NK-R" panose="02020400000000000000" pitchFamily="18" charset="-128"/>
              </a:rPr>
              <a:t>○平均正答率が低く、無解答率が高い「２四」に絞って分析してみましょう。</a:t>
            </a:r>
            <a:endParaRPr lang="en-US" altLang="ja-JP" sz="2800" dirty="0">
              <a:latin typeface="UD デジタル 教科書体 NK-R" panose="02020400000000000000" pitchFamily="18" charset="-128"/>
              <a:ea typeface="UD デジタル 教科書体 NK-R" panose="02020400000000000000" pitchFamily="18" charset="-128"/>
            </a:endParaRPr>
          </a:p>
        </p:txBody>
      </p:sp>
      <p:sp>
        <p:nvSpPr>
          <p:cNvPr id="23" name="テキスト ボックス 22">
            <a:extLst>
              <a:ext uri="{FF2B5EF4-FFF2-40B4-BE49-F238E27FC236}">
                <a16:creationId xmlns:a16="http://schemas.microsoft.com/office/drawing/2014/main" id="{62C1A150-552F-5A57-F91A-60E3FEFF220D}"/>
              </a:ext>
            </a:extLst>
          </p:cNvPr>
          <p:cNvSpPr txBox="1"/>
          <p:nvPr/>
        </p:nvSpPr>
        <p:spPr>
          <a:xfrm>
            <a:off x="531267" y="2297487"/>
            <a:ext cx="10930148" cy="954107"/>
          </a:xfrm>
          <a:prstGeom prst="rect">
            <a:avLst/>
          </a:prstGeom>
          <a:noFill/>
        </p:spPr>
        <p:txBody>
          <a:bodyPr wrap="square">
            <a:spAutoFit/>
          </a:bodyPr>
          <a:lstStyle/>
          <a:p>
            <a:r>
              <a:rPr lang="ja-JP" altLang="en-US" sz="2800" dirty="0">
                <a:latin typeface="UD デジタル 教科書体 NK-R" panose="02020400000000000000" pitchFamily="18" charset="-128"/>
                <a:ea typeface="UD デジタル 教科書体 NK-R" panose="02020400000000000000" pitchFamily="18" charset="-128"/>
              </a:rPr>
              <a:t>・他の問題と比べ、なぜこの問題の無解答率が高いのか考えましょう。</a:t>
            </a:r>
            <a:endParaRPr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 （自分のクラスの子どもを具体的に想像し、理由も考えてみましょう。）</a:t>
            </a:r>
            <a:endParaRPr lang="en-US" altLang="ja-JP" sz="2800" dirty="0">
              <a:latin typeface="UD デジタル 教科書体 NK-R" panose="02020400000000000000" pitchFamily="18" charset="-128"/>
              <a:ea typeface="UD デジタル 教科書体 NK-R" panose="02020400000000000000" pitchFamily="18" charset="-128"/>
            </a:endParaRPr>
          </a:p>
        </p:txBody>
      </p:sp>
      <p:sp>
        <p:nvSpPr>
          <p:cNvPr id="27" name="四角形: 角を丸くする 26">
            <a:extLst>
              <a:ext uri="{FF2B5EF4-FFF2-40B4-BE49-F238E27FC236}">
                <a16:creationId xmlns:a16="http://schemas.microsoft.com/office/drawing/2014/main" id="{9B40FDFE-1D67-DA57-6DE3-2B0E39372438}"/>
              </a:ext>
            </a:extLst>
          </p:cNvPr>
          <p:cNvSpPr/>
          <p:nvPr/>
        </p:nvSpPr>
        <p:spPr>
          <a:xfrm>
            <a:off x="264706" y="1853073"/>
            <a:ext cx="2361252" cy="444414"/>
          </a:xfrm>
          <a:prstGeom prst="roundRect">
            <a:avLst>
              <a:gd name="adj" fmla="val 27414"/>
            </a:avLst>
          </a:prstGeom>
          <a:noFill/>
          <a:ln w="57150">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3200" dirty="0">
                <a:latin typeface="UD デジタル 教科書体 NK-R" panose="02020400000000000000" pitchFamily="18" charset="-128"/>
                <a:ea typeface="UD デジタル 教科書体 NK-R" panose="02020400000000000000" pitchFamily="18" charset="-128"/>
              </a:rPr>
              <a:t>個の時間</a:t>
            </a:r>
            <a:endParaRPr kumimoji="1" lang="ja-JP" altLang="en-US" sz="3200" dirty="0">
              <a:latin typeface="UD デジタル 教科書体 NK-R" panose="02020400000000000000" pitchFamily="18" charset="-128"/>
              <a:ea typeface="UD デジタル 教科書体 NK-R" panose="02020400000000000000" pitchFamily="18" charset="-128"/>
            </a:endParaRPr>
          </a:p>
        </p:txBody>
      </p:sp>
      <p:sp>
        <p:nvSpPr>
          <p:cNvPr id="30" name="正方形/長方形 29">
            <a:extLst>
              <a:ext uri="{FF2B5EF4-FFF2-40B4-BE49-F238E27FC236}">
                <a16:creationId xmlns:a16="http://schemas.microsoft.com/office/drawing/2014/main" id="{28935BC4-1C4B-263E-C66A-A4566DFEA0B6}"/>
              </a:ext>
            </a:extLst>
          </p:cNvPr>
          <p:cNvSpPr/>
          <p:nvPr/>
        </p:nvSpPr>
        <p:spPr>
          <a:xfrm>
            <a:off x="207040" y="3306794"/>
            <a:ext cx="11741805" cy="648757"/>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3200" dirty="0">
                <a:latin typeface="UD デジタル 教科書体 NK-R" panose="02020400000000000000" pitchFamily="18" charset="-128"/>
                <a:ea typeface="UD デジタル 教科書体 NK-R" panose="02020400000000000000" pitchFamily="18" charset="-128"/>
              </a:rPr>
              <a:t>自分なりの考え（予想）をもったうえで、誤答分析をしましょう。</a:t>
            </a:r>
          </a:p>
        </p:txBody>
      </p:sp>
      <p:pic>
        <p:nvPicPr>
          <p:cNvPr id="32" name="図 31">
            <a:extLst>
              <a:ext uri="{FF2B5EF4-FFF2-40B4-BE49-F238E27FC236}">
                <a16:creationId xmlns:a16="http://schemas.microsoft.com/office/drawing/2014/main" id="{FAF32AFE-13C1-8D23-344E-8AFBD02E1CC3}"/>
              </a:ext>
            </a:extLst>
          </p:cNvPr>
          <p:cNvPicPr>
            <a:picLocks noChangeAspect="1"/>
          </p:cNvPicPr>
          <p:nvPr/>
        </p:nvPicPr>
        <p:blipFill>
          <a:blip r:embed="rId4"/>
          <a:stretch>
            <a:fillRect/>
          </a:stretch>
        </p:blipFill>
        <p:spPr>
          <a:xfrm>
            <a:off x="207040" y="4044311"/>
            <a:ext cx="2418918" cy="2268085"/>
          </a:xfrm>
          <a:prstGeom prst="rect">
            <a:avLst/>
          </a:prstGeom>
        </p:spPr>
      </p:pic>
      <p:sp>
        <p:nvSpPr>
          <p:cNvPr id="36" name="テキスト ボックス 35">
            <a:extLst>
              <a:ext uri="{FF2B5EF4-FFF2-40B4-BE49-F238E27FC236}">
                <a16:creationId xmlns:a16="http://schemas.microsoft.com/office/drawing/2014/main" id="{08FCB152-84AF-4DE6-84D0-2CE7CB8E7F91}"/>
              </a:ext>
            </a:extLst>
          </p:cNvPr>
          <p:cNvSpPr txBox="1"/>
          <p:nvPr/>
        </p:nvSpPr>
        <p:spPr>
          <a:xfrm>
            <a:off x="2501387" y="4049849"/>
            <a:ext cx="9560197" cy="2408352"/>
          </a:xfrm>
          <a:prstGeom prst="rect">
            <a:avLst/>
          </a:prstGeom>
          <a:noFill/>
        </p:spPr>
        <p:txBody>
          <a:bodyPr wrap="square">
            <a:spAutoFit/>
          </a:bodyPr>
          <a:lstStyle/>
          <a:p>
            <a:r>
              <a:rPr lang="en-US" altLang="ja-JP" sz="2800" dirty="0">
                <a:latin typeface="UD デジタル 教科書体 NK-R" panose="02020400000000000000" pitchFamily="18" charset="-128"/>
                <a:ea typeface="UD デジタル 教科書体 NK-R" panose="02020400000000000000" pitchFamily="18" charset="-128"/>
              </a:rPr>
              <a:t>※</a:t>
            </a:r>
            <a:r>
              <a:rPr lang="ja-JP" altLang="en-US" sz="2800" dirty="0">
                <a:latin typeface="UD デジタル 教科書体 NK-R" panose="02020400000000000000" pitchFamily="18" charset="-128"/>
                <a:ea typeface="UD デジタル 教科書体 NK-R" panose="02020400000000000000" pitchFamily="18" charset="-128"/>
              </a:rPr>
              <a:t>同じ「無解答」であっても、その要因は子どもによって様々です。</a:t>
            </a:r>
            <a:endParaRPr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　　・時間が足りなくて考える時間がなかった。</a:t>
            </a:r>
            <a:endParaRPr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　　・問題で問われている意味が分からなかった。</a:t>
            </a:r>
            <a:endParaRPr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　　・自信がなくて、書いていたものを消した。</a:t>
            </a:r>
            <a:endParaRPr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1050" dirty="0">
                <a:latin typeface="UD デジタル 教科書体 NK-R" panose="02020400000000000000" pitchFamily="18" charset="-128"/>
                <a:ea typeface="UD デジタル 教科書体 NK-R" panose="02020400000000000000" pitchFamily="18" charset="-128"/>
              </a:rPr>
              <a:t>　</a:t>
            </a:r>
            <a:endParaRPr lang="en-US" altLang="ja-JP" sz="105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　　➡普段の授業の様子を共有するのもよいですね。</a:t>
            </a:r>
            <a:endParaRPr lang="en-US" altLang="ja-JP" sz="2800" dirty="0">
              <a:latin typeface="UD デジタル 教科書体 NK-R" panose="02020400000000000000" pitchFamily="18" charset="-128"/>
              <a:ea typeface="UD デジタル 教科書体 NK-R" panose="02020400000000000000" pitchFamily="18" charset="-128"/>
            </a:endParaRPr>
          </a:p>
        </p:txBody>
      </p:sp>
      <p:sp>
        <p:nvSpPr>
          <p:cNvPr id="10" name="正方形/長方形 9">
            <a:extLst>
              <a:ext uri="{FF2B5EF4-FFF2-40B4-BE49-F238E27FC236}">
                <a16:creationId xmlns:a16="http://schemas.microsoft.com/office/drawing/2014/main" id="{F65AC846-870F-9693-C7FF-4896731AC015}"/>
              </a:ext>
            </a:extLst>
          </p:cNvPr>
          <p:cNvSpPr/>
          <p:nvPr/>
        </p:nvSpPr>
        <p:spPr>
          <a:xfrm>
            <a:off x="2568292" y="682162"/>
            <a:ext cx="7716140" cy="5953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400" dirty="0">
                <a:latin typeface="UD デジタル 教科書体 NK-R" panose="02020400000000000000" pitchFamily="18" charset="-128"/>
                <a:ea typeface="UD デジタル 教科書体 NK-R" panose="02020400000000000000" pitchFamily="18" charset="-128"/>
              </a:rPr>
              <a:t>誤答例を分析しましょう！</a:t>
            </a:r>
            <a:endParaRPr lang="en-US" altLang="ja-JP" sz="44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1482674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EE483-D5C9-08B0-3AD5-A21FFB96DE6F}"/>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C4872E90-093C-0A11-8FC7-761CD5FAE8CF}"/>
              </a:ext>
            </a:extLst>
          </p:cNvPr>
          <p:cNvGrpSpPr/>
          <p:nvPr/>
        </p:nvGrpSpPr>
        <p:grpSpPr>
          <a:xfrm>
            <a:off x="75416" y="6401156"/>
            <a:ext cx="11660955" cy="499264"/>
            <a:chOff x="75416" y="6401156"/>
            <a:chExt cx="11660955" cy="499264"/>
          </a:xfrm>
        </p:grpSpPr>
        <p:pic>
          <p:nvPicPr>
            <p:cNvPr id="5" name="図 4">
              <a:extLst>
                <a:ext uri="{FF2B5EF4-FFF2-40B4-BE49-F238E27FC236}">
                  <a16:creationId xmlns:a16="http://schemas.microsoft.com/office/drawing/2014/main" id="{3AC2A8BF-7640-A1CE-1359-91AE65849F2B}"/>
                </a:ext>
              </a:extLst>
            </p:cNvPr>
            <p:cNvPicPr>
              <a:picLocks noChangeAspect="1"/>
            </p:cNvPicPr>
            <p:nvPr/>
          </p:nvPicPr>
          <p:blipFill>
            <a:blip r:embed="rId3"/>
            <a:stretch>
              <a:fillRect/>
            </a:stretch>
          </p:blipFill>
          <p:spPr>
            <a:xfrm>
              <a:off x="75416" y="6401156"/>
              <a:ext cx="4953429" cy="419136"/>
            </a:xfrm>
            <a:prstGeom prst="rect">
              <a:avLst/>
            </a:prstGeom>
          </p:spPr>
        </p:pic>
        <p:pic>
          <p:nvPicPr>
            <p:cNvPr id="7" name="図 6">
              <a:extLst>
                <a:ext uri="{FF2B5EF4-FFF2-40B4-BE49-F238E27FC236}">
                  <a16:creationId xmlns:a16="http://schemas.microsoft.com/office/drawing/2014/main" id="{523CA368-5030-8B27-EEC7-B35A1E4C6812}"/>
                </a:ext>
              </a:extLst>
            </p:cNvPr>
            <p:cNvPicPr>
              <a:picLocks noChangeAspect="1"/>
            </p:cNvPicPr>
            <p:nvPr/>
          </p:nvPicPr>
          <p:blipFill>
            <a:blip r:embed="rId3"/>
            <a:stretch>
              <a:fillRect/>
            </a:stretch>
          </p:blipFill>
          <p:spPr>
            <a:xfrm>
              <a:off x="5065789" y="6401156"/>
              <a:ext cx="4953429" cy="419136"/>
            </a:xfrm>
            <a:prstGeom prst="rect">
              <a:avLst/>
            </a:prstGeom>
          </p:spPr>
        </p:pic>
        <p:pic>
          <p:nvPicPr>
            <p:cNvPr id="9" name="図 8">
              <a:extLst>
                <a:ext uri="{FF2B5EF4-FFF2-40B4-BE49-F238E27FC236}">
                  <a16:creationId xmlns:a16="http://schemas.microsoft.com/office/drawing/2014/main" id="{588861D1-FAC5-1AA6-4C31-5386FC8CF9EA}"/>
                </a:ext>
              </a:extLst>
            </p:cNvPr>
            <p:cNvPicPr>
              <a:picLocks noChangeAspect="1"/>
            </p:cNvPicPr>
            <p:nvPr/>
          </p:nvPicPr>
          <p:blipFill>
            <a:blip r:embed="rId3"/>
            <a:srcRect t="1" r="66080" b="-19118"/>
            <a:stretch>
              <a:fillRect/>
            </a:stretch>
          </p:blipFill>
          <p:spPr>
            <a:xfrm>
              <a:off x="10056163" y="6401156"/>
              <a:ext cx="1680208" cy="499264"/>
            </a:xfrm>
            <a:prstGeom prst="rect">
              <a:avLst/>
            </a:prstGeom>
          </p:spPr>
        </p:pic>
      </p:grpSp>
      <p:grpSp>
        <p:nvGrpSpPr>
          <p:cNvPr id="11" name="グループ化 10">
            <a:extLst>
              <a:ext uri="{FF2B5EF4-FFF2-40B4-BE49-F238E27FC236}">
                <a16:creationId xmlns:a16="http://schemas.microsoft.com/office/drawing/2014/main" id="{20F69146-DC70-8537-2B77-13A0303E0B3A}"/>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1830D2F8-474C-C67E-403A-1BBE8956CF4B}"/>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86C14793-3BE2-6B77-5F80-535C1A873394}"/>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6886836E-A94A-171E-1942-4CCEC62EB07E}"/>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8" name="スライド番号プレースホルダー 7">
            <a:extLst>
              <a:ext uri="{FF2B5EF4-FFF2-40B4-BE49-F238E27FC236}">
                <a16:creationId xmlns:a16="http://schemas.microsoft.com/office/drawing/2014/main" id="{6BB6C450-5C74-B012-9AE8-B4A987AD1B24}"/>
              </a:ext>
            </a:extLst>
          </p:cNvPr>
          <p:cNvSpPr>
            <a:spLocks noGrp="1"/>
          </p:cNvSpPr>
          <p:nvPr>
            <p:ph type="sldNum" sz="quarter" idx="12"/>
          </p:nvPr>
        </p:nvSpPr>
        <p:spPr>
          <a:xfrm>
            <a:off x="9385289" y="6428161"/>
            <a:ext cx="2743200" cy="365125"/>
          </a:xfrm>
        </p:spPr>
        <p:txBody>
          <a:bodyPr/>
          <a:lstStyle/>
          <a:p>
            <a:fld id="{50169981-DF66-4073-9B47-5725A5D5E643}" type="slidenum">
              <a:rPr kumimoji="1" lang="ja-JP" altLang="en-US" sz="2000" b="1" smtClean="0">
                <a:latin typeface="HGP創英角ﾎﾟｯﾌﾟ体" panose="040B0A00000000000000" pitchFamily="50" charset="-128"/>
                <a:ea typeface="HGP創英角ﾎﾟｯﾌﾟ体" panose="040B0A00000000000000" pitchFamily="50" charset="-128"/>
              </a:rPr>
              <a:t>7</a:t>
            </a:fld>
            <a:endParaRPr kumimoji="1" lang="ja-JP" altLang="en-US" sz="2000" b="1" dirty="0">
              <a:latin typeface="HGP創英角ﾎﾟｯﾌﾟ体" panose="040B0A00000000000000" pitchFamily="50" charset="-128"/>
              <a:ea typeface="HGP創英角ﾎﾟｯﾌﾟ体" panose="040B0A00000000000000" pitchFamily="50" charset="-128"/>
            </a:endParaRPr>
          </a:p>
        </p:txBody>
      </p:sp>
      <p:sp>
        <p:nvSpPr>
          <p:cNvPr id="6" name="正方形/長方形 5">
            <a:extLst>
              <a:ext uri="{FF2B5EF4-FFF2-40B4-BE49-F238E27FC236}">
                <a16:creationId xmlns:a16="http://schemas.microsoft.com/office/drawing/2014/main" id="{B45D227F-F6A2-D160-A066-1BCDA14BEB11}"/>
              </a:ext>
            </a:extLst>
          </p:cNvPr>
          <p:cNvSpPr/>
          <p:nvPr/>
        </p:nvSpPr>
        <p:spPr>
          <a:xfrm>
            <a:off x="207040" y="608282"/>
            <a:ext cx="2207384"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②</a:t>
            </a:r>
            <a:endParaRPr kumimoji="1" lang="ja-JP" altLang="en-US" sz="4000" dirty="0">
              <a:latin typeface="UD デジタル 教科書体 NK-R" panose="02020400000000000000" pitchFamily="18" charset="-128"/>
              <a:ea typeface="UD デジタル 教科書体 NK-R" panose="02020400000000000000" pitchFamily="18" charset="-128"/>
            </a:endParaRPr>
          </a:p>
        </p:txBody>
      </p:sp>
      <p:sp>
        <p:nvSpPr>
          <p:cNvPr id="18" name="正方形/長方形 17">
            <a:extLst>
              <a:ext uri="{FF2B5EF4-FFF2-40B4-BE49-F238E27FC236}">
                <a16:creationId xmlns:a16="http://schemas.microsoft.com/office/drawing/2014/main" id="{BF494873-1BC4-DBA5-A38E-62A6E2D2A36B}"/>
              </a:ext>
            </a:extLst>
          </p:cNvPr>
          <p:cNvSpPr/>
          <p:nvPr/>
        </p:nvSpPr>
        <p:spPr>
          <a:xfrm>
            <a:off x="2583241" y="1377007"/>
            <a:ext cx="9608759" cy="99900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2800" dirty="0">
                <a:latin typeface="UD デジタル 教科書体 NK-R" panose="02020400000000000000" pitchFamily="18" charset="-128"/>
                <a:ea typeface="UD デジタル 教科書体 NK-R" panose="02020400000000000000" pitchFamily="18" charset="-128"/>
              </a:rPr>
              <a:t>・次の解答例のうち、正答はどれでしょう？（一つとは限りません）</a:t>
            </a:r>
            <a:endParaRPr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・誤答だと思ったものは、なぜ誤答になるのかも考えましょう。</a:t>
            </a:r>
            <a:endParaRPr lang="en-US" altLang="ja-JP" sz="2800" dirty="0">
              <a:latin typeface="UD デジタル 教科書体 NK-R" panose="02020400000000000000" pitchFamily="18" charset="-128"/>
              <a:ea typeface="UD デジタル 教科書体 NK-R" panose="02020400000000000000" pitchFamily="18" charset="-128"/>
            </a:endParaRPr>
          </a:p>
        </p:txBody>
      </p:sp>
      <p:sp>
        <p:nvSpPr>
          <p:cNvPr id="10" name="四角形: 角を丸くする 9">
            <a:extLst>
              <a:ext uri="{FF2B5EF4-FFF2-40B4-BE49-F238E27FC236}">
                <a16:creationId xmlns:a16="http://schemas.microsoft.com/office/drawing/2014/main" id="{2CA61B29-9AB5-E19F-18AB-3E7C9BFF7DA6}"/>
              </a:ext>
            </a:extLst>
          </p:cNvPr>
          <p:cNvSpPr/>
          <p:nvPr/>
        </p:nvSpPr>
        <p:spPr>
          <a:xfrm>
            <a:off x="207040" y="1443826"/>
            <a:ext cx="2361252" cy="444414"/>
          </a:xfrm>
          <a:prstGeom prst="roundRect">
            <a:avLst>
              <a:gd name="adj" fmla="val 27414"/>
            </a:avLst>
          </a:prstGeom>
          <a:noFill/>
          <a:ln w="57150">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3200" dirty="0">
                <a:latin typeface="UD デジタル 教科書体 NK-R" panose="02020400000000000000" pitchFamily="18" charset="-128"/>
                <a:ea typeface="UD デジタル 教科書体 NK-R" panose="02020400000000000000" pitchFamily="18" charset="-128"/>
              </a:rPr>
              <a:t>個の時間</a:t>
            </a:r>
            <a:endParaRPr kumimoji="1" lang="ja-JP" altLang="en-US" sz="3200" dirty="0">
              <a:latin typeface="UD デジタル 教科書体 NK-R" panose="02020400000000000000" pitchFamily="18" charset="-128"/>
              <a:ea typeface="UD デジタル 教科書体 NK-R" panose="02020400000000000000" pitchFamily="18" charset="-128"/>
            </a:endParaRPr>
          </a:p>
        </p:txBody>
      </p:sp>
      <p:sp>
        <p:nvSpPr>
          <p:cNvPr id="15" name="正方形/長方形 14">
            <a:extLst>
              <a:ext uri="{FF2B5EF4-FFF2-40B4-BE49-F238E27FC236}">
                <a16:creationId xmlns:a16="http://schemas.microsoft.com/office/drawing/2014/main" id="{21182BBF-EBD3-AA0C-A77D-78DB59EF2B43}"/>
              </a:ext>
            </a:extLst>
          </p:cNvPr>
          <p:cNvSpPr/>
          <p:nvPr/>
        </p:nvSpPr>
        <p:spPr>
          <a:xfrm>
            <a:off x="228669" y="2410034"/>
            <a:ext cx="3810156" cy="1563690"/>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A</a:t>
            </a:r>
            <a:r>
              <a:rPr lang="ja-JP" altLang="en-US" sz="2000" b="1" dirty="0">
                <a:solidFill>
                  <a:srgbClr val="FF0000"/>
                </a:solidFill>
                <a:latin typeface="UD デジタル 教科書体 NK-R" panose="02020400000000000000" pitchFamily="18" charset="-128"/>
                <a:ea typeface="UD デジタル 教科書体 NK-R" panose="02020400000000000000" pitchFamily="18" charset="-128"/>
              </a:rPr>
              <a:t>　</a:t>
            </a:r>
            <a:r>
              <a:rPr lang="ja-JP" altLang="en-US" sz="1400" dirty="0">
                <a:latin typeface="UD デジタル 教科書体 NK-R" panose="02020400000000000000" pitchFamily="18" charset="-128"/>
                <a:ea typeface="UD デジタル 教科書体 NK-R" panose="02020400000000000000" pitchFamily="18" charset="-128"/>
              </a:rPr>
              <a:t>「生活と太陽」という本には、「白は熱や光を反しゃする色のため、熱くなりにくい。一方、黒は熱や光をきゅうしゅうし、熱くなりやすい。」と書かれている。特に強い日差しが照りつけるえん天下では、黒い服より白い服を着る方が、すずしく過ごすことができそうだ。（</a:t>
            </a:r>
            <a:r>
              <a:rPr lang="en-US" altLang="ja-JP" sz="1400" dirty="0">
                <a:latin typeface="UD デジタル 教科書体 NK-R" panose="02020400000000000000" pitchFamily="18" charset="-128"/>
                <a:ea typeface="UD デジタル 教科書体 NK-R" panose="02020400000000000000" pitchFamily="18" charset="-128"/>
              </a:rPr>
              <a:t>123</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17" name="正方形/長方形 16">
            <a:extLst>
              <a:ext uri="{FF2B5EF4-FFF2-40B4-BE49-F238E27FC236}">
                <a16:creationId xmlns:a16="http://schemas.microsoft.com/office/drawing/2014/main" id="{24443644-A9EC-8F1C-4DEE-F2290C78ED9E}"/>
              </a:ext>
            </a:extLst>
          </p:cNvPr>
          <p:cNvSpPr/>
          <p:nvPr/>
        </p:nvSpPr>
        <p:spPr>
          <a:xfrm>
            <a:off x="4197494" y="4142809"/>
            <a:ext cx="3810156" cy="1327910"/>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E </a:t>
            </a:r>
            <a:r>
              <a:rPr lang="ja-JP" altLang="en-US" sz="1400" dirty="0">
                <a:latin typeface="UD デジタル 教科書体 NK-R" panose="02020400000000000000" pitchFamily="18" charset="-128"/>
                <a:ea typeface="UD デジタル 教科書体 NK-R" panose="02020400000000000000" pitchFamily="18" charset="-128"/>
              </a:rPr>
              <a:t>青は青でも、うすい青を選んで着るとよさそうだ。なぜなら、「夏のくらし方」には、「白やうすい青はさわやかに見え、すずしく感じます。さらに、着ている人だけでなく、周りの人にもすずしさを感じさせます。」と書かれているからである。（</a:t>
            </a:r>
            <a:r>
              <a:rPr lang="en-US" altLang="ja-JP" sz="1400" dirty="0">
                <a:latin typeface="UD デジタル 教科書体 NK-R" panose="02020400000000000000" pitchFamily="18" charset="-128"/>
                <a:ea typeface="UD デジタル 教科書体 NK-R" panose="02020400000000000000" pitchFamily="18" charset="-128"/>
              </a:rPr>
              <a:t>111</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dirty="0">
              <a:latin typeface="UD デジタル 教科書体 NK-R" panose="02020400000000000000" pitchFamily="18" charset="-128"/>
              <a:ea typeface="UD デジタル 教科書体 NK-R" panose="02020400000000000000" pitchFamily="18" charset="-128"/>
            </a:endParaRPr>
          </a:p>
        </p:txBody>
      </p:sp>
      <p:sp>
        <p:nvSpPr>
          <p:cNvPr id="20" name="正方形/長方形 19">
            <a:extLst>
              <a:ext uri="{FF2B5EF4-FFF2-40B4-BE49-F238E27FC236}">
                <a16:creationId xmlns:a16="http://schemas.microsoft.com/office/drawing/2014/main" id="{B588366B-B1F3-C65B-D310-9E81470081B3}"/>
              </a:ext>
            </a:extLst>
          </p:cNvPr>
          <p:cNvSpPr/>
          <p:nvPr/>
        </p:nvSpPr>
        <p:spPr>
          <a:xfrm>
            <a:off x="4190922" y="2402690"/>
            <a:ext cx="3810156" cy="1578378"/>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en-US" altLang="ja-JP" sz="2000" b="1" i="0" u="none" strike="noStrike" kern="12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mn-cs"/>
              </a:rPr>
              <a:t>B </a:t>
            </a:r>
            <a:r>
              <a:rPr lang="ja-JP" altLang="en-US" sz="1400" dirty="0">
                <a:latin typeface="UD デジタル 教科書体 NK-R" panose="02020400000000000000" pitchFamily="18" charset="-128"/>
                <a:ea typeface="UD デジタル 教科書体 NK-R" panose="02020400000000000000" pitchFamily="18" charset="-128"/>
              </a:rPr>
              <a:t>夏のくらし方という本には、白やうすい青はさわやかに見え、着ている人だけでなく、周りの人にもすずしさを感じさせますと書かれている。つまり、赤や緑を着る場合でも、ピンクや黄緑などうすい色を選ぶと自分もみんなもすずしく過ごせそうだ。</a:t>
            </a:r>
            <a:endParaRPr lang="en-US" altLang="ja-JP" sz="1400" dirty="0">
              <a:latin typeface="UD デジタル 教科書体 NK-R" panose="02020400000000000000" pitchFamily="18" charset="-128"/>
              <a:ea typeface="UD デジタル 教科書体 NK-R" panose="02020400000000000000" pitchFamily="18" charset="-128"/>
            </a:endParaRPr>
          </a:p>
          <a:p>
            <a:pPr algn="r"/>
            <a:r>
              <a:rPr lang="ja-JP" altLang="en-US" sz="1400" dirty="0">
                <a:latin typeface="UD デジタル 教科書体 NK-R" panose="02020400000000000000" pitchFamily="18" charset="-128"/>
                <a:ea typeface="UD デジタル 教科書体 NK-R" panose="02020400000000000000" pitchFamily="18" charset="-128"/>
              </a:rPr>
              <a:t>（</a:t>
            </a:r>
            <a:r>
              <a:rPr lang="en-US" altLang="ja-JP" sz="1400" dirty="0">
                <a:latin typeface="UD デジタル 教科書体 NK-R" panose="02020400000000000000" pitchFamily="18" charset="-128"/>
                <a:ea typeface="UD デジタル 教科書体 NK-R" panose="02020400000000000000" pitchFamily="18" charset="-128"/>
              </a:rPr>
              <a:t>113</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dirty="0">
              <a:latin typeface="UD デジタル 教科書体 NK-R" panose="02020400000000000000" pitchFamily="18" charset="-128"/>
              <a:ea typeface="UD デジタル 教科書体 NK-R" panose="02020400000000000000" pitchFamily="18" charset="-128"/>
            </a:endParaRPr>
          </a:p>
        </p:txBody>
      </p:sp>
      <p:sp>
        <p:nvSpPr>
          <p:cNvPr id="22" name="正方形/長方形 21">
            <a:extLst>
              <a:ext uri="{FF2B5EF4-FFF2-40B4-BE49-F238E27FC236}">
                <a16:creationId xmlns:a16="http://schemas.microsoft.com/office/drawing/2014/main" id="{6713B070-DEC2-BDB9-BE26-88B67CAE0396}"/>
              </a:ext>
            </a:extLst>
          </p:cNvPr>
          <p:cNvSpPr/>
          <p:nvPr/>
        </p:nvSpPr>
        <p:spPr>
          <a:xfrm>
            <a:off x="8167247" y="2400315"/>
            <a:ext cx="3810156" cy="1563690"/>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en-US" altLang="ja-JP" sz="2000" b="1" i="0" u="none" strike="noStrike" kern="12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mn-cs"/>
              </a:rPr>
              <a:t>C </a:t>
            </a:r>
            <a:r>
              <a:rPr lang="ja-JP" altLang="en-US" sz="1400" dirty="0">
                <a:latin typeface="UD デジタル 教科書体 NK-R" panose="02020400000000000000" pitchFamily="18" charset="-128"/>
                <a:ea typeface="UD デジタル 教科書体 NK-R" panose="02020400000000000000" pitchFamily="18" charset="-128"/>
              </a:rPr>
              <a:t>黒は熱や光をきゅうしゅうし、熱くなりやすいため、反しゃする白色の服を着るとよい。また、うすい青はさわやかに見え、着ている人だけでなく周りの人にもすずしさを感じさせるため、白色や青などのさわやかな色の服を着ると、長そででもすずしく過ごすことができる。（</a:t>
            </a:r>
            <a:r>
              <a:rPr lang="en-US" altLang="ja-JP" sz="1400" dirty="0">
                <a:latin typeface="UD デジタル 教科書体 NK-R" panose="02020400000000000000" pitchFamily="18" charset="-128"/>
                <a:ea typeface="UD デジタル 教科書体 NK-R" panose="02020400000000000000" pitchFamily="18" charset="-128"/>
              </a:rPr>
              <a:t>124</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26" name="正方形/長方形 25">
            <a:extLst>
              <a:ext uri="{FF2B5EF4-FFF2-40B4-BE49-F238E27FC236}">
                <a16:creationId xmlns:a16="http://schemas.microsoft.com/office/drawing/2014/main" id="{2B8687C4-0F9D-5C02-171F-91E1A9A79ABB}"/>
              </a:ext>
            </a:extLst>
          </p:cNvPr>
          <p:cNvSpPr/>
          <p:nvPr/>
        </p:nvSpPr>
        <p:spPr>
          <a:xfrm>
            <a:off x="243064" y="4145926"/>
            <a:ext cx="3810156" cy="966084"/>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D</a:t>
            </a:r>
            <a:r>
              <a:rPr kumimoji="1" lang="en-US" altLang="ja-JP" sz="2000" b="1" i="0" u="none" strike="noStrike" kern="12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mn-cs"/>
              </a:rPr>
              <a:t> </a:t>
            </a:r>
            <a:r>
              <a:rPr lang="ja-JP" altLang="en-US" sz="1400" dirty="0">
                <a:latin typeface="UD デジタル 教科書体 NK-R" panose="02020400000000000000" pitchFamily="18" charset="-128"/>
                <a:ea typeface="UD デジタル 教科書体 NK-R" panose="02020400000000000000" pitchFamily="18" charset="-128"/>
              </a:rPr>
              <a:t>「夏のくらし方」には、「白やうすい青はさわやかに見え、すずしく感じます。さらに、着ている人だけでなく、周りの人にもすずしさを感じさせます。」と書かれている。（</a:t>
            </a:r>
            <a:r>
              <a:rPr lang="en-US" altLang="ja-JP" sz="1400" dirty="0">
                <a:latin typeface="UD デジタル 教科書体 NK-R" panose="02020400000000000000" pitchFamily="18" charset="-128"/>
                <a:ea typeface="UD デジタル 教科書体 NK-R" panose="02020400000000000000" pitchFamily="18" charset="-128"/>
              </a:rPr>
              <a:t>78</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28" name="正方形/長方形 27">
            <a:extLst>
              <a:ext uri="{FF2B5EF4-FFF2-40B4-BE49-F238E27FC236}">
                <a16:creationId xmlns:a16="http://schemas.microsoft.com/office/drawing/2014/main" id="{0D49A5AC-4107-A688-73CA-90325B742ED6}"/>
              </a:ext>
            </a:extLst>
          </p:cNvPr>
          <p:cNvSpPr/>
          <p:nvPr/>
        </p:nvSpPr>
        <p:spPr>
          <a:xfrm>
            <a:off x="4214257" y="5628840"/>
            <a:ext cx="3810156" cy="591669"/>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H</a:t>
            </a:r>
            <a:r>
              <a:rPr kumimoji="1" lang="en-US" altLang="ja-JP" sz="2000" b="1" i="0" u="none" strike="noStrike" kern="12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mn-cs"/>
              </a:rPr>
              <a:t> </a:t>
            </a:r>
            <a:r>
              <a:rPr lang="ja-JP" altLang="en-US" sz="1400" dirty="0">
                <a:latin typeface="UD デジタル 教科書体 NK-R" panose="02020400000000000000" pitchFamily="18" charset="-128"/>
                <a:ea typeface="UD デジタル 教科書体 NK-R" panose="02020400000000000000" pitchFamily="18" charset="-128"/>
              </a:rPr>
              <a:t>「色の効果」という本には、「白は雪の色であり、冷たい印象がある。」と書いている。（</a:t>
            </a:r>
            <a:r>
              <a:rPr lang="en-US" altLang="ja-JP" sz="1400" dirty="0">
                <a:latin typeface="UD デジタル 教科書体 NK-R" panose="02020400000000000000" pitchFamily="18" charset="-128"/>
                <a:ea typeface="UD デジタル 教科書体 NK-R" panose="02020400000000000000" pitchFamily="18" charset="-128"/>
              </a:rPr>
              <a:t>40</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34" name="正方形/長方形 33">
            <a:extLst>
              <a:ext uri="{FF2B5EF4-FFF2-40B4-BE49-F238E27FC236}">
                <a16:creationId xmlns:a16="http://schemas.microsoft.com/office/drawing/2014/main" id="{E72B60EA-4AA5-0C6C-E873-0A74A81753E5}"/>
              </a:ext>
            </a:extLst>
          </p:cNvPr>
          <p:cNvSpPr/>
          <p:nvPr/>
        </p:nvSpPr>
        <p:spPr>
          <a:xfrm>
            <a:off x="8167247" y="4117432"/>
            <a:ext cx="3810156" cy="966084"/>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F </a:t>
            </a:r>
            <a:r>
              <a:rPr lang="ja-JP" altLang="en-US" sz="1400" dirty="0">
                <a:latin typeface="UD デジタル 教科書体 NK-R" panose="02020400000000000000" pitchFamily="18" charset="-128"/>
                <a:ea typeface="UD デジタル 教科書体 NK-R" panose="02020400000000000000" pitchFamily="18" charset="-128"/>
              </a:rPr>
              <a:t>生活と太陽という本では、白は熱や光を反しゃすると書かれているため、白などの光をきゅうしゅうしにくい服を着ることで、長そででも暑くなく過ごすことができそうだ。（</a:t>
            </a:r>
            <a:r>
              <a:rPr lang="en-US" altLang="ja-JP" sz="1400" dirty="0">
                <a:latin typeface="UD デジタル 教科書体 NK-R" panose="02020400000000000000" pitchFamily="18" charset="-128"/>
                <a:ea typeface="UD デジタル 教科書体 NK-R" panose="02020400000000000000" pitchFamily="18" charset="-128"/>
              </a:rPr>
              <a:t>78</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36" name="正方形/長方形 35">
            <a:extLst>
              <a:ext uri="{FF2B5EF4-FFF2-40B4-BE49-F238E27FC236}">
                <a16:creationId xmlns:a16="http://schemas.microsoft.com/office/drawing/2014/main" id="{915F2F42-6246-1BF2-9BEB-2FF1D082DC0D}"/>
              </a:ext>
            </a:extLst>
          </p:cNvPr>
          <p:cNvSpPr/>
          <p:nvPr/>
        </p:nvSpPr>
        <p:spPr>
          <a:xfrm>
            <a:off x="259466" y="5283815"/>
            <a:ext cx="3810156" cy="966084"/>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G </a:t>
            </a:r>
            <a:r>
              <a:rPr lang="ja-JP" altLang="en-US" sz="1400" dirty="0">
                <a:latin typeface="UD デジタル 教科書体 NK-R" panose="02020400000000000000" pitchFamily="18" charset="-128"/>
                <a:ea typeface="UD デジタル 教科書体 NK-R" panose="02020400000000000000" pitchFamily="18" charset="-128"/>
              </a:rPr>
              <a:t>緑色の衣服は森や植物を連想させ、すずしく過ごすことができます。また、赤やオレンジ、茶色などは暑そうに見えるので、すずしく過ごすことがむずかしそうだ。（</a:t>
            </a:r>
            <a:r>
              <a:rPr lang="en-US" altLang="ja-JP" sz="1400" dirty="0">
                <a:latin typeface="UD デジタル 教科書体 NK-R" panose="02020400000000000000" pitchFamily="18" charset="-128"/>
                <a:ea typeface="UD デジタル 教科書体 NK-R" panose="02020400000000000000" pitchFamily="18" charset="-128"/>
              </a:rPr>
              <a:t>74</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38" name="正方形/長方形 37">
            <a:extLst>
              <a:ext uri="{FF2B5EF4-FFF2-40B4-BE49-F238E27FC236}">
                <a16:creationId xmlns:a16="http://schemas.microsoft.com/office/drawing/2014/main" id="{32C403DD-A57F-5281-7333-DDF27A88418F}"/>
              </a:ext>
            </a:extLst>
          </p:cNvPr>
          <p:cNvSpPr/>
          <p:nvPr/>
        </p:nvSpPr>
        <p:spPr>
          <a:xfrm>
            <a:off x="8151085" y="5264163"/>
            <a:ext cx="3810156" cy="943712"/>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I </a:t>
            </a:r>
            <a:r>
              <a:rPr lang="ja-JP" altLang="en-US" sz="1400" dirty="0">
                <a:latin typeface="UD デジタル 教科書体 NK-R" panose="02020400000000000000" pitchFamily="18" charset="-128"/>
                <a:ea typeface="UD デジタル 教科書体 NK-R" panose="02020400000000000000" pitchFamily="18" charset="-128"/>
              </a:rPr>
              <a:t>白は雪の色であり、冷たい印象がある。また、白色や青色の衣服は着ている人だけでなく、周りの人にもすずしさを感じさせることができる。</a:t>
            </a:r>
            <a:endParaRPr lang="en-US" altLang="ja-JP" sz="1400" dirty="0">
              <a:latin typeface="UD デジタル 教科書体 NK-R" panose="02020400000000000000" pitchFamily="18" charset="-128"/>
              <a:ea typeface="UD デジタル 教科書体 NK-R" panose="02020400000000000000" pitchFamily="18" charset="-128"/>
            </a:endParaRPr>
          </a:p>
          <a:p>
            <a:pPr algn="r"/>
            <a:r>
              <a:rPr lang="ja-JP" altLang="en-US" sz="1400" dirty="0">
                <a:latin typeface="UD デジタル 教科書体 NK-R" panose="02020400000000000000" pitchFamily="18" charset="-128"/>
                <a:ea typeface="UD デジタル 教科書体 NK-R" panose="02020400000000000000" pitchFamily="18" charset="-128"/>
              </a:rPr>
              <a:t>（</a:t>
            </a:r>
            <a:r>
              <a:rPr lang="en-US" altLang="ja-JP" sz="1400" dirty="0">
                <a:latin typeface="UD デジタル 教科書体 NK-R" panose="02020400000000000000" pitchFamily="18" charset="-128"/>
                <a:ea typeface="UD デジタル 教科書体 NK-R" panose="02020400000000000000" pitchFamily="18" charset="-128"/>
              </a:rPr>
              <a:t>64</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16" name="正方形/長方形 15">
            <a:extLst>
              <a:ext uri="{FF2B5EF4-FFF2-40B4-BE49-F238E27FC236}">
                <a16:creationId xmlns:a16="http://schemas.microsoft.com/office/drawing/2014/main" id="{128035D0-1BCC-ED80-E998-8DBD1031E7FA}"/>
              </a:ext>
            </a:extLst>
          </p:cNvPr>
          <p:cNvSpPr/>
          <p:nvPr/>
        </p:nvSpPr>
        <p:spPr>
          <a:xfrm>
            <a:off x="2568292" y="682162"/>
            <a:ext cx="7716140" cy="5953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400" dirty="0">
                <a:latin typeface="UD デジタル 教科書体 NK-R" panose="02020400000000000000" pitchFamily="18" charset="-128"/>
                <a:ea typeface="UD デジタル 教科書体 NK-R" panose="02020400000000000000" pitchFamily="18" charset="-128"/>
              </a:rPr>
              <a:t>誤答例を分析しましょう！</a:t>
            </a:r>
            <a:endParaRPr lang="en-US" altLang="ja-JP" sz="44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2706976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14A55-157D-19A3-A935-A7017D61D63E}"/>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41841C2F-B42F-1198-9F75-9B04A3666635}"/>
              </a:ext>
            </a:extLst>
          </p:cNvPr>
          <p:cNvGrpSpPr/>
          <p:nvPr/>
        </p:nvGrpSpPr>
        <p:grpSpPr>
          <a:xfrm>
            <a:off x="75416" y="6401156"/>
            <a:ext cx="11660955" cy="499264"/>
            <a:chOff x="75416" y="6401156"/>
            <a:chExt cx="11660955" cy="499264"/>
          </a:xfrm>
        </p:grpSpPr>
        <p:pic>
          <p:nvPicPr>
            <p:cNvPr id="5" name="図 4">
              <a:extLst>
                <a:ext uri="{FF2B5EF4-FFF2-40B4-BE49-F238E27FC236}">
                  <a16:creationId xmlns:a16="http://schemas.microsoft.com/office/drawing/2014/main" id="{03FB8FAB-F093-98B2-8512-5EBC0FCCBDD2}"/>
                </a:ext>
              </a:extLst>
            </p:cNvPr>
            <p:cNvPicPr>
              <a:picLocks noChangeAspect="1"/>
            </p:cNvPicPr>
            <p:nvPr/>
          </p:nvPicPr>
          <p:blipFill>
            <a:blip r:embed="rId3"/>
            <a:stretch>
              <a:fillRect/>
            </a:stretch>
          </p:blipFill>
          <p:spPr>
            <a:xfrm>
              <a:off x="75416" y="6401156"/>
              <a:ext cx="4953429" cy="419136"/>
            </a:xfrm>
            <a:prstGeom prst="rect">
              <a:avLst/>
            </a:prstGeom>
          </p:spPr>
        </p:pic>
        <p:pic>
          <p:nvPicPr>
            <p:cNvPr id="7" name="図 6">
              <a:extLst>
                <a:ext uri="{FF2B5EF4-FFF2-40B4-BE49-F238E27FC236}">
                  <a16:creationId xmlns:a16="http://schemas.microsoft.com/office/drawing/2014/main" id="{1B280127-6036-29F5-2541-85E34B09E987}"/>
                </a:ext>
              </a:extLst>
            </p:cNvPr>
            <p:cNvPicPr>
              <a:picLocks noChangeAspect="1"/>
            </p:cNvPicPr>
            <p:nvPr/>
          </p:nvPicPr>
          <p:blipFill>
            <a:blip r:embed="rId3"/>
            <a:stretch>
              <a:fillRect/>
            </a:stretch>
          </p:blipFill>
          <p:spPr>
            <a:xfrm>
              <a:off x="5065789" y="6401156"/>
              <a:ext cx="4953429" cy="419136"/>
            </a:xfrm>
            <a:prstGeom prst="rect">
              <a:avLst/>
            </a:prstGeom>
          </p:spPr>
        </p:pic>
        <p:pic>
          <p:nvPicPr>
            <p:cNvPr id="9" name="図 8">
              <a:extLst>
                <a:ext uri="{FF2B5EF4-FFF2-40B4-BE49-F238E27FC236}">
                  <a16:creationId xmlns:a16="http://schemas.microsoft.com/office/drawing/2014/main" id="{E729ABEF-6C9D-005C-9D69-48FC40C627A1}"/>
                </a:ext>
              </a:extLst>
            </p:cNvPr>
            <p:cNvPicPr>
              <a:picLocks noChangeAspect="1"/>
            </p:cNvPicPr>
            <p:nvPr/>
          </p:nvPicPr>
          <p:blipFill>
            <a:blip r:embed="rId3"/>
            <a:srcRect t="1" r="66080" b="-19118"/>
            <a:stretch>
              <a:fillRect/>
            </a:stretch>
          </p:blipFill>
          <p:spPr>
            <a:xfrm>
              <a:off x="10056163" y="6401156"/>
              <a:ext cx="1680208" cy="499264"/>
            </a:xfrm>
            <a:prstGeom prst="rect">
              <a:avLst/>
            </a:prstGeom>
          </p:spPr>
        </p:pic>
      </p:grpSp>
      <p:grpSp>
        <p:nvGrpSpPr>
          <p:cNvPr id="11" name="グループ化 10">
            <a:extLst>
              <a:ext uri="{FF2B5EF4-FFF2-40B4-BE49-F238E27FC236}">
                <a16:creationId xmlns:a16="http://schemas.microsoft.com/office/drawing/2014/main" id="{30BAA6CF-D001-02A5-997A-390CEBB4F367}"/>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A4DE71BA-1960-DD9D-2507-FAA50A6BE0AD}"/>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054EA348-B144-6A3A-0B48-EF541A1DE8C5}"/>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5A29A6D7-965A-ED36-E659-724F1826F81A}"/>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8" name="スライド番号プレースホルダー 7">
            <a:extLst>
              <a:ext uri="{FF2B5EF4-FFF2-40B4-BE49-F238E27FC236}">
                <a16:creationId xmlns:a16="http://schemas.microsoft.com/office/drawing/2014/main" id="{2CEC6549-CE6D-953A-A5E6-9AA515EECB69}"/>
              </a:ext>
            </a:extLst>
          </p:cNvPr>
          <p:cNvSpPr>
            <a:spLocks noGrp="1"/>
          </p:cNvSpPr>
          <p:nvPr>
            <p:ph type="sldNum" sz="quarter" idx="12"/>
          </p:nvPr>
        </p:nvSpPr>
        <p:spPr>
          <a:xfrm>
            <a:off x="9385289" y="6428161"/>
            <a:ext cx="2743200" cy="365125"/>
          </a:xfrm>
        </p:spPr>
        <p:txBody>
          <a:bodyPr/>
          <a:lstStyle/>
          <a:p>
            <a:fld id="{50169981-DF66-4073-9B47-5725A5D5E643}" type="slidenum">
              <a:rPr kumimoji="1" lang="ja-JP" altLang="en-US" sz="2000" b="1" smtClean="0">
                <a:latin typeface="HGP創英角ﾎﾟｯﾌﾟ体" panose="040B0A00000000000000" pitchFamily="50" charset="-128"/>
                <a:ea typeface="HGP創英角ﾎﾟｯﾌﾟ体" panose="040B0A00000000000000" pitchFamily="50" charset="-128"/>
              </a:rPr>
              <a:t>8</a:t>
            </a:fld>
            <a:endParaRPr kumimoji="1" lang="ja-JP" altLang="en-US" sz="2000" b="1" dirty="0">
              <a:latin typeface="HGP創英角ﾎﾟｯﾌﾟ体" panose="040B0A00000000000000" pitchFamily="50" charset="-128"/>
              <a:ea typeface="HGP創英角ﾎﾟｯﾌﾟ体" panose="040B0A00000000000000" pitchFamily="50" charset="-128"/>
            </a:endParaRPr>
          </a:p>
        </p:txBody>
      </p:sp>
      <p:sp>
        <p:nvSpPr>
          <p:cNvPr id="6" name="正方形/長方形 5">
            <a:extLst>
              <a:ext uri="{FF2B5EF4-FFF2-40B4-BE49-F238E27FC236}">
                <a16:creationId xmlns:a16="http://schemas.microsoft.com/office/drawing/2014/main" id="{BF9990E5-B2E6-2577-44D8-65EE6B0C2FDA}"/>
              </a:ext>
            </a:extLst>
          </p:cNvPr>
          <p:cNvSpPr/>
          <p:nvPr/>
        </p:nvSpPr>
        <p:spPr>
          <a:xfrm>
            <a:off x="207040" y="608282"/>
            <a:ext cx="2207384"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②</a:t>
            </a:r>
            <a:endParaRPr kumimoji="1" lang="ja-JP" altLang="en-US" sz="4000" dirty="0">
              <a:latin typeface="UD デジタル 教科書体 NK-R" panose="02020400000000000000" pitchFamily="18" charset="-128"/>
              <a:ea typeface="UD デジタル 教科書体 NK-R" panose="02020400000000000000" pitchFamily="18" charset="-128"/>
            </a:endParaRPr>
          </a:p>
        </p:txBody>
      </p:sp>
      <p:sp>
        <p:nvSpPr>
          <p:cNvPr id="18" name="正方形/長方形 17">
            <a:extLst>
              <a:ext uri="{FF2B5EF4-FFF2-40B4-BE49-F238E27FC236}">
                <a16:creationId xmlns:a16="http://schemas.microsoft.com/office/drawing/2014/main" id="{5E9760BF-A2F9-2353-AC5A-5152AC7BC018}"/>
              </a:ext>
            </a:extLst>
          </p:cNvPr>
          <p:cNvSpPr/>
          <p:nvPr/>
        </p:nvSpPr>
        <p:spPr>
          <a:xfrm>
            <a:off x="207040" y="1282945"/>
            <a:ext cx="9608759" cy="49926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2800" dirty="0">
                <a:latin typeface="UD デジタル 教科書体 NK-R" panose="02020400000000000000" pitchFamily="18" charset="-128"/>
                <a:ea typeface="UD デジタル 教科書体 NK-R" panose="02020400000000000000" pitchFamily="18" charset="-128"/>
              </a:rPr>
              <a:t>正答例は・・・</a:t>
            </a:r>
            <a:r>
              <a:rPr lang="en-US" altLang="ja-JP" sz="2800" dirty="0">
                <a:latin typeface="UD デジタル 教科書体 NK-R" panose="02020400000000000000" pitchFamily="18" charset="-128"/>
                <a:ea typeface="UD デジタル 教科書体 NK-R" panose="02020400000000000000" pitchFamily="18" charset="-128"/>
              </a:rPr>
              <a:t>A</a:t>
            </a:r>
            <a:r>
              <a:rPr lang="ja-JP" altLang="en-US" sz="2800" dirty="0">
                <a:latin typeface="UD デジタル 教科書体 NK-R" panose="02020400000000000000" pitchFamily="18" charset="-128"/>
                <a:ea typeface="UD デジタル 教科書体 NK-R" panose="02020400000000000000" pitchFamily="18" charset="-128"/>
              </a:rPr>
              <a:t>と</a:t>
            </a:r>
            <a:r>
              <a:rPr lang="en-US" altLang="ja-JP" sz="2800" dirty="0">
                <a:latin typeface="UD デジタル 教科書体 NK-R" panose="02020400000000000000" pitchFamily="18" charset="-128"/>
                <a:ea typeface="UD デジタル 教科書体 NK-R" panose="02020400000000000000" pitchFamily="18" charset="-128"/>
              </a:rPr>
              <a:t>E</a:t>
            </a:r>
            <a:r>
              <a:rPr lang="ja-JP" altLang="en-US" sz="2800" dirty="0">
                <a:latin typeface="UD デジタル 教科書体 NK-R" panose="02020400000000000000" pitchFamily="18" charset="-128"/>
                <a:ea typeface="UD デジタル 教科書体 NK-R" panose="02020400000000000000" pitchFamily="18" charset="-128"/>
              </a:rPr>
              <a:t>でした。</a:t>
            </a:r>
            <a:endParaRPr lang="en-US" altLang="ja-JP" sz="2800" dirty="0">
              <a:latin typeface="UD デジタル 教科書体 NK-R" panose="02020400000000000000" pitchFamily="18" charset="-128"/>
              <a:ea typeface="UD デジタル 教科書体 NK-R" panose="02020400000000000000" pitchFamily="18" charset="-128"/>
            </a:endParaRPr>
          </a:p>
        </p:txBody>
      </p:sp>
      <p:sp>
        <p:nvSpPr>
          <p:cNvPr id="15" name="正方形/長方形 14">
            <a:extLst>
              <a:ext uri="{FF2B5EF4-FFF2-40B4-BE49-F238E27FC236}">
                <a16:creationId xmlns:a16="http://schemas.microsoft.com/office/drawing/2014/main" id="{935C0D2C-E5BC-B35D-87E7-FFB46A9360E0}"/>
              </a:ext>
            </a:extLst>
          </p:cNvPr>
          <p:cNvSpPr/>
          <p:nvPr/>
        </p:nvSpPr>
        <p:spPr>
          <a:xfrm>
            <a:off x="228669" y="1762767"/>
            <a:ext cx="3810156" cy="1563690"/>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A</a:t>
            </a:r>
            <a:r>
              <a:rPr lang="ja-JP" altLang="en-US" sz="2000" b="1" dirty="0">
                <a:solidFill>
                  <a:srgbClr val="FF0000"/>
                </a:solidFill>
                <a:latin typeface="UD デジタル 教科書体 NK-R" panose="02020400000000000000" pitchFamily="18" charset="-128"/>
                <a:ea typeface="UD デジタル 教科書体 NK-R" panose="02020400000000000000" pitchFamily="18" charset="-128"/>
              </a:rPr>
              <a:t>　</a:t>
            </a:r>
            <a:r>
              <a:rPr lang="ja-JP" altLang="en-US" sz="1400" dirty="0">
                <a:latin typeface="UD デジタル 教科書体 NK-R" panose="02020400000000000000" pitchFamily="18" charset="-128"/>
                <a:ea typeface="UD デジタル 教科書体 NK-R" panose="02020400000000000000" pitchFamily="18" charset="-128"/>
              </a:rPr>
              <a:t>「生活と太陽」という本には、「白は熱や光を反しゃする色のため、熱くなりにくい。一方、黒は熱や光をきゅうしゅうし、熱くなりやすい。」と書かれている。特に強い日差しが照りつけるえん天下では、黒い服より白い服を着る方が、すずしく過ごすことができそうだ。（</a:t>
            </a:r>
            <a:r>
              <a:rPr lang="en-US" altLang="ja-JP" sz="1400" dirty="0">
                <a:latin typeface="UD デジタル 教科書体 NK-R" panose="02020400000000000000" pitchFamily="18" charset="-128"/>
                <a:ea typeface="UD デジタル 教科書体 NK-R" panose="02020400000000000000" pitchFamily="18" charset="-128"/>
              </a:rPr>
              <a:t>123</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17" name="正方形/長方形 16">
            <a:extLst>
              <a:ext uri="{FF2B5EF4-FFF2-40B4-BE49-F238E27FC236}">
                <a16:creationId xmlns:a16="http://schemas.microsoft.com/office/drawing/2014/main" id="{2AF5228B-1748-5B4F-2744-1A0BD8D5962C}"/>
              </a:ext>
            </a:extLst>
          </p:cNvPr>
          <p:cNvSpPr/>
          <p:nvPr/>
        </p:nvSpPr>
        <p:spPr>
          <a:xfrm>
            <a:off x="4197494" y="3495542"/>
            <a:ext cx="3810156" cy="1327910"/>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E </a:t>
            </a:r>
            <a:r>
              <a:rPr lang="ja-JP" altLang="en-US" sz="1400" dirty="0">
                <a:latin typeface="UD デジタル 教科書体 NK-R" panose="02020400000000000000" pitchFamily="18" charset="-128"/>
                <a:ea typeface="UD デジタル 教科書体 NK-R" panose="02020400000000000000" pitchFamily="18" charset="-128"/>
              </a:rPr>
              <a:t>青は青でも、うすい青を選んで着るとよさそうだ。なぜなら、「夏のくらし方」には、「白やうすい青はさわやかに見え、すずしく感じます。さらに、着ている人だけでなく、周りの人にもすずしさを感じさせます。」と書かれているからである。（</a:t>
            </a:r>
            <a:r>
              <a:rPr lang="en-US" altLang="ja-JP" sz="1400" dirty="0">
                <a:latin typeface="UD デジタル 教科書体 NK-R" panose="02020400000000000000" pitchFamily="18" charset="-128"/>
                <a:ea typeface="UD デジタル 教科書体 NK-R" panose="02020400000000000000" pitchFamily="18" charset="-128"/>
              </a:rPr>
              <a:t>111</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dirty="0">
              <a:latin typeface="UD デジタル 教科書体 NK-R" panose="02020400000000000000" pitchFamily="18" charset="-128"/>
              <a:ea typeface="UD デジタル 教科書体 NK-R" panose="02020400000000000000" pitchFamily="18" charset="-128"/>
            </a:endParaRPr>
          </a:p>
        </p:txBody>
      </p:sp>
      <p:sp>
        <p:nvSpPr>
          <p:cNvPr id="20" name="正方形/長方形 19">
            <a:extLst>
              <a:ext uri="{FF2B5EF4-FFF2-40B4-BE49-F238E27FC236}">
                <a16:creationId xmlns:a16="http://schemas.microsoft.com/office/drawing/2014/main" id="{9D075CFE-729E-4AA6-43AE-24539297DCA3}"/>
              </a:ext>
            </a:extLst>
          </p:cNvPr>
          <p:cNvSpPr/>
          <p:nvPr/>
        </p:nvSpPr>
        <p:spPr>
          <a:xfrm>
            <a:off x="4190922" y="1745149"/>
            <a:ext cx="3810156" cy="1578378"/>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en-US" altLang="ja-JP" sz="2000" b="1" i="0" u="none" strike="noStrike" kern="12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mn-cs"/>
              </a:rPr>
              <a:t>B </a:t>
            </a:r>
            <a:r>
              <a:rPr lang="ja-JP" altLang="en-US" sz="1400" dirty="0">
                <a:latin typeface="UD デジタル 教科書体 NK-R" panose="02020400000000000000" pitchFamily="18" charset="-128"/>
                <a:ea typeface="UD デジタル 教科書体 NK-R" panose="02020400000000000000" pitchFamily="18" charset="-128"/>
              </a:rPr>
              <a:t>夏のくらし方という本には、白やうすい青はさわやかに見え、着ている人だけでなく、周りの人にもすずしさを感じさせますと書かれている。つまり、赤や緑を着る場合でも、ピンクや黄緑などうすい色を選ぶと自分もみんなもすずしく過ごせそうだ。</a:t>
            </a:r>
            <a:endParaRPr lang="en-US" altLang="ja-JP" sz="1400" dirty="0">
              <a:latin typeface="UD デジタル 教科書体 NK-R" panose="02020400000000000000" pitchFamily="18" charset="-128"/>
              <a:ea typeface="UD デジタル 教科書体 NK-R" panose="02020400000000000000" pitchFamily="18" charset="-128"/>
            </a:endParaRPr>
          </a:p>
          <a:p>
            <a:pPr algn="r"/>
            <a:r>
              <a:rPr lang="ja-JP" altLang="en-US" sz="1400" dirty="0">
                <a:latin typeface="UD デジタル 教科書体 NK-R" panose="02020400000000000000" pitchFamily="18" charset="-128"/>
                <a:ea typeface="UD デジタル 教科書体 NK-R" panose="02020400000000000000" pitchFamily="18" charset="-128"/>
              </a:rPr>
              <a:t>（</a:t>
            </a:r>
            <a:r>
              <a:rPr lang="en-US" altLang="ja-JP" sz="1400" dirty="0">
                <a:latin typeface="UD デジタル 教科書体 NK-R" panose="02020400000000000000" pitchFamily="18" charset="-128"/>
                <a:ea typeface="UD デジタル 教科書体 NK-R" panose="02020400000000000000" pitchFamily="18" charset="-128"/>
              </a:rPr>
              <a:t>113</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dirty="0">
              <a:latin typeface="UD デジタル 教科書体 NK-R" panose="02020400000000000000" pitchFamily="18" charset="-128"/>
              <a:ea typeface="UD デジタル 教科書体 NK-R" panose="02020400000000000000" pitchFamily="18" charset="-128"/>
            </a:endParaRPr>
          </a:p>
        </p:txBody>
      </p:sp>
      <p:sp>
        <p:nvSpPr>
          <p:cNvPr id="22" name="正方形/長方形 21">
            <a:extLst>
              <a:ext uri="{FF2B5EF4-FFF2-40B4-BE49-F238E27FC236}">
                <a16:creationId xmlns:a16="http://schemas.microsoft.com/office/drawing/2014/main" id="{AC8D17C9-7170-433F-BF56-A2CD53A4C1BE}"/>
              </a:ext>
            </a:extLst>
          </p:cNvPr>
          <p:cNvSpPr/>
          <p:nvPr/>
        </p:nvSpPr>
        <p:spPr>
          <a:xfrm>
            <a:off x="8167247" y="1742774"/>
            <a:ext cx="3810156" cy="1563690"/>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en-US" altLang="ja-JP" sz="2000" b="1" i="0" u="none" strike="noStrike" kern="12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mn-cs"/>
              </a:rPr>
              <a:t>C </a:t>
            </a:r>
            <a:r>
              <a:rPr lang="ja-JP" altLang="en-US" sz="1400" dirty="0">
                <a:latin typeface="UD デジタル 教科書体 NK-R" panose="02020400000000000000" pitchFamily="18" charset="-128"/>
                <a:ea typeface="UD デジタル 教科書体 NK-R" panose="02020400000000000000" pitchFamily="18" charset="-128"/>
              </a:rPr>
              <a:t>黒は熱や光をきゅうしゅうし、熱くなりやすいため、反しゃする白色の服を着るとよい。また、うすい青はさわやかに見え、着ている人だけでなく周りの人にもすずしさを感じさせるため、白色や青などのさわやかな色の服を着ると、長そででもすずしく過ごすことができる。（</a:t>
            </a:r>
            <a:r>
              <a:rPr lang="en-US" altLang="ja-JP" sz="1400" dirty="0">
                <a:latin typeface="UD デジタル 教科書体 NK-R" panose="02020400000000000000" pitchFamily="18" charset="-128"/>
                <a:ea typeface="UD デジタル 教科書体 NK-R" panose="02020400000000000000" pitchFamily="18" charset="-128"/>
              </a:rPr>
              <a:t>124</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26" name="正方形/長方形 25">
            <a:extLst>
              <a:ext uri="{FF2B5EF4-FFF2-40B4-BE49-F238E27FC236}">
                <a16:creationId xmlns:a16="http://schemas.microsoft.com/office/drawing/2014/main" id="{CFD84962-632C-F33E-35EE-E425101FDA61}"/>
              </a:ext>
            </a:extLst>
          </p:cNvPr>
          <p:cNvSpPr/>
          <p:nvPr/>
        </p:nvSpPr>
        <p:spPr>
          <a:xfrm>
            <a:off x="243064" y="3488385"/>
            <a:ext cx="3810156" cy="966084"/>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D</a:t>
            </a:r>
            <a:r>
              <a:rPr kumimoji="1" lang="en-US" altLang="ja-JP" sz="2000" b="1" i="0" u="none" strike="noStrike" kern="12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mn-cs"/>
              </a:rPr>
              <a:t> </a:t>
            </a:r>
            <a:r>
              <a:rPr lang="ja-JP" altLang="en-US" sz="1400" dirty="0">
                <a:latin typeface="UD デジタル 教科書体 NK-R" panose="02020400000000000000" pitchFamily="18" charset="-128"/>
                <a:ea typeface="UD デジタル 教科書体 NK-R" panose="02020400000000000000" pitchFamily="18" charset="-128"/>
              </a:rPr>
              <a:t>「夏のくらし方」には、「白やうすい青はさわやかに見え、すずしく感じます。さらに、着ている人だけでなく、周りの人にもすずしさを感じさせます。」と書かれている。（</a:t>
            </a:r>
            <a:r>
              <a:rPr lang="en-US" altLang="ja-JP" sz="1400" dirty="0">
                <a:latin typeface="UD デジタル 教科書体 NK-R" panose="02020400000000000000" pitchFamily="18" charset="-128"/>
                <a:ea typeface="UD デジタル 教科書体 NK-R" panose="02020400000000000000" pitchFamily="18" charset="-128"/>
              </a:rPr>
              <a:t>78</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28" name="正方形/長方形 27">
            <a:extLst>
              <a:ext uri="{FF2B5EF4-FFF2-40B4-BE49-F238E27FC236}">
                <a16:creationId xmlns:a16="http://schemas.microsoft.com/office/drawing/2014/main" id="{5F60D6C9-9E4B-C473-6C3C-F7F570BEC023}"/>
              </a:ext>
            </a:extLst>
          </p:cNvPr>
          <p:cNvSpPr/>
          <p:nvPr/>
        </p:nvSpPr>
        <p:spPr>
          <a:xfrm>
            <a:off x="4214257" y="4971299"/>
            <a:ext cx="3810156" cy="591669"/>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H</a:t>
            </a:r>
            <a:r>
              <a:rPr kumimoji="1" lang="en-US" altLang="ja-JP" sz="2000" b="1" i="0" u="none" strike="noStrike" kern="12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mn-cs"/>
              </a:rPr>
              <a:t> </a:t>
            </a:r>
            <a:r>
              <a:rPr lang="ja-JP" altLang="en-US" sz="1400" dirty="0">
                <a:latin typeface="UD デジタル 教科書体 NK-R" panose="02020400000000000000" pitchFamily="18" charset="-128"/>
                <a:ea typeface="UD デジタル 教科書体 NK-R" panose="02020400000000000000" pitchFamily="18" charset="-128"/>
              </a:rPr>
              <a:t>「色の効果」という本には、「白は雪の色であり、冷たい印象がある。」と書いている。（</a:t>
            </a:r>
            <a:r>
              <a:rPr lang="en-US" altLang="ja-JP" sz="1400" dirty="0">
                <a:latin typeface="UD デジタル 教科書体 NK-R" panose="02020400000000000000" pitchFamily="18" charset="-128"/>
                <a:ea typeface="UD デジタル 教科書体 NK-R" panose="02020400000000000000" pitchFamily="18" charset="-128"/>
              </a:rPr>
              <a:t>40</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34" name="正方形/長方形 33">
            <a:extLst>
              <a:ext uri="{FF2B5EF4-FFF2-40B4-BE49-F238E27FC236}">
                <a16:creationId xmlns:a16="http://schemas.microsoft.com/office/drawing/2014/main" id="{5C08C32A-C25B-2DEA-4F21-AD2CCF8C9E61}"/>
              </a:ext>
            </a:extLst>
          </p:cNvPr>
          <p:cNvSpPr/>
          <p:nvPr/>
        </p:nvSpPr>
        <p:spPr>
          <a:xfrm>
            <a:off x="8167247" y="3459891"/>
            <a:ext cx="3810156" cy="966084"/>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F </a:t>
            </a:r>
            <a:r>
              <a:rPr lang="ja-JP" altLang="en-US" sz="1400" dirty="0">
                <a:latin typeface="UD デジタル 教科書体 NK-R" panose="02020400000000000000" pitchFamily="18" charset="-128"/>
                <a:ea typeface="UD デジタル 教科書体 NK-R" panose="02020400000000000000" pitchFamily="18" charset="-128"/>
              </a:rPr>
              <a:t>生活と太陽という本では、白は熱や光を反しゃすると書かれているため、白などの光をきゅうしゅうしにくい服を着ることで、長そででも暑くなく過ごすことができそうだ。（</a:t>
            </a:r>
            <a:r>
              <a:rPr lang="en-US" altLang="ja-JP" sz="1400" dirty="0">
                <a:latin typeface="UD デジタル 教科書体 NK-R" panose="02020400000000000000" pitchFamily="18" charset="-128"/>
                <a:ea typeface="UD デジタル 教科書体 NK-R" panose="02020400000000000000" pitchFamily="18" charset="-128"/>
              </a:rPr>
              <a:t>78</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36" name="正方形/長方形 35">
            <a:extLst>
              <a:ext uri="{FF2B5EF4-FFF2-40B4-BE49-F238E27FC236}">
                <a16:creationId xmlns:a16="http://schemas.microsoft.com/office/drawing/2014/main" id="{7DC30BF4-C9D4-8510-9D21-E0D6EEF57F72}"/>
              </a:ext>
            </a:extLst>
          </p:cNvPr>
          <p:cNvSpPr/>
          <p:nvPr/>
        </p:nvSpPr>
        <p:spPr>
          <a:xfrm>
            <a:off x="259466" y="4626274"/>
            <a:ext cx="3810156" cy="966084"/>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G </a:t>
            </a:r>
            <a:r>
              <a:rPr lang="ja-JP" altLang="en-US" sz="1400" dirty="0">
                <a:latin typeface="UD デジタル 教科書体 NK-R" panose="02020400000000000000" pitchFamily="18" charset="-128"/>
                <a:ea typeface="UD デジタル 教科書体 NK-R" panose="02020400000000000000" pitchFamily="18" charset="-128"/>
              </a:rPr>
              <a:t>緑色の衣服は森や植物を連想させ、すずしく過ごすことができます。また、赤やオレンジ、茶色などは暑そうに見えるので、すずしく過ごすことがむずかしそうだ。（</a:t>
            </a:r>
            <a:r>
              <a:rPr lang="en-US" altLang="ja-JP" sz="1400" dirty="0">
                <a:latin typeface="UD デジタル 教科書体 NK-R" panose="02020400000000000000" pitchFamily="18" charset="-128"/>
                <a:ea typeface="UD デジタル 教科書体 NK-R" panose="02020400000000000000" pitchFamily="18" charset="-128"/>
              </a:rPr>
              <a:t>74</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38" name="正方形/長方形 37">
            <a:extLst>
              <a:ext uri="{FF2B5EF4-FFF2-40B4-BE49-F238E27FC236}">
                <a16:creationId xmlns:a16="http://schemas.microsoft.com/office/drawing/2014/main" id="{CCA07E65-112E-552B-EABE-9F6D332BB5F9}"/>
              </a:ext>
            </a:extLst>
          </p:cNvPr>
          <p:cNvSpPr/>
          <p:nvPr/>
        </p:nvSpPr>
        <p:spPr>
          <a:xfrm>
            <a:off x="8151085" y="4606622"/>
            <a:ext cx="3810156" cy="943712"/>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I </a:t>
            </a:r>
            <a:r>
              <a:rPr lang="ja-JP" altLang="en-US" sz="1400" dirty="0">
                <a:latin typeface="UD デジタル 教科書体 NK-R" panose="02020400000000000000" pitchFamily="18" charset="-128"/>
                <a:ea typeface="UD デジタル 教科書体 NK-R" panose="02020400000000000000" pitchFamily="18" charset="-128"/>
              </a:rPr>
              <a:t>白は雪の色であり、冷たい印象がある。また、白色や青色の衣服は着ている人だけでなく、周りの人にもすずしさを感じさせることができる。</a:t>
            </a:r>
            <a:endParaRPr lang="en-US" altLang="ja-JP" sz="1400" dirty="0">
              <a:latin typeface="UD デジタル 教科書体 NK-R" panose="02020400000000000000" pitchFamily="18" charset="-128"/>
              <a:ea typeface="UD デジタル 教科書体 NK-R" panose="02020400000000000000" pitchFamily="18" charset="-128"/>
            </a:endParaRPr>
          </a:p>
          <a:p>
            <a:pPr algn="r"/>
            <a:r>
              <a:rPr lang="ja-JP" altLang="en-US" sz="1400" dirty="0">
                <a:latin typeface="UD デジタル 教科書体 NK-R" panose="02020400000000000000" pitchFamily="18" charset="-128"/>
                <a:ea typeface="UD デジタル 教科書体 NK-R" panose="02020400000000000000" pitchFamily="18" charset="-128"/>
              </a:rPr>
              <a:t>（</a:t>
            </a:r>
            <a:r>
              <a:rPr lang="en-US" altLang="ja-JP" sz="1400" dirty="0">
                <a:latin typeface="UD デジタル 教科書体 NK-R" panose="02020400000000000000" pitchFamily="18" charset="-128"/>
                <a:ea typeface="UD デジタル 教科書体 NK-R" panose="02020400000000000000" pitchFamily="18" charset="-128"/>
              </a:rPr>
              <a:t>64</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16" name="四角形: 角を丸くする 15">
            <a:extLst>
              <a:ext uri="{FF2B5EF4-FFF2-40B4-BE49-F238E27FC236}">
                <a16:creationId xmlns:a16="http://schemas.microsoft.com/office/drawing/2014/main" id="{7C7F8355-5B60-32AD-447F-39A263B12647}"/>
              </a:ext>
            </a:extLst>
          </p:cNvPr>
          <p:cNvSpPr/>
          <p:nvPr/>
        </p:nvSpPr>
        <p:spPr>
          <a:xfrm>
            <a:off x="225052" y="1788066"/>
            <a:ext cx="3799701" cy="1518398"/>
          </a:xfrm>
          <a:prstGeom prst="roundRect">
            <a:avLst>
              <a:gd name="adj" fmla="val 32902"/>
            </a:avLst>
          </a:prstGeom>
          <a:solidFill>
            <a:srgbClr val="D9F2D0">
              <a:alpha val="60000"/>
            </a:srgbClr>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4800" dirty="0">
                <a:solidFill>
                  <a:schemeClr val="tx1"/>
                </a:solidFill>
                <a:latin typeface="UD デジタル 教科書体 NK-R" panose="02020400000000000000" pitchFamily="18" charset="-128"/>
                <a:ea typeface="UD デジタル 教科書体 NK-R" panose="02020400000000000000" pitchFamily="18" charset="-128"/>
              </a:rPr>
              <a:t>正答例</a:t>
            </a:r>
            <a:endParaRPr kumimoji="1" lang="ja-JP" altLang="en-US" sz="48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21" name="四角形: 角を丸くする 20">
            <a:extLst>
              <a:ext uri="{FF2B5EF4-FFF2-40B4-BE49-F238E27FC236}">
                <a16:creationId xmlns:a16="http://schemas.microsoft.com/office/drawing/2014/main" id="{F92835F3-B609-E0E3-DEF5-C0493371CBE2}"/>
              </a:ext>
            </a:extLst>
          </p:cNvPr>
          <p:cNvSpPr/>
          <p:nvPr/>
        </p:nvSpPr>
        <p:spPr>
          <a:xfrm>
            <a:off x="4179892" y="3459890"/>
            <a:ext cx="3799701" cy="1353287"/>
          </a:xfrm>
          <a:prstGeom prst="roundRect">
            <a:avLst>
              <a:gd name="adj" fmla="val 32902"/>
            </a:avLst>
          </a:prstGeom>
          <a:solidFill>
            <a:srgbClr val="D9F2D0">
              <a:alpha val="60000"/>
            </a:srgbClr>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4800" dirty="0">
                <a:solidFill>
                  <a:schemeClr val="tx1"/>
                </a:solidFill>
                <a:latin typeface="UD デジタル 教科書体 NK-R" panose="02020400000000000000" pitchFamily="18" charset="-128"/>
                <a:ea typeface="UD デジタル 教科書体 NK-R" panose="02020400000000000000" pitchFamily="18" charset="-128"/>
              </a:rPr>
              <a:t>正答例</a:t>
            </a:r>
            <a:endParaRPr kumimoji="1" lang="ja-JP" altLang="en-US" sz="48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24" name="正方形/長方形 23">
            <a:extLst>
              <a:ext uri="{FF2B5EF4-FFF2-40B4-BE49-F238E27FC236}">
                <a16:creationId xmlns:a16="http://schemas.microsoft.com/office/drawing/2014/main" id="{5BE3DB00-CC55-1844-8004-038C3627AC57}"/>
              </a:ext>
            </a:extLst>
          </p:cNvPr>
          <p:cNvSpPr/>
          <p:nvPr/>
        </p:nvSpPr>
        <p:spPr>
          <a:xfrm>
            <a:off x="2237917" y="5862361"/>
            <a:ext cx="10212344" cy="49926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altLang="ja-JP" sz="2800" dirty="0">
                <a:latin typeface="UD デジタル 教科書体 NK-R" panose="02020400000000000000" pitchFamily="18" charset="-128"/>
                <a:ea typeface="UD デジタル 教科書体 NK-R" panose="02020400000000000000" pitchFamily="18" charset="-128"/>
              </a:rPr>
              <a:t>A</a:t>
            </a:r>
            <a:r>
              <a:rPr lang="ja-JP" altLang="en-US" sz="2800" dirty="0">
                <a:latin typeface="UD デジタル 教科書体 NK-R" panose="02020400000000000000" pitchFamily="18" charset="-128"/>
                <a:ea typeface="UD デジタル 教科書体 NK-R" panose="02020400000000000000" pitchFamily="18" charset="-128"/>
              </a:rPr>
              <a:t>と</a:t>
            </a:r>
            <a:r>
              <a:rPr lang="en-US" altLang="ja-JP" sz="2800" dirty="0">
                <a:latin typeface="UD デジタル 教科書体 NK-R" panose="02020400000000000000" pitchFamily="18" charset="-128"/>
                <a:ea typeface="UD デジタル 教科書体 NK-R" panose="02020400000000000000" pitchFamily="18" charset="-128"/>
              </a:rPr>
              <a:t>E</a:t>
            </a:r>
            <a:r>
              <a:rPr lang="ja-JP" altLang="en-US" sz="2800" dirty="0">
                <a:latin typeface="UD デジタル 教科書体 NK-R" panose="02020400000000000000" pitchFamily="18" charset="-128"/>
                <a:ea typeface="UD デジタル 教科書体 NK-R" panose="02020400000000000000" pitchFamily="18" charset="-128"/>
              </a:rPr>
              <a:t>以外の解答例を分類してみましょう。（根拠も考えてください。）</a:t>
            </a:r>
            <a:endParaRPr lang="en-US" altLang="ja-JP" sz="2800" dirty="0">
              <a:latin typeface="UD デジタル 教科書体 NK-R" panose="02020400000000000000" pitchFamily="18" charset="-128"/>
              <a:ea typeface="UD デジタル 教科書体 NK-R" panose="02020400000000000000" pitchFamily="18" charset="-128"/>
            </a:endParaRPr>
          </a:p>
        </p:txBody>
      </p:sp>
      <p:sp>
        <p:nvSpPr>
          <p:cNvPr id="27" name="四角形: 角を丸くする 26">
            <a:extLst>
              <a:ext uri="{FF2B5EF4-FFF2-40B4-BE49-F238E27FC236}">
                <a16:creationId xmlns:a16="http://schemas.microsoft.com/office/drawing/2014/main" id="{7B96EDFB-E2AB-DDB4-FAA2-01791B6CB094}"/>
              </a:ext>
            </a:extLst>
          </p:cNvPr>
          <p:cNvSpPr/>
          <p:nvPr/>
        </p:nvSpPr>
        <p:spPr>
          <a:xfrm>
            <a:off x="91578" y="5877682"/>
            <a:ext cx="2033324" cy="444414"/>
          </a:xfrm>
          <a:prstGeom prst="roundRect">
            <a:avLst>
              <a:gd name="adj" fmla="val 27414"/>
            </a:avLst>
          </a:prstGeom>
          <a:noFill/>
          <a:ln w="57150">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3200" dirty="0">
                <a:latin typeface="UD デジタル 教科書体 NK-R" panose="02020400000000000000" pitchFamily="18" charset="-128"/>
                <a:ea typeface="UD デジタル 教科書体 NK-R" panose="02020400000000000000" pitchFamily="18" charset="-128"/>
              </a:rPr>
              <a:t>個の時間</a:t>
            </a:r>
            <a:endParaRPr kumimoji="1" lang="ja-JP" altLang="en-US" sz="3200" dirty="0">
              <a:latin typeface="UD デジタル 教科書体 NK-R" panose="02020400000000000000" pitchFamily="18" charset="-128"/>
              <a:ea typeface="UD デジタル 教科書体 NK-R" panose="02020400000000000000" pitchFamily="18" charset="-128"/>
            </a:endParaRPr>
          </a:p>
        </p:txBody>
      </p:sp>
      <p:sp>
        <p:nvSpPr>
          <p:cNvPr id="10" name="正方形/長方形 9">
            <a:extLst>
              <a:ext uri="{FF2B5EF4-FFF2-40B4-BE49-F238E27FC236}">
                <a16:creationId xmlns:a16="http://schemas.microsoft.com/office/drawing/2014/main" id="{FB83415D-A5AE-07FE-5FBD-0A946ECF5F47}"/>
              </a:ext>
            </a:extLst>
          </p:cNvPr>
          <p:cNvSpPr/>
          <p:nvPr/>
        </p:nvSpPr>
        <p:spPr>
          <a:xfrm>
            <a:off x="2568292" y="682162"/>
            <a:ext cx="7716140" cy="5953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400" dirty="0">
                <a:latin typeface="UD デジタル 教科書体 NK-R" panose="02020400000000000000" pitchFamily="18" charset="-128"/>
                <a:ea typeface="UD デジタル 教科書体 NK-R" panose="02020400000000000000" pitchFamily="18" charset="-128"/>
              </a:rPr>
              <a:t>誤答例を分析しましょう！</a:t>
            </a:r>
            <a:endParaRPr lang="en-US" altLang="ja-JP" sz="44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2332208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10952-6211-38EC-47E2-FF318FD5036C}"/>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46211CBD-140D-DEA1-DC36-B139F59C84A2}"/>
              </a:ext>
            </a:extLst>
          </p:cNvPr>
          <p:cNvGrpSpPr/>
          <p:nvPr/>
        </p:nvGrpSpPr>
        <p:grpSpPr>
          <a:xfrm>
            <a:off x="75416" y="6401156"/>
            <a:ext cx="11660955" cy="499264"/>
            <a:chOff x="75416" y="6401156"/>
            <a:chExt cx="11660955" cy="499264"/>
          </a:xfrm>
        </p:grpSpPr>
        <p:pic>
          <p:nvPicPr>
            <p:cNvPr id="5" name="図 4">
              <a:extLst>
                <a:ext uri="{FF2B5EF4-FFF2-40B4-BE49-F238E27FC236}">
                  <a16:creationId xmlns:a16="http://schemas.microsoft.com/office/drawing/2014/main" id="{68E43163-44F5-3EDD-A368-C353AD2B0BDF}"/>
                </a:ext>
              </a:extLst>
            </p:cNvPr>
            <p:cNvPicPr>
              <a:picLocks noChangeAspect="1"/>
            </p:cNvPicPr>
            <p:nvPr/>
          </p:nvPicPr>
          <p:blipFill>
            <a:blip r:embed="rId3"/>
            <a:stretch>
              <a:fillRect/>
            </a:stretch>
          </p:blipFill>
          <p:spPr>
            <a:xfrm>
              <a:off x="75416" y="6401156"/>
              <a:ext cx="4953429" cy="419136"/>
            </a:xfrm>
            <a:prstGeom prst="rect">
              <a:avLst/>
            </a:prstGeom>
          </p:spPr>
        </p:pic>
        <p:pic>
          <p:nvPicPr>
            <p:cNvPr id="7" name="図 6">
              <a:extLst>
                <a:ext uri="{FF2B5EF4-FFF2-40B4-BE49-F238E27FC236}">
                  <a16:creationId xmlns:a16="http://schemas.microsoft.com/office/drawing/2014/main" id="{8D9BB5C4-20A9-1981-E3BF-F3E258B67D6A}"/>
                </a:ext>
              </a:extLst>
            </p:cNvPr>
            <p:cNvPicPr>
              <a:picLocks noChangeAspect="1"/>
            </p:cNvPicPr>
            <p:nvPr/>
          </p:nvPicPr>
          <p:blipFill>
            <a:blip r:embed="rId3"/>
            <a:stretch>
              <a:fillRect/>
            </a:stretch>
          </p:blipFill>
          <p:spPr>
            <a:xfrm>
              <a:off x="5065789" y="6401156"/>
              <a:ext cx="4953429" cy="419136"/>
            </a:xfrm>
            <a:prstGeom prst="rect">
              <a:avLst/>
            </a:prstGeom>
          </p:spPr>
        </p:pic>
        <p:pic>
          <p:nvPicPr>
            <p:cNvPr id="9" name="図 8">
              <a:extLst>
                <a:ext uri="{FF2B5EF4-FFF2-40B4-BE49-F238E27FC236}">
                  <a16:creationId xmlns:a16="http://schemas.microsoft.com/office/drawing/2014/main" id="{B7FF54E9-812D-E807-E3E6-9E40FCF3FB83}"/>
                </a:ext>
              </a:extLst>
            </p:cNvPr>
            <p:cNvPicPr>
              <a:picLocks noChangeAspect="1"/>
            </p:cNvPicPr>
            <p:nvPr/>
          </p:nvPicPr>
          <p:blipFill>
            <a:blip r:embed="rId3"/>
            <a:srcRect t="1" r="66080" b="-19118"/>
            <a:stretch>
              <a:fillRect/>
            </a:stretch>
          </p:blipFill>
          <p:spPr>
            <a:xfrm>
              <a:off x="10056163" y="6401156"/>
              <a:ext cx="1680208" cy="499264"/>
            </a:xfrm>
            <a:prstGeom prst="rect">
              <a:avLst/>
            </a:prstGeom>
          </p:spPr>
        </p:pic>
      </p:grpSp>
      <p:grpSp>
        <p:nvGrpSpPr>
          <p:cNvPr id="11" name="グループ化 10">
            <a:extLst>
              <a:ext uri="{FF2B5EF4-FFF2-40B4-BE49-F238E27FC236}">
                <a16:creationId xmlns:a16="http://schemas.microsoft.com/office/drawing/2014/main" id="{2B4BDA4B-592D-77F8-9415-947B5D074F63}"/>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8722C89C-64CD-CA61-A538-46473236E5D8}"/>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E3703B2C-474E-C68B-E9F3-4EA8C8DB9874}"/>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E4A991DB-7BC9-3B5E-3F21-13D09A9E6256}"/>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8" name="スライド番号プレースホルダー 7">
            <a:extLst>
              <a:ext uri="{FF2B5EF4-FFF2-40B4-BE49-F238E27FC236}">
                <a16:creationId xmlns:a16="http://schemas.microsoft.com/office/drawing/2014/main" id="{56EC1BC7-8554-67A2-2F05-C2F66377546D}"/>
              </a:ext>
            </a:extLst>
          </p:cNvPr>
          <p:cNvSpPr>
            <a:spLocks noGrp="1"/>
          </p:cNvSpPr>
          <p:nvPr>
            <p:ph type="sldNum" sz="quarter" idx="12"/>
          </p:nvPr>
        </p:nvSpPr>
        <p:spPr>
          <a:xfrm>
            <a:off x="9385289" y="6428161"/>
            <a:ext cx="2743200" cy="365125"/>
          </a:xfrm>
        </p:spPr>
        <p:txBody>
          <a:bodyPr/>
          <a:lstStyle/>
          <a:p>
            <a:fld id="{50169981-DF66-4073-9B47-5725A5D5E643}" type="slidenum">
              <a:rPr kumimoji="1" lang="ja-JP" altLang="en-US" sz="2000" b="1" smtClean="0">
                <a:latin typeface="HGP創英角ﾎﾟｯﾌﾟ体" panose="040B0A00000000000000" pitchFamily="50" charset="-128"/>
                <a:ea typeface="HGP創英角ﾎﾟｯﾌﾟ体" panose="040B0A00000000000000" pitchFamily="50" charset="-128"/>
              </a:rPr>
              <a:t>9</a:t>
            </a:fld>
            <a:endParaRPr kumimoji="1" lang="ja-JP" altLang="en-US" sz="2000" b="1" dirty="0">
              <a:latin typeface="HGP創英角ﾎﾟｯﾌﾟ体" panose="040B0A00000000000000" pitchFamily="50" charset="-128"/>
              <a:ea typeface="HGP創英角ﾎﾟｯﾌﾟ体" panose="040B0A00000000000000" pitchFamily="50" charset="-128"/>
            </a:endParaRPr>
          </a:p>
        </p:txBody>
      </p:sp>
      <p:sp>
        <p:nvSpPr>
          <p:cNvPr id="6" name="正方形/長方形 5">
            <a:extLst>
              <a:ext uri="{FF2B5EF4-FFF2-40B4-BE49-F238E27FC236}">
                <a16:creationId xmlns:a16="http://schemas.microsoft.com/office/drawing/2014/main" id="{CA9DFABA-B494-43F2-DDAB-9920AACB3016}"/>
              </a:ext>
            </a:extLst>
          </p:cNvPr>
          <p:cNvSpPr/>
          <p:nvPr/>
        </p:nvSpPr>
        <p:spPr>
          <a:xfrm>
            <a:off x="207040" y="608282"/>
            <a:ext cx="2207384"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②</a:t>
            </a:r>
            <a:endParaRPr kumimoji="1" lang="ja-JP" altLang="en-US" sz="4000" dirty="0">
              <a:latin typeface="UD デジタル 教科書体 NK-R" panose="02020400000000000000" pitchFamily="18" charset="-128"/>
              <a:ea typeface="UD デジタル 教科書体 NK-R" panose="02020400000000000000" pitchFamily="18" charset="-128"/>
            </a:endParaRPr>
          </a:p>
        </p:txBody>
      </p:sp>
      <p:sp>
        <p:nvSpPr>
          <p:cNvPr id="18" name="正方形/長方形 17">
            <a:extLst>
              <a:ext uri="{FF2B5EF4-FFF2-40B4-BE49-F238E27FC236}">
                <a16:creationId xmlns:a16="http://schemas.microsoft.com/office/drawing/2014/main" id="{F9325078-5521-509B-8CF6-8C7388F4E693}"/>
              </a:ext>
            </a:extLst>
          </p:cNvPr>
          <p:cNvSpPr/>
          <p:nvPr/>
        </p:nvSpPr>
        <p:spPr>
          <a:xfrm>
            <a:off x="2568292" y="1659206"/>
            <a:ext cx="9608759" cy="55823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2800" dirty="0">
                <a:latin typeface="UD デジタル 教科書体 NK-R" panose="02020400000000000000" pitchFamily="18" charset="-128"/>
                <a:ea typeface="UD デジタル 教科書体 NK-R" panose="02020400000000000000" pitchFamily="18" charset="-128"/>
              </a:rPr>
              <a:t>・なぜ誤答になるのかを共有し、解答例を分類してみましょう。</a:t>
            </a:r>
            <a:endParaRPr lang="en-US" altLang="ja-JP" sz="2800" dirty="0">
              <a:latin typeface="UD デジタル 教科書体 NK-R" panose="02020400000000000000" pitchFamily="18" charset="-128"/>
              <a:ea typeface="UD デジタル 教科書体 NK-R" panose="02020400000000000000" pitchFamily="18" charset="-128"/>
            </a:endParaRPr>
          </a:p>
        </p:txBody>
      </p:sp>
      <p:sp>
        <p:nvSpPr>
          <p:cNvPr id="10" name="四角形: 角を丸くする 9">
            <a:extLst>
              <a:ext uri="{FF2B5EF4-FFF2-40B4-BE49-F238E27FC236}">
                <a16:creationId xmlns:a16="http://schemas.microsoft.com/office/drawing/2014/main" id="{9B1ACAE9-9168-91C0-4C8D-D9857C7CE372}"/>
              </a:ext>
            </a:extLst>
          </p:cNvPr>
          <p:cNvSpPr/>
          <p:nvPr/>
        </p:nvSpPr>
        <p:spPr>
          <a:xfrm>
            <a:off x="207040" y="1721226"/>
            <a:ext cx="2361252" cy="444414"/>
          </a:xfrm>
          <a:prstGeom prst="roundRect">
            <a:avLst>
              <a:gd name="adj" fmla="val 27414"/>
            </a:avLst>
          </a:prstGeom>
          <a:noFill/>
          <a:ln w="57150">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3200" dirty="0">
                <a:latin typeface="UD デジタル 教科書体 NK-R" panose="02020400000000000000" pitchFamily="18" charset="-128"/>
                <a:ea typeface="UD デジタル 教科書体 NK-R" panose="02020400000000000000" pitchFamily="18" charset="-128"/>
              </a:rPr>
              <a:t>協働の時間</a:t>
            </a:r>
            <a:endParaRPr kumimoji="1" lang="ja-JP" altLang="en-US" sz="3200" dirty="0">
              <a:latin typeface="UD デジタル 教科書体 NK-R" panose="02020400000000000000" pitchFamily="18" charset="-128"/>
              <a:ea typeface="UD デジタル 教科書体 NK-R" panose="02020400000000000000" pitchFamily="18" charset="-128"/>
            </a:endParaRPr>
          </a:p>
        </p:txBody>
      </p:sp>
      <p:sp>
        <p:nvSpPr>
          <p:cNvPr id="15" name="正方形/長方形 14">
            <a:extLst>
              <a:ext uri="{FF2B5EF4-FFF2-40B4-BE49-F238E27FC236}">
                <a16:creationId xmlns:a16="http://schemas.microsoft.com/office/drawing/2014/main" id="{F25D8DFC-C554-D0E4-965C-1027ED8A1CAC}"/>
              </a:ext>
            </a:extLst>
          </p:cNvPr>
          <p:cNvSpPr/>
          <p:nvPr/>
        </p:nvSpPr>
        <p:spPr>
          <a:xfrm>
            <a:off x="225052" y="2506120"/>
            <a:ext cx="3810156" cy="1353997"/>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A</a:t>
            </a:r>
            <a:r>
              <a:rPr lang="ja-JP" altLang="en-US" sz="2000" b="1" dirty="0">
                <a:solidFill>
                  <a:srgbClr val="FF0000"/>
                </a:solidFill>
                <a:latin typeface="UD デジタル 教科書体 NK-R" panose="02020400000000000000" pitchFamily="18" charset="-128"/>
                <a:ea typeface="UD デジタル 教科書体 NK-R" panose="02020400000000000000" pitchFamily="18" charset="-128"/>
              </a:rPr>
              <a:t>　</a:t>
            </a:r>
            <a:r>
              <a:rPr lang="ja-JP" altLang="en-US" sz="1400" dirty="0">
                <a:latin typeface="UD デジタル 教科書体 NK-R" panose="02020400000000000000" pitchFamily="18" charset="-128"/>
                <a:ea typeface="UD デジタル 教科書体 NK-R" panose="02020400000000000000" pitchFamily="18" charset="-128"/>
              </a:rPr>
              <a:t>「生活と太陽」という本には、「白は熱や光を反しゃする色のため、熱くなりにくい。一方、黒は熱や光をきゅうしゅうし、熱くなりやすい。」と書かれている。特に強い日差しが照りつけるえん天下では、黒い服より白い服を着る方が、すずしく過ごすことができそうだ。（</a:t>
            </a:r>
            <a:r>
              <a:rPr lang="en-US" altLang="ja-JP" sz="1400" dirty="0">
                <a:latin typeface="UD デジタル 教科書体 NK-R" panose="02020400000000000000" pitchFamily="18" charset="-128"/>
                <a:ea typeface="UD デジタル 教科書体 NK-R" panose="02020400000000000000" pitchFamily="18" charset="-128"/>
              </a:rPr>
              <a:t>123</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17" name="正方形/長方形 16">
            <a:extLst>
              <a:ext uri="{FF2B5EF4-FFF2-40B4-BE49-F238E27FC236}">
                <a16:creationId xmlns:a16="http://schemas.microsoft.com/office/drawing/2014/main" id="{12C10C5F-6CC1-B66A-3CC2-C5B2C3C77934}"/>
              </a:ext>
            </a:extLst>
          </p:cNvPr>
          <p:cNvSpPr/>
          <p:nvPr/>
        </p:nvSpPr>
        <p:spPr>
          <a:xfrm>
            <a:off x="214597" y="3945712"/>
            <a:ext cx="3810156" cy="1216387"/>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E </a:t>
            </a:r>
            <a:r>
              <a:rPr lang="ja-JP" altLang="en-US" sz="1400" dirty="0">
                <a:latin typeface="UD デジタル 教科書体 NK-R" panose="02020400000000000000" pitchFamily="18" charset="-128"/>
                <a:ea typeface="UD デジタル 教科書体 NK-R" panose="02020400000000000000" pitchFamily="18" charset="-128"/>
              </a:rPr>
              <a:t>青は青でも、うすい青を選んで着るとよさそうだ。なぜなら、「夏のくらし方」には、「白やうすい青はさわやかに見え、すずしく感じます。さらに、着ている人だけでなく、周りの人にもすずしさを感じさせます。」と書かれているからである。（</a:t>
            </a:r>
            <a:r>
              <a:rPr lang="en-US" altLang="ja-JP" sz="1400" dirty="0">
                <a:latin typeface="UD デジタル 教科書体 NK-R" panose="02020400000000000000" pitchFamily="18" charset="-128"/>
                <a:ea typeface="UD デジタル 教科書体 NK-R" panose="02020400000000000000" pitchFamily="18" charset="-128"/>
              </a:rPr>
              <a:t>111</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dirty="0">
              <a:latin typeface="UD デジタル 教科書体 NK-R" panose="02020400000000000000" pitchFamily="18" charset="-128"/>
              <a:ea typeface="UD デジタル 教科書体 NK-R" panose="02020400000000000000" pitchFamily="18" charset="-128"/>
            </a:endParaRPr>
          </a:p>
        </p:txBody>
      </p:sp>
      <p:sp>
        <p:nvSpPr>
          <p:cNvPr id="20" name="正方形/長方形 19">
            <a:extLst>
              <a:ext uri="{FF2B5EF4-FFF2-40B4-BE49-F238E27FC236}">
                <a16:creationId xmlns:a16="http://schemas.microsoft.com/office/drawing/2014/main" id="{B8474D93-75C0-DEEF-751A-579C7363FA7B}"/>
              </a:ext>
            </a:extLst>
          </p:cNvPr>
          <p:cNvSpPr/>
          <p:nvPr/>
        </p:nvSpPr>
        <p:spPr>
          <a:xfrm>
            <a:off x="4197958" y="2498776"/>
            <a:ext cx="3810156" cy="1578378"/>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en-US" altLang="ja-JP" sz="2000" b="1" i="0" u="none" strike="noStrike" kern="12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mn-cs"/>
              </a:rPr>
              <a:t>B </a:t>
            </a:r>
            <a:r>
              <a:rPr lang="ja-JP" altLang="en-US" sz="1400" dirty="0">
                <a:latin typeface="UD デジタル 教科書体 NK-R" panose="02020400000000000000" pitchFamily="18" charset="-128"/>
                <a:ea typeface="UD デジタル 教科書体 NK-R" panose="02020400000000000000" pitchFamily="18" charset="-128"/>
              </a:rPr>
              <a:t>夏のくらし方という本には、白やうすい青はさわやかに見え、着ている人だけでなく、周りの人にもすずしさを感じさせますと書かれている。つまり、赤や緑を着る場合でも、ピンクや黄緑などうすい色を選ぶと自分もみんなもすずしく過ごせそうだ。</a:t>
            </a:r>
            <a:endParaRPr lang="en-US" altLang="ja-JP" sz="1400" dirty="0">
              <a:latin typeface="UD デジタル 教科書体 NK-R" panose="02020400000000000000" pitchFamily="18" charset="-128"/>
              <a:ea typeface="UD デジタル 教科書体 NK-R" panose="02020400000000000000" pitchFamily="18" charset="-128"/>
            </a:endParaRPr>
          </a:p>
          <a:p>
            <a:pPr algn="r"/>
            <a:r>
              <a:rPr lang="ja-JP" altLang="en-US" sz="1400" dirty="0">
                <a:latin typeface="UD デジタル 教科書体 NK-R" panose="02020400000000000000" pitchFamily="18" charset="-128"/>
                <a:ea typeface="UD デジタル 教科書体 NK-R" panose="02020400000000000000" pitchFamily="18" charset="-128"/>
              </a:rPr>
              <a:t>（</a:t>
            </a:r>
            <a:r>
              <a:rPr lang="en-US" altLang="ja-JP" sz="1400" dirty="0">
                <a:latin typeface="UD デジタル 教科書体 NK-R" panose="02020400000000000000" pitchFamily="18" charset="-128"/>
                <a:ea typeface="UD デジタル 教科書体 NK-R" panose="02020400000000000000" pitchFamily="18" charset="-128"/>
              </a:rPr>
              <a:t>113</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dirty="0">
              <a:latin typeface="UD デジタル 教科書体 NK-R" panose="02020400000000000000" pitchFamily="18" charset="-128"/>
              <a:ea typeface="UD デジタル 教科書体 NK-R" panose="02020400000000000000" pitchFamily="18" charset="-128"/>
            </a:endParaRPr>
          </a:p>
        </p:txBody>
      </p:sp>
      <p:sp>
        <p:nvSpPr>
          <p:cNvPr id="22" name="正方形/長方形 21">
            <a:extLst>
              <a:ext uri="{FF2B5EF4-FFF2-40B4-BE49-F238E27FC236}">
                <a16:creationId xmlns:a16="http://schemas.microsoft.com/office/drawing/2014/main" id="{FAE6B80A-279A-0B69-0AE6-7E9BEFC74093}"/>
              </a:ext>
            </a:extLst>
          </p:cNvPr>
          <p:cNvSpPr/>
          <p:nvPr/>
        </p:nvSpPr>
        <p:spPr>
          <a:xfrm>
            <a:off x="8167247" y="2493912"/>
            <a:ext cx="3810156" cy="1563690"/>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en-US" altLang="ja-JP" sz="2000" b="1" i="0" u="none" strike="noStrike" kern="12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mn-cs"/>
              </a:rPr>
              <a:t>C </a:t>
            </a:r>
            <a:r>
              <a:rPr lang="ja-JP" altLang="en-US" sz="1400" dirty="0">
                <a:latin typeface="UD デジタル 教科書体 NK-R" panose="02020400000000000000" pitchFamily="18" charset="-128"/>
                <a:ea typeface="UD デジタル 教科書体 NK-R" panose="02020400000000000000" pitchFamily="18" charset="-128"/>
              </a:rPr>
              <a:t>黒は熱や光をきゅうしゅうし、熱くなりやすいため、反しゃする白色の服を着るとよい。また、うすい青はさわやかに見え、着ている人だけでなく周りの人にもすずしさを感じさせるため、白色や青などのさわやかな色の服を着ると、長そででもすずしく過ごすことができる。（</a:t>
            </a:r>
            <a:r>
              <a:rPr lang="en-US" altLang="ja-JP" sz="1400" dirty="0">
                <a:latin typeface="UD デジタル 教科書体 NK-R" panose="02020400000000000000" pitchFamily="18" charset="-128"/>
                <a:ea typeface="UD デジタル 教科書体 NK-R" panose="02020400000000000000" pitchFamily="18" charset="-128"/>
              </a:rPr>
              <a:t>124</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26" name="正方形/長方形 25">
            <a:extLst>
              <a:ext uri="{FF2B5EF4-FFF2-40B4-BE49-F238E27FC236}">
                <a16:creationId xmlns:a16="http://schemas.microsoft.com/office/drawing/2014/main" id="{24ACEA3E-95B6-0FCE-086C-5604446F1139}"/>
              </a:ext>
            </a:extLst>
          </p:cNvPr>
          <p:cNvSpPr/>
          <p:nvPr/>
        </p:nvSpPr>
        <p:spPr>
          <a:xfrm>
            <a:off x="4214257" y="5240938"/>
            <a:ext cx="3810156" cy="966084"/>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D</a:t>
            </a:r>
            <a:r>
              <a:rPr kumimoji="1" lang="en-US" altLang="ja-JP" sz="2000" b="1" i="0" u="none" strike="noStrike" kern="12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mn-cs"/>
              </a:rPr>
              <a:t> </a:t>
            </a:r>
            <a:r>
              <a:rPr lang="ja-JP" altLang="en-US" sz="1400" dirty="0">
                <a:latin typeface="UD デジタル 教科書体 NK-R" panose="02020400000000000000" pitchFamily="18" charset="-128"/>
                <a:ea typeface="UD デジタル 教科書体 NK-R" panose="02020400000000000000" pitchFamily="18" charset="-128"/>
              </a:rPr>
              <a:t>「夏のくらし方」には、「白やうすい青はさわやかに見え、すずしく感じます。さらに、着ている人だけでなく、周りの人にもすずしさを感じさせます。」と書かれている。（</a:t>
            </a:r>
            <a:r>
              <a:rPr lang="en-US" altLang="ja-JP" sz="1400" dirty="0">
                <a:latin typeface="UD デジタル 教科書体 NK-R" panose="02020400000000000000" pitchFamily="18" charset="-128"/>
                <a:ea typeface="UD デジタル 教科書体 NK-R" panose="02020400000000000000" pitchFamily="18" charset="-128"/>
              </a:rPr>
              <a:t>78</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28" name="正方形/長方形 27">
            <a:extLst>
              <a:ext uri="{FF2B5EF4-FFF2-40B4-BE49-F238E27FC236}">
                <a16:creationId xmlns:a16="http://schemas.microsoft.com/office/drawing/2014/main" id="{6611E0AD-1909-34A4-DD18-6481B5A0B93D}"/>
              </a:ext>
            </a:extLst>
          </p:cNvPr>
          <p:cNvSpPr/>
          <p:nvPr/>
        </p:nvSpPr>
        <p:spPr>
          <a:xfrm>
            <a:off x="214597" y="5386303"/>
            <a:ext cx="3810156" cy="591669"/>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H</a:t>
            </a:r>
            <a:r>
              <a:rPr kumimoji="1" lang="en-US" altLang="ja-JP" sz="2000" b="1" i="0" u="none" strike="noStrike" kern="12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mn-cs"/>
              </a:rPr>
              <a:t> </a:t>
            </a:r>
            <a:r>
              <a:rPr lang="ja-JP" altLang="en-US" sz="1400" dirty="0">
                <a:latin typeface="UD デジタル 教科書体 NK-R" panose="02020400000000000000" pitchFamily="18" charset="-128"/>
                <a:ea typeface="UD デジタル 教科書体 NK-R" panose="02020400000000000000" pitchFamily="18" charset="-128"/>
              </a:rPr>
              <a:t>「色の効果」という本には、「白は雪の色であり、冷たい印象がある。」と書いている。（</a:t>
            </a:r>
            <a:r>
              <a:rPr lang="en-US" altLang="ja-JP" sz="1400" dirty="0">
                <a:latin typeface="UD デジタル 教科書体 NK-R" panose="02020400000000000000" pitchFamily="18" charset="-128"/>
                <a:ea typeface="UD デジタル 教科書体 NK-R" panose="02020400000000000000" pitchFamily="18" charset="-128"/>
              </a:rPr>
              <a:t>40</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34" name="正方形/長方形 33">
            <a:extLst>
              <a:ext uri="{FF2B5EF4-FFF2-40B4-BE49-F238E27FC236}">
                <a16:creationId xmlns:a16="http://schemas.microsoft.com/office/drawing/2014/main" id="{35220431-B18E-5AA7-04B7-8A23D36D635D}"/>
              </a:ext>
            </a:extLst>
          </p:cNvPr>
          <p:cNvSpPr/>
          <p:nvPr/>
        </p:nvSpPr>
        <p:spPr>
          <a:xfrm>
            <a:off x="4214257" y="4176004"/>
            <a:ext cx="3810156" cy="966084"/>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F </a:t>
            </a:r>
            <a:r>
              <a:rPr lang="ja-JP" altLang="en-US" sz="1400" dirty="0">
                <a:latin typeface="UD デジタル 教科書体 NK-R" panose="02020400000000000000" pitchFamily="18" charset="-128"/>
                <a:ea typeface="UD デジタル 教科書体 NK-R" panose="02020400000000000000" pitchFamily="18" charset="-128"/>
              </a:rPr>
              <a:t>生活と太陽という本では、白は熱や光を反しゃすると書かれているため、白などの光をきゅうしゅうしにくい服を着ることで、長そででも暑くなく過ごすことができそうだ。（</a:t>
            </a:r>
            <a:r>
              <a:rPr lang="en-US" altLang="ja-JP" sz="1400" dirty="0">
                <a:latin typeface="UD デジタル 教科書体 NK-R" panose="02020400000000000000" pitchFamily="18" charset="-128"/>
                <a:ea typeface="UD デジタル 教科書体 NK-R" panose="02020400000000000000" pitchFamily="18" charset="-128"/>
              </a:rPr>
              <a:t>78</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36" name="正方形/長方形 35">
            <a:extLst>
              <a:ext uri="{FF2B5EF4-FFF2-40B4-BE49-F238E27FC236}">
                <a16:creationId xmlns:a16="http://schemas.microsoft.com/office/drawing/2014/main" id="{23769200-1A09-3FAF-733E-77FD6745928A}"/>
              </a:ext>
            </a:extLst>
          </p:cNvPr>
          <p:cNvSpPr/>
          <p:nvPr/>
        </p:nvSpPr>
        <p:spPr>
          <a:xfrm>
            <a:off x="8167247" y="4146450"/>
            <a:ext cx="3810156" cy="966084"/>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G </a:t>
            </a:r>
            <a:r>
              <a:rPr lang="ja-JP" altLang="en-US" sz="1400" dirty="0">
                <a:latin typeface="UD デジタル 教科書体 NK-R" panose="02020400000000000000" pitchFamily="18" charset="-128"/>
                <a:ea typeface="UD デジタル 教科書体 NK-R" panose="02020400000000000000" pitchFamily="18" charset="-128"/>
              </a:rPr>
              <a:t>緑色の衣服は森や植物を連想させ、すずしく過ごすことができます。また、赤やオレンジ、茶色などは暑そうに見えるので、すずしく過ごすことがむずかしそうだ。（</a:t>
            </a:r>
            <a:r>
              <a:rPr lang="en-US" altLang="ja-JP" sz="1400" dirty="0">
                <a:latin typeface="UD デジタル 教科書体 NK-R" panose="02020400000000000000" pitchFamily="18" charset="-128"/>
                <a:ea typeface="UD デジタル 教科書体 NK-R" panose="02020400000000000000" pitchFamily="18" charset="-128"/>
              </a:rPr>
              <a:t>74</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38" name="正方形/長方形 37">
            <a:extLst>
              <a:ext uri="{FF2B5EF4-FFF2-40B4-BE49-F238E27FC236}">
                <a16:creationId xmlns:a16="http://schemas.microsoft.com/office/drawing/2014/main" id="{13AE3421-B626-4DC2-D071-AA20E25CA641}"/>
              </a:ext>
            </a:extLst>
          </p:cNvPr>
          <p:cNvSpPr/>
          <p:nvPr/>
        </p:nvSpPr>
        <p:spPr>
          <a:xfrm>
            <a:off x="8167247" y="5231576"/>
            <a:ext cx="3810156" cy="943712"/>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I </a:t>
            </a:r>
            <a:r>
              <a:rPr lang="ja-JP" altLang="en-US" sz="1400" dirty="0">
                <a:latin typeface="UD デジタル 教科書体 NK-R" panose="02020400000000000000" pitchFamily="18" charset="-128"/>
                <a:ea typeface="UD デジタル 教科書体 NK-R" panose="02020400000000000000" pitchFamily="18" charset="-128"/>
              </a:rPr>
              <a:t>白は雪の色であり、冷たい印象がある。また、白色や青色の衣服は着ている人だけでなく、周りの人にもすずしさを感じさせることができる。</a:t>
            </a:r>
            <a:endParaRPr lang="en-US" altLang="ja-JP" sz="1400" dirty="0">
              <a:latin typeface="UD デジタル 教科書体 NK-R" panose="02020400000000000000" pitchFamily="18" charset="-128"/>
              <a:ea typeface="UD デジタル 教科書体 NK-R" panose="02020400000000000000" pitchFamily="18" charset="-128"/>
            </a:endParaRPr>
          </a:p>
          <a:p>
            <a:pPr algn="r"/>
            <a:r>
              <a:rPr lang="ja-JP" altLang="en-US" sz="1400" dirty="0">
                <a:latin typeface="UD デジタル 教科書体 NK-R" panose="02020400000000000000" pitchFamily="18" charset="-128"/>
                <a:ea typeface="UD デジタル 教科書体 NK-R" panose="02020400000000000000" pitchFamily="18" charset="-128"/>
              </a:rPr>
              <a:t>（</a:t>
            </a:r>
            <a:r>
              <a:rPr lang="en-US" altLang="ja-JP" sz="1400" dirty="0">
                <a:latin typeface="UD デジタル 教科書体 NK-R" panose="02020400000000000000" pitchFamily="18" charset="-128"/>
                <a:ea typeface="UD デジタル 教科書体 NK-R" panose="02020400000000000000" pitchFamily="18" charset="-128"/>
              </a:rPr>
              <a:t>64</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39" name="四角形: 角を丸くする 38">
            <a:extLst>
              <a:ext uri="{FF2B5EF4-FFF2-40B4-BE49-F238E27FC236}">
                <a16:creationId xmlns:a16="http://schemas.microsoft.com/office/drawing/2014/main" id="{E29C07DD-6833-26D5-6592-1AC0762CFB44}"/>
              </a:ext>
            </a:extLst>
          </p:cNvPr>
          <p:cNvSpPr/>
          <p:nvPr/>
        </p:nvSpPr>
        <p:spPr>
          <a:xfrm>
            <a:off x="225052" y="2517876"/>
            <a:ext cx="3799701" cy="2594658"/>
          </a:xfrm>
          <a:prstGeom prst="roundRect">
            <a:avLst>
              <a:gd name="adj" fmla="val 32902"/>
            </a:avLst>
          </a:prstGeom>
          <a:solidFill>
            <a:srgbClr val="D9F2D0">
              <a:alpha val="60000"/>
            </a:srgbClr>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4800" dirty="0">
                <a:solidFill>
                  <a:schemeClr val="tx1"/>
                </a:solidFill>
                <a:latin typeface="UD デジタル 教科書体 NK-R" panose="02020400000000000000" pitchFamily="18" charset="-128"/>
                <a:ea typeface="UD デジタル 教科書体 NK-R" panose="02020400000000000000" pitchFamily="18" charset="-128"/>
              </a:rPr>
              <a:t>正答例</a:t>
            </a:r>
            <a:endParaRPr lang="en-US" altLang="ja-JP" sz="4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r>
              <a:rPr kumimoji="1" lang="en-US" altLang="ja-JP" sz="4800" dirty="0">
                <a:solidFill>
                  <a:schemeClr val="tx1"/>
                </a:solidFill>
                <a:latin typeface="UD デジタル 教科書体 NK-R" panose="02020400000000000000" pitchFamily="18" charset="-128"/>
                <a:ea typeface="UD デジタル 教科書体 NK-R" panose="02020400000000000000" pitchFamily="18" charset="-128"/>
              </a:rPr>
              <a:t>A</a:t>
            </a:r>
            <a:r>
              <a:rPr lang="ja-JP" altLang="en-US" sz="4800" dirty="0">
                <a:solidFill>
                  <a:schemeClr val="tx1"/>
                </a:solidFill>
                <a:latin typeface="UD デジタル 教科書体 NK-R" panose="02020400000000000000" pitchFamily="18" charset="-128"/>
                <a:ea typeface="UD デジタル 教科書体 NK-R" panose="02020400000000000000" pitchFamily="18" charset="-128"/>
              </a:rPr>
              <a:t>・</a:t>
            </a:r>
            <a:r>
              <a:rPr kumimoji="1" lang="en-US" altLang="ja-JP" sz="4800" dirty="0">
                <a:solidFill>
                  <a:schemeClr val="tx1"/>
                </a:solidFill>
                <a:latin typeface="UD デジタル 教科書体 NK-R" panose="02020400000000000000" pitchFamily="18" charset="-128"/>
                <a:ea typeface="UD デジタル 教科書体 NK-R" panose="02020400000000000000" pitchFamily="18" charset="-128"/>
              </a:rPr>
              <a:t>E</a:t>
            </a:r>
            <a:endParaRPr kumimoji="1" lang="ja-JP" altLang="en-US" sz="48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41" name="四角形: 角を丸くする 40">
            <a:extLst>
              <a:ext uri="{FF2B5EF4-FFF2-40B4-BE49-F238E27FC236}">
                <a16:creationId xmlns:a16="http://schemas.microsoft.com/office/drawing/2014/main" id="{84A6B29C-BED8-F234-6E95-E79A3D59993E}"/>
              </a:ext>
            </a:extLst>
          </p:cNvPr>
          <p:cNvSpPr/>
          <p:nvPr/>
        </p:nvSpPr>
        <p:spPr>
          <a:xfrm>
            <a:off x="4206604" y="2533346"/>
            <a:ext cx="3799701" cy="2594658"/>
          </a:xfrm>
          <a:prstGeom prst="roundRect">
            <a:avLst>
              <a:gd name="adj" fmla="val 32902"/>
            </a:avLst>
          </a:prstGeom>
          <a:solidFill>
            <a:srgbClr val="D9F2D0">
              <a:alpha val="60000"/>
            </a:srgbClr>
          </a:solidFill>
          <a:ln w="571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4800" dirty="0">
                <a:solidFill>
                  <a:schemeClr val="tx1"/>
                </a:solidFill>
                <a:latin typeface="UD デジタル 教科書体 NK-R" panose="02020400000000000000" pitchFamily="18" charset="-128"/>
                <a:ea typeface="UD デジタル 教科書体 NK-R" panose="02020400000000000000" pitchFamily="18" charset="-128"/>
              </a:rPr>
              <a:t>B</a:t>
            </a:r>
            <a:r>
              <a:rPr lang="ja-JP" altLang="en-US" sz="4800" dirty="0">
                <a:solidFill>
                  <a:schemeClr val="tx1"/>
                </a:solidFill>
                <a:latin typeface="UD デジタル 教科書体 NK-R" panose="02020400000000000000" pitchFamily="18" charset="-128"/>
                <a:ea typeface="UD デジタル 教科書体 NK-R" panose="02020400000000000000" pitchFamily="18" charset="-128"/>
              </a:rPr>
              <a:t>・</a:t>
            </a:r>
            <a:r>
              <a:rPr lang="en-US" altLang="ja-JP" sz="4800" dirty="0">
                <a:solidFill>
                  <a:schemeClr val="tx1"/>
                </a:solidFill>
                <a:latin typeface="UD デジタル 教科書体 NK-R" panose="02020400000000000000" pitchFamily="18" charset="-128"/>
                <a:ea typeface="UD デジタル 教科書体 NK-R" panose="02020400000000000000" pitchFamily="18" charset="-128"/>
              </a:rPr>
              <a:t>F</a:t>
            </a:r>
            <a:endParaRPr kumimoji="1" lang="ja-JP" altLang="en-US" sz="48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43" name="四角形: 角を丸くする 42">
            <a:extLst>
              <a:ext uri="{FF2B5EF4-FFF2-40B4-BE49-F238E27FC236}">
                <a16:creationId xmlns:a16="http://schemas.microsoft.com/office/drawing/2014/main" id="{2205D181-3117-3888-03A5-1262C807C35E}"/>
              </a:ext>
            </a:extLst>
          </p:cNvPr>
          <p:cNvSpPr/>
          <p:nvPr/>
        </p:nvSpPr>
        <p:spPr>
          <a:xfrm>
            <a:off x="8174899" y="2536575"/>
            <a:ext cx="3810156" cy="3596727"/>
          </a:xfrm>
          <a:prstGeom prst="roundRect">
            <a:avLst>
              <a:gd name="adj" fmla="val 32902"/>
            </a:avLst>
          </a:prstGeom>
          <a:solidFill>
            <a:srgbClr val="D9F2D0">
              <a:alpha val="60000"/>
            </a:srgbClr>
          </a:solid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4800" dirty="0">
                <a:solidFill>
                  <a:schemeClr val="tx1"/>
                </a:solidFill>
                <a:latin typeface="UD デジタル 教科書体 NK-R" panose="02020400000000000000" pitchFamily="18" charset="-128"/>
                <a:ea typeface="UD デジタル 教科書体 NK-R" panose="02020400000000000000" pitchFamily="18" charset="-128"/>
              </a:rPr>
              <a:t>C</a:t>
            </a:r>
            <a:r>
              <a:rPr lang="ja-JP" altLang="en-US" sz="4800" dirty="0">
                <a:solidFill>
                  <a:schemeClr val="tx1"/>
                </a:solidFill>
                <a:latin typeface="UD デジタル 教科書体 NK-R" panose="02020400000000000000" pitchFamily="18" charset="-128"/>
                <a:ea typeface="UD デジタル 教科書体 NK-R" panose="02020400000000000000" pitchFamily="18" charset="-128"/>
              </a:rPr>
              <a:t>・</a:t>
            </a:r>
            <a:r>
              <a:rPr lang="en-US" altLang="ja-JP" sz="4800" dirty="0">
                <a:solidFill>
                  <a:schemeClr val="tx1"/>
                </a:solidFill>
                <a:latin typeface="UD デジタル 教科書体 NK-R" panose="02020400000000000000" pitchFamily="18" charset="-128"/>
                <a:ea typeface="UD デジタル 教科書体 NK-R" panose="02020400000000000000" pitchFamily="18" charset="-128"/>
              </a:rPr>
              <a:t>G</a:t>
            </a:r>
            <a:r>
              <a:rPr lang="ja-JP" altLang="en-US" sz="4800" dirty="0">
                <a:solidFill>
                  <a:schemeClr val="tx1"/>
                </a:solidFill>
                <a:latin typeface="UD デジタル 教科書体 NK-R" panose="02020400000000000000" pitchFamily="18" charset="-128"/>
                <a:ea typeface="UD デジタル 教科書体 NK-R" panose="02020400000000000000" pitchFamily="18" charset="-128"/>
              </a:rPr>
              <a:t>・</a:t>
            </a:r>
            <a:r>
              <a:rPr lang="en-US" altLang="ja-JP" sz="4800" dirty="0">
                <a:solidFill>
                  <a:schemeClr val="tx1"/>
                </a:solidFill>
                <a:latin typeface="UD デジタル 教科書体 NK-R" panose="02020400000000000000" pitchFamily="18" charset="-128"/>
                <a:ea typeface="UD デジタル 教科書体 NK-R" panose="02020400000000000000" pitchFamily="18" charset="-128"/>
              </a:rPr>
              <a:t>I</a:t>
            </a:r>
            <a:endParaRPr kumimoji="1" lang="ja-JP" altLang="en-US" sz="48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45" name="四角形: 角を丸くする 44">
            <a:extLst>
              <a:ext uri="{FF2B5EF4-FFF2-40B4-BE49-F238E27FC236}">
                <a16:creationId xmlns:a16="http://schemas.microsoft.com/office/drawing/2014/main" id="{6E2314C9-B8A3-602D-F672-2DE89E3102D3}"/>
              </a:ext>
            </a:extLst>
          </p:cNvPr>
          <p:cNvSpPr/>
          <p:nvPr/>
        </p:nvSpPr>
        <p:spPr>
          <a:xfrm>
            <a:off x="225052" y="5243191"/>
            <a:ext cx="7783062" cy="943713"/>
          </a:xfrm>
          <a:prstGeom prst="roundRect">
            <a:avLst>
              <a:gd name="adj" fmla="val 32902"/>
            </a:avLst>
          </a:prstGeom>
          <a:solidFill>
            <a:srgbClr val="D9F2D0">
              <a:alpha val="60000"/>
            </a:srgbClr>
          </a:solid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4800" dirty="0">
                <a:solidFill>
                  <a:schemeClr val="tx1"/>
                </a:solidFill>
                <a:latin typeface="UD デジタル 教科書体 NK-R" panose="02020400000000000000" pitchFamily="18" charset="-128"/>
                <a:ea typeface="UD デジタル 教科書体 NK-R" panose="02020400000000000000" pitchFamily="18" charset="-128"/>
              </a:rPr>
              <a:t>D</a:t>
            </a:r>
            <a:r>
              <a:rPr kumimoji="1" lang="ja-JP" altLang="en-US" sz="4800" dirty="0">
                <a:solidFill>
                  <a:schemeClr val="tx1"/>
                </a:solidFill>
                <a:latin typeface="UD デジタル 教科書体 NK-R" panose="02020400000000000000" pitchFamily="18" charset="-128"/>
                <a:ea typeface="UD デジタル 教科書体 NK-R" panose="02020400000000000000" pitchFamily="18" charset="-128"/>
              </a:rPr>
              <a:t>・</a:t>
            </a:r>
            <a:r>
              <a:rPr kumimoji="1" lang="en-US" altLang="ja-JP" sz="4800" dirty="0">
                <a:solidFill>
                  <a:schemeClr val="tx1"/>
                </a:solidFill>
                <a:latin typeface="UD デジタル 教科書体 NK-R" panose="02020400000000000000" pitchFamily="18" charset="-128"/>
                <a:ea typeface="UD デジタル 教科書体 NK-R" panose="02020400000000000000" pitchFamily="18" charset="-128"/>
              </a:rPr>
              <a:t>H</a:t>
            </a:r>
            <a:endParaRPr kumimoji="1" lang="ja-JP" altLang="en-US" sz="48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16" name="正方形/長方形 15">
            <a:extLst>
              <a:ext uri="{FF2B5EF4-FFF2-40B4-BE49-F238E27FC236}">
                <a16:creationId xmlns:a16="http://schemas.microsoft.com/office/drawing/2014/main" id="{AFF6F55C-7CBF-2848-84C0-8211B8A2C172}"/>
              </a:ext>
            </a:extLst>
          </p:cNvPr>
          <p:cNvSpPr/>
          <p:nvPr/>
        </p:nvSpPr>
        <p:spPr>
          <a:xfrm>
            <a:off x="2568292" y="682162"/>
            <a:ext cx="7716140" cy="5953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400" dirty="0">
                <a:latin typeface="UD デジタル 教科書体 NK-R" panose="02020400000000000000" pitchFamily="18" charset="-128"/>
                <a:ea typeface="UD デジタル 教科書体 NK-R" panose="02020400000000000000" pitchFamily="18" charset="-128"/>
              </a:rPr>
              <a:t>誤答例を分析しましょう！</a:t>
            </a:r>
            <a:endParaRPr lang="en-US" altLang="ja-JP" sz="44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340638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EA6A4-2A80-98DB-82A0-3DE4A3FB6EB7}"/>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50FF98CA-FE2F-77B3-3D44-8872AF5B97D8}"/>
              </a:ext>
            </a:extLst>
          </p:cNvPr>
          <p:cNvGrpSpPr/>
          <p:nvPr/>
        </p:nvGrpSpPr>
        <p:grpSpPr>
          <a:xfrm>
            <a:off x="75416" y="6401156"/>
            <a:ext cx="11660955" cy="499264"/>
            <a:chOff x="75416" y="6401156"/>
            <a:chExt cx="11660955" cy="499264"/>
          </a:xfrm>
        </p:grpSpPr>
        <p:pic>
          <p:nvPicPr>
            <p:cNvPr id="5" name="図 4">
              <a:extLst>
                <a:ext uri="{FF2B5EF4-FFF2-40B4-BE49-F238E27FC236}">
                  <a16:creationId xmlns:a16="http://schemas.microsoft.com/office/drawing/2014/main" id="{BFB631BA-1C1F-E77B-F718-6A75A37CC5C5}"/>
                </a:ext>
              </a:extLst>
            </p:cNvPr>
            <p:cNvPicPr>
              <a:picLocks noChangeAspect="1"/>
            </p:cNvPicPr>
            <p:nvPr/>
          </p:nvPicPr>
          <p:blipFill>
            <a:blip r:embed="rId3"/>
            <a:stretch>
              <a:fillRect/>
            </a:stretch>
          </p:blipFill>
          <p:spPr>
            <a:xfrm>
              <a:off x="75416" y="6401156"/>
              <a:ext cx="4953429" cy="419136"/>
            </a:xfrm>
            <a:prstGeom prst="rect">
              <a:avLst/>
            </a:prstGeom>
          </p:spPr>
        </p:pic>
        <p:pic>
          <p:nvPicPr>
            <p:cNvPr id="7" name="図 6">
              <a:extLst>
                <a:ext uri="{FF2B5EF4-FFF2-40B4-BE49-F238E27FC236}">
                  <a16:creationId xmlns:a16="http://schemas.microsoft.com/office/drawing/2014/main" id="{C9FAAAF7-E024-5FAF-5BB1-6BC321142C76}"/>
                </a:ext>
              </a:extLst>
            </p:cNvPr>
            <p:cNvPicPr>
              <a:picLocks noChangeAspect="1"/>
            </p:cNvPicPr>
            <p:nvPr/>
          </p:nvPicPr>
          <p:blipFill>
            <a:blip r:embed="rId3"/>
            <a:stretch>
              <a:fillRect/>
            </a:stretch>
          </p:blipFill>
          <p:spPr>
            <a:xfrm>
              <a:off x="5065789" y="6401156"/>
              <a:ext cx="4953429" cy="419136"/>
            </a:xfrm>
            <a:prstGeom prst="rect">
              <a:avLst/>
            </a:prstGeom>
          </p:spPr>
        </p:pic>
        <p:pic>
          <p:nvPicPr>
            <p:cNvPr id="9" name="図 8">
              <a:extLst>
                <a:ext uri="{FF2B5EF4-FFF2-40B4-BE49-F238E27FC236}">
                  <a16:creationId xmlns:a16="http://schemas.microsoft.com/office/drawing/2014/main" id="{032E2710-B776-BA9D-6D81-A8ACF4E2C46B}"/>
                </a:ext>
              </a:extLst>
            </p:cNvPr>
            <p:cNvPicPr>
              <a:picLocks noChangeAspect="1"/>
            </p:cNvPicPr>
            <p:nvPr/>
          </p:nvPicPr>
          <p:blipFill>
            <a:blip r:embed="rId3"/>
            <a:srcRect t="1" r="66080" b="-19118"/>
            <a:stretch>
              <a:fillRect/>
            </a:stretch>
          </p:blipFill>
          <p:spPr>
            <a:xfrm>
              <a:off x="10056163" y="6401156"/>
              <a:ext cx="1680208" cy="499264"/>
            </a:xfrm>
            <a:prstGeom prst="rect">
              <a:avLst/>
            </a:prstGeom>
          </p:spPr>
        </p:pic>
      </p:grpSp>
      <p:grpSp>
        <p:nvGrpSpPr>
          <p:cNvPr id="11" name="グループ化 10">
            <a:extLst>
              <a:ext uri="{FF2B5EF4-FFF2-40B4-BE49-F238E27FC236}">
                <a16:creationId xmlns:a16="http://schemas.microsoft.com/office/drawing/2014/main" id="{C8CBA68C-FE0C-42AB-DA16-1A74A9C4C5E5}"/>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464D5216-6C95-617E-46C6-31ED1BD731CB}"/>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06CFADE2-142C-E3F9-54C0-A3BE9655CAE2}"/>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7EDE50EF-9210-9739-BB29-94E7E3C8E817}"/>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8" name="スライド番号プレースホルダー 7">
            <a:extLst>
              <a:ext uri="{FF2B5EF4-FFF2-40B4-BE49-F238E27FC236}">
                <a16:creationId xmlns:a16="http://schemas.microsoft.com/office/drawing/2014/main" id="{E1F47671-B8B2-8A2F-7A11-07DAB6880607}"/>
              </a:ext>
            </a:extLst>
          </p:cNvPr>
          <p:cNvSpPr>
            <a:spLocks noGrp="1"/>
          </p:cNvSpPr>
          <p:nvPr>
            <p:ph type="sldNum" sz="quarter" idx="12"/>
          </p:nvPr>
        </p:nvSpPr>
        <p:spPr>
          <a:xfrm>
            <a:off x="9385289" y="6428161"/>
            <a:ext cx="2743200" cy="365125"/>
          </a:xfrm>
        </p:spPr>
        <p:txBody>
          <a:bodyPr/>
          <a:lstStyle/>
          <a:p>
            <a:fld id="{50169981-DF66-4073-9B47-5725A5D5E643}" type="slidenum">
              <a:rPr kumimoji="1" lang="ja-JP" altLang="en-US" sz="2000" b="1" smtClean="0">
                <a:latin typeface="HGP創英角ﾎﾟｯﾌﾟ体" panose="040B0A00000000000000" pitchFamily="50" charset="-128"/>
                <a:ea typeface="HGP創英角ﾎﾟｯﾌﾟ体" panose="040B0A00000000000000" pitchFamily="50" charset="-128"/>
              </a:rPr>
              <a:t>10</a:t>
            </a:fld>
            <a:endParaRPr kumimoji="1" lang="ja-JP" altLang="en-US" sz="2000" b="1" dirty="0">
              <a:latin typeface="HGP創英角ﾎﾟｯﾌﾟ体" panose="040B0A00000000000000" pitchFamily="50" charset="-128"/>
              <a:ea typeface="HGP創英角ﾎﾟｯﾌﾟ体" panose="040B0A00000000000000" pitchFamily="50" charset="-128"/>
            </a:endParaRPr>
          </a:p>
        </p:txBody>
      </p:sp>
      <p:sp>
        <p:nvSpPr>
          <p:cNvPr id="6" name="正方形/長方形 5">
            <a:extLst>
              <a:ext uri="{FF2B5EF4-FFF2-40B4-BE49-F238E27FC236}">
                <a16:creationId xmlns:a16="http://schemas.microsoft.com/office/drawing/2014/main" id="{BDD5A156-A862-24D5-4C54-1E9EBA770516}"/>
              </a:ext>
            </a:extLst>
          </p:cNvPr>
          <p:cNvSpPr/>
          <p:nvPr/>
        </p:nvSpPr>
        <p:spPr>
          <a:xfrm>
            <a:off x="207040" y="608282"/>
            <a:ext cx="2207384"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②</a:t>
            </a:r>
            <a:endParaRPr kumimoji="1" lang="ja-JP" altLang="en-US" sz="4000" dirty="0">
              <a:latin typeface="UD デジタル 教科書体 NK-R" panose="02020400000000000000" pitchFamily="18" charset="-128"/>
              <a:ea typeface="UD デジタル 教科書体 NK-R" panose="02020400000000000000" pitchFamily="18" charset="-128"/>
            </a:endParaRPr>
          </a:p>
        </p:txBody>
      </p:sp>
      <p:sp>
        <p:nvSpPr>
          <p:cNvPr id="18" name="正方形/長方形 17">
            <a:extLst>
              <a:ext uri="{FF2B5EF4-FFF2-40B4-BE49-F238E27FC236}">
                <a16:creationId xmlns:a16="http://schemas.microsoft.com/office/drawing/2014/main" id="{DA8393F7-6D33-46A6-3317-F381447BC442}"/>
              </a:ext>
            </a:extLst>
          </p:cNvPr>
          <p:cNvSpPr/>
          <p:nvPr/>
        </p:nvSpPr>
        <p:spPr>
          <a:xfrm>
            <a:off x="2568292" y="1567615"/>
            <a:ext cx="9608759" cy="55823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2800" dirty="0">
                <a:latin typeface="UD デジタル 教科書体 NK-R" panose="02020400000000000000" pitchFamily="18" charset="-128"/>
                <a:ea typeface="UD デジタル 教科書体 NK-R" panose="02020400000000000000" pitchFamily="18" charset="-128"/>
              </a:rPr>
              <a:t>・それぞれの解答例における課題を考えましょう。</a:t>
            </a:r>
            <a:endParaRPr lang="en-US" altLang="ja-JP" sz="2800" dirty="0">
              <a:latin typeface="UD デジタル 教科書体 NK-R" panose="02020400000000000000" pitchFamily="18" charset="-128"/>
              <a:ea typeface="UD デジタル 教科書体 NK-R" panose="02020400000000000000" pitchFamily="18" charset="-128"/>
            </a:endParaRPr>
          </a:p>
        </p:txBody>
      </p:sp>
      <p:sp>
        <p:nvSpPr>
          <p:cNvPr id="10" name="四角形: 角を丸くする 9">
            <a:extLst>
              <a:ext uri="{FF2B5EF4-FFF2-40B4-BE49-F238E27FC236}">
                <a16:creationId xmlns:a16="http://schemas.microsoft.com/office/drawing/2014/main" id="{F3410215-06E8-ACC6-B87A-7518D39C9589}"/>
              </a:ext>
            </a:extLst>
          </p:cNvPr>
          <p:cNvSpPr/>
          <p:nvPr/>
        </p:nvSpPr>
        <p:spPr>
          <a:xfrm>
            <a:off x="207040" y="1629635"/>
            <a:ext cx="2361252" cy="444414"/>
          </a:xfrm>
          <a:prstGeom prst="roundRect">
            <a:avLst>
              <a:gd name="adj" fmla="val 27414"/>
            </a:avLst>
          </a:prstGeom>
          <a:noFill/>
          <a:ln w="57150">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3200" dirty="0">
                <a:latin typeface="UD デジタル 教科書体 NK-R" panose="02020400000000000000" pitchFamily="18" charset="-128"/>
                <a:ea typeface="UD デジタル 教科書体 NK-R" panose="02020400000000000000" pitchFamily="18" charset="-128"/>
              </a:rPr>
              <a:t>協働の時間</a:t>
            </a:r>
            <a:endParaRPr kumimoji="1" lang="ja-JP" altLang="en-US" sz="3200" dirty="0">
              <a:latin typeface="UD デジタル 教科書体 NK-R" panose="02020400000000000000" pitchFamily="18" charset="-128"/>
              <a:ea typeface="UD デジタル 教科書体 NK-R" panose="02020400000000000000" pitchFamily="18" charset="-128"/>
            </a:endParaRPr>
          </a:p>
        </p:txBody>
      </p:sp>
      <p:sp>
        <p:nvSpPr>
          <p:cNvPr id="20" name="正方形/長方形 19">
            <a:extLst>
              <a:ext uri="{FF2B5EF4-FFF2-40B4-BE49-F238E27FC236}">
                <a16:creationId xmlns:a16="http://schemas.microsoft.com/office/drawing/2014/main" id="{B14E14A5-B959-5FE7-CB5B-3217C65A60B7}"/>
              </a:ext>
            </a:extLst>
          </p:cNvPr>
          <p:cNvSpPr/>
          <p:nvPr/>
        </p:nvSpPr>
        <p:spPr>
          <a:xfrm>
            <a:off x="404101" y="2483529"/>
            <a:ext cx="4606630" cy="2058330"/>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en-US" altLang="ja-JP" sz="2800" b="1" i="0" u="none" strike="noStrike" kern="12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mn-cs"/>
              </a:rPr>
              <a:t>B </a:t>
            </a:r>
            <a:r>
              <a:rPr lang="ja-JP" altLang="en-US" dirty="0">
                <a:latin typeface="UD デジタル 教科書体 NK-R" panose="02020400000000000000" pitchFamily="18" charset="-128"/>
                <a:ea typeface="UD デジタル 教科書体 NK-R" panose="02020400000000000000" pitchFamily="18" charset="-128"/>
              </a:rPr>
              <a:t>夏のくらし方という本には、白やうすい青はさわやかに見え、着ている人だけでなく、周りの人にもすずしさを感じさせますと書かれている。つまり、赤や緑を着る場合でも、ピンクや黄緑などうすい色を選ぶと自分もみんなもすずしく過ごせそうだ。（</a:t>
            </a:r>
            <a:r>
              <a:rPr lang="en-US" altLang="ja-JP" dirty="0">
                <a:latin typeface="UD デジタル 教科書体 NK-R" panose="02020400000000000000" pitchFamily="18" charset="-128"/>
                <a:ea typeface="UD デジタル 教科書体 NK-R" panose="02020400000000000000" pitchFamily="18" charset="-128"/>
              </a:rPr>
              <a:t>113</a:t>
            </a:r>
            <a:r>
              <a:rPr lang="ja-JP" altLang="en-US" dirty="0">
                <a:latin typeface="UD デジタル 教科書体 NK-R" panose="02020400000000000000" pitchFamily="18" charset="-128"/>
                <a:ea typeface="UD デジタル 教科書体 NK-R" panose="02020400000000000000" pitchFamily="18" charset="-128"/>
              </a:rPr>
              <a:t>字）</a:t>
            </a:r>
            <a:endParaRPr kumimoji="1" lang="ja-JP" altLang="en-US" dirty="0">
              <a:latin typeface="UD デジタル 教科書体 NK-R" panose="02020400000000000000" pitchFamily="18" charset="-128"/>
              <a:ea typeface="UD デジタル 教科書体 NK-R" panose="02020400000000000000" pitchFamily="18" charset="-128"/>
            </a:endParaRPr>
          </a:p>
        </p:txBody>
      </p:sp>
      <p:sp>
        <p:nvSpPr>
          <p:cNvPr id="34" name="正方形/長方形 33">
            <a:extLst>
              <a:ext uri="{FF2B5EF4-FFF2-40B4-BE49-F238E27FC236}">
                <a16:creationId xmlns:a16="http://schemas.microsoft.com/office/drawing/2014/main" id="{492BB0DC-ECE8-7FAD-44CE-A5583B3EDCE1}"/>
              </a:ext>
            </a:extLst>
          </p:cNvPr>
          <p:cNvSpPr/>
          <p:nvPr/>
        </p:nvSpPr>
        <p:spPr>
          <a:xfrm>
            <a:off x="404101" y="4685303"/>
            <a:ext cx="4606630" cy="1490535"/>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800" b="1" dirty="0">
                <a:solidFill>
                  <a:srgbClr val="FF0000"/>
                </a:solidFill>
                <a:latin typeface="UD デジタル 教科書体 NK-R" panose="02020400000000000000" pitchFamily="18" charset="-128"/>
                <a:ea typeface="UD デジタル 教科書体 NK-R" panose="02020400000000000000" pitchFamily="18" charset="-128"/>
              </a:rPr>
              <a:t>F </a:t>
            </a:r>
            <a:r>
              <a:rPr lang="ja-JP" altLang="en-US" dirty="0">
                <a:latin typeface="UD デジタル 教科書体 NK-R" panose="02020400000000000000" pitchFamily="18" charset="-128"/>
                <a:ea typeface="UD デジタル 教科書体 NK-R" panose="02020400000000000000" pitchFamily="18" charset="-128"/>
              </a:rPr>
              <a:t>生活と太陽という本では、白は熱や光を反しゃすると書かれているため、白などの光をきゅうしゅうしにくい服を着ることで、長そででも暑くなく過ごすことができそうだ。（</a:t>
            </a:r>
            <a:r>
              <a:rPr lang="en-US" altLang="ja-JP" dirty="0">
                <a:latin typeface="UD デジタル 教科書体 NK-R" panose="02020400000000000000" pitchFamily="18" charset="-128"/>
                <a:ea typeface="UD デジタル 教科書体 NK-R" panose="02020400000000000000" pitchFamily="18" charset="-128"/>
              </a:rPr>
              <a:t>78</a:t>
            </a:r>
            <a:r>
              <a:rPr lang="ja-JP" altLang="en-US" dirty="0">
                <a:latin typeface="UD デジタル 教科書体 NK-R" panose="02020400000000000000" pitchFamily="18" charset="-128"/>
                <a:ea typeface="UD デジタル 教科書体 NK-R" panose="02020400000000000000" pitchFamily="18" charset="-128"/>
              </a:rPr>
              <a:t>字）</a:t>
            </a:r>
            <a:endParaRPr kumimoji="1" lang="ja-JP" altLang="en-US" dirty="0">
              <a:latin typeface="UD デジタル 教科書体 NK-R" panose="02020400000000000000" pitchFamily="18" charset="-128"/>
              <a:ea typeface="UD デジタル 教科書体 NK-R" panose="02020400000000000000" pitchFamily="18" charset="-128"/>
            </a:endParaRPr>
          </a:p>
        </p:txBody>
      </p:sp>
      <p:sp>
        <p:nvSpPr>
          <p:cNvPr id="15" name="四角形: 角を丸くする 14">
            <a:extLst>
              <a:ext uri="{FF2B5EF4-FFF2-40B4-BE49-F238E27FC236}">
                <a16:creationId xmlns:a16="http://schemas.microsoft.com/office/drawing/2014/main" id="{969A5D18-4D0E-342D-89B0-48FCF6DD7476}"/>
              </a:ext>
            </a:extLst>
          </p:cNvPr>
          <p:cNvSpPr/>
          <p:nvPr/>
        </p:nvSpPr>
        <p:spPr>
          <a:xfrm>
            <a:off x="422215" y="2483529"/>
            <a:ext cx="4606630" cy="3651151"/>
          </a:xfrm>
          <a:prstGeom prst="roundRect">
            <a:avLst>
              <a:gd name="adj" fmla="val 5934"/>
            </a:avLst>
          </a:prstGeom>
          <a:solidFill>
            <a:srgbClr val="D9F2D0">
              <a:alpha val="40000"/>
            </a:srgbClr>
          </a:solidFill>
          <a:ln w="571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48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17" name="吹き出し: 四角形 16">
            <a:extLst>
              <a:ext uri="{FF2B5EF4-FFF2-40B4-BE49-F238E27FC236}">
                <a16:creationId xmlns:a16="http://schemas.microsoft.com/office/drawing/2014/main" id="{D6B2A395-BFAA-DA08-914F-F66449D2F99B}"/>
              </a:ext>
            </a:extLst>
          </p:cNvPr>
          <p:cNvSpPr/>
          <p:nvPr/>
        </p:nvSpPr>
        <p:spPr>
          <a:xfrm>
            <a:off x="5228044" y="2551104"/>
            <a:ext cx="6836749" cy="1202749"/>
          </a:xfrm>
          <a:prstGeom prst="wedgeRectCallout">
            <a:avLst>
              <a:gd name="adj1" fmla="val -52391"/>
              <a:gd name="adj2" fmla="val 35982"/>
            </a:avLst>
          </a:prstGeom>
          <a:noFill/>
          <a:ln>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r>
              <a:rPr lang="en-US" altLang="ja-JP" sz="2400" dirty="0">
                <a:latin typeface="UD デジタル 教科書体 NK-R" panose="02020400000000000000" pitchFamily="18" charset="-128"/>
                <a:ea typeface="UD デジタル 教科書体 NK-R" panose="02020400000000000000" pitchFamily="18" charset="-128"/>
              </a:rPr>
              <a:t>【</a:t>
            </a:r>
            <a:r>
              <a:rPr lang="ja-JP" altLang="en-US" sz="2400" dirty="0">
                <a:latin typeface="UD デジタル 教科書体 NK-R" panose="02020400000000000000" pitchFamily="18" charset="-128"/>
                <a:ea typeface="UD デジタル 教科書体 NK-R" panose="02020400000000000000" pitchFamily="18" charset="-128"/>
              </a:rPr>
              <a:t>集めた情報</a:t>
            </a:r>
            <a:r>
              <a:rPr lang="en-US" altLang="ja-JP" sz="2400" dirty="0">
                <a:latin typeface="UD デジタル 教科書体 NK-R" panose="02020400000000000000" pitchFamily="18" charset="-128"/>
                <a:ea typeface="UD デジタル 教科書体 NK-R" panose="02020400000000000000" pitchFamily="18" charset="-128"/>
              </a:rPr>
              <a:t>】</a:t>
            </a:r>
            <a:r>
              <a:rPr lang="ja-JP" altLang="en-US" sz="2400" dirty="0">
                <a:latin typeface="UD デジタル 教科書体 NK-R" panose="02020400000000000000" pitchFamily="18" charset="-128"/>
                <a:ea typeface="UD デジタル 教科書体 NK-R" panose="02020400000000000000" pitchFamily="18" charset="-128"/>
              </a:rPr>
              <a:t>の中から、本の題名と本文の一部の内容を選んで、抜き出して書き、涼しく過ごせる衣服の色について考えたことを</a:t>
            </a:r>
            <a:r>
              <a:rPr lang="en-US" altLang="ja-JP" sz="2400" dirty="0">
                <a:latin typeface="UD デジタル 教科書体 NK-R" panose="02020400000000000000" pitchFamily="18" charset="-128"/>
                <a:ea typeface="UD デジタル 教科書体 NK-R" panose="02020400000000000000" pitchFamily="18" charset="-128"/>
              </a:rPr>
              <a:t>140</a:t>
            </a:r>
            <a:r>
              <a:rPr lang="ja-JP" altLang="en-US" sz="2400" dirty="0">
                <a:latin typeface="UD デジタル 教科書体 NK-R" panose="02020400000000000000" pitchFamily="18" charset="-128"/>
                <a:ea typeface="UD デジタル 教科書体 NK-R" panose="02020400000000000000" pitchFamily="18" charset="-128"/>
              </a:rPr>
              <a:t>字以内で書いている。</a:t>
            </a:r>
            <a:endParaRPr lang="en-US" altLang="ja-JP" sz="2400" dirty="0">
              <a:latin typeface="UD デジタル 教科書体 NK-R" panose="02020400000000000000" pitchFamily="18" charset="-128"/>
              <a:ea typeface="UD デジタル 教科書体 NK-R" panose="02020400000000000000" pitchFamily="18" charset="-128"/>
            </a:endParaRPr>
          </a:p>
        </p:txBody>
      </p:sp>
      <p:sp>
        <p:nvSpPr>
          <p:cNvPr id="21" name="正方形/長方形 20">
            <a:extLst>
              <a:ext uri="{FF2B5EF4-FFF2-40B4-BE49-F238E27FC236}">
                <a16:creationId xmlns:a16="http://schemas.microsoft.com/office/drawing/2014/main" id="{B0D66546-1A72-A4D9-75DA-53AFA030E25B}"/>
              </a:ext>
            </a:extLst>
          </p:cNvPr>
          <p:cNvSpPr/>
          <p:nvPr/>
        </p:nvSpPr>
        <p:spPr>
          <a:xfrm>
            <a:off x="5300797" y="3924810"/>
            <a:ext cx="6763996" cy="2224022"/>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ja-JP" altLang="en-US" sz="2400" dirty="0">
                <a:latin typeface="UD デジタル 教科書体 NK-R" panose="02020400000000000000" pitchFamily="18" charset="-128"/>
                <a:ea typeface="UD デジタル 教科書体 NK-R" panose="02020400000000000000" pitchFamily="18" charset="-128"/>
              </a:rPr>
              <a:t>本の題名と本文の一部の内容をかぎ（「　　」）で</a:t>
            </a:r>
            <a:endParaRPr lang="en-US" altLang="ja-JP" sz="2400" dirty="0">
              <a:latin typeface="UD デジタル 教科書体 NK-R" panose="02020400000000000000" pitchFamily="18" charset="-128"/>
              <a:ea typeface="UD デジタル 教科書体 NK-R" panose="02020400000000000000" pitchFamily="18" charset="-128"/>
            </a:endParaRPr>
          </a:p>
          <a:p>
            <a:r>
              <a:rPr lang="ja-JP" altLang="en-US" sz="2400" dirty="0">
                <a:latin typeface="UD デジタル 教科書体 NK-R" panose="02020400000000000000" pitchFamily="18" charset="-128"/>
                <a:ea typeface="UD デジタル 教科書体 NK-R" panose="02020400000000000000" pitchFamily="18" charset="-128"/>
              </a:rPr>
              <a:t>くくっていない。</a:t>
            </a:r>
            <a:endParaRPr lang="en-US" altLang="ja-JP" sz="2400" dirty="0">
              <a:latin typeface="UD デジタル 教科書体 NK-R" panose="02020400000000000000" pitchFamily="18" charset="-128"/>
              <a:ea typeface="UD デジタル 教科書体 NK-R" panose="02020400000000000000" pitchFamily="18" charset="-128"/>
            </a:endParaRPr>
          </a:p>
          <a:p>
            <a:r>
              <a:rPr lang="ja-JP" altLang="en-US" sz="2400" dirty="0">
                <a:latin typeface="UD デジタル 教科書体 NK-R" panose="02020400000000000000" pitchFamily="18" charset="-128"/>
                <a:ea typeface="UD デジタル 教科書体 NK-R" panose="02020400000000000000" pitchFamily="18" charset="-128"/>
              </a:rPr>
              <a:t>◆</a:t>
            </a:r>
            <a:r>
              <a:rPr kumimoji="1" lang="ja-JP" altLang="en-US" sz="2400" dirty="0">
                <a:latin typeface="UD デジタル 教科書体 NK-R" panose="02020400000000000000" pitchFamily="18" charset="-128"/>
                <a:ea typeface="UD デジタル 教科書体 NK-R" panose="02020400000000000000" pitchFamily="18" charset="-128"/>
              </a:rPr>
              <a:t>本の題名や引用した部分を</a:t>
            </a:r>
            <a:r>
              <a:rPr lang="ja-JP" altLang="en-US" sz="2400" dirty="0">
                <a:latin typeface="UD デジタル 教科書体 NK-R" panose="02020400000000000000" pitchFamily="18" charset="-128"/>
                <a:ea typeface="UD デジタル 教科書体 NK-R" panose="02020400000000000000" pitchFamily="18" charset="-128"/>
              </a:rPr>
              <a:t>かぎ（「　　」）でくくる</a:t>
            </a:r>
            <a:endParaRPr lang="en-US" altLang="ja-JP" sz="2400" dirty="0">
              <a:latin typeface="UD デジタル 教科書体 NK-R" panose="02020400000000000000" pitchFamily="18" charset="-128"/>
              <a:ea typeface="UD デジタル 教科書体 NK-R" panose="02020400000000000000" pitchFamily="18" charset="-128"/>
            </a:endParaRPr>
          </a:p>
          <a:p>
            <a:r>
              <a:rPr lang="ja-JP" altLang="en-US" sz="2400" dirty="0">
                <a:latin typeface="UD デジタル 教科書体 NK-R" panose="02020400000000000000" pitchFamily="18" charset="-128"/>
                <a:ea typeface="UD デジタル 教科書体 NK-R" panose="02020400000000000000" pitchFamily="18" charset="-128"/>
              </a:rPr>
              <a:t>　　ことの必要性を理解していない。</a:t>
            </a:r>
            <a:endParaRPr lang="en-US" altLang="ja-JP" sz="2400" dirty="0">
              <a:latin typeface="UD デジタル 教科書体 NK-R" panose="02020400000000000000" pitchFamily="18" charset="-128"/>
              <a:ea typeface="UD デジタル 教科書体 NK-R" panose="02020400000000000000" pitchFamily="18" charset="-128"/>
            </a:endParaRPr>
          </a:p>
          <a:p>
            <a:r>
              <a:rPr kumimoji="1" lang="ja-JP" altLang="en-US" sz="2400" dirty="0">
                <a:latin typeface="UD デジタル 教科書体 NK-R" panose="02020400000000000000" pitchFamily="18" charset="-128"/>
                <a:ea typeface="UD デジタル 教科書体 NK-R" panose="02020400000000000000" pitchFamily="18" charset="-128"/>
              </a:rPr>
              <a:t>◆かぎ（「　　」）でくくる方法を理解していない。</a:t>
            </a:r>
            <a:endParaRPr kumimoji="1" lang="en-US" altLang="ja-JP" sz="2400" dirty="0">
              <a:latin typeface="UD デジタル 教科書体 NK-R" panose="02020400000000000000" pitchFamily="18" charset="-128"/>
              <a:ea typeface="UD デジタル 教科書体 NK-R" panose="02020400000000000000" pitchFamily="18" charset="-128"/>
            </a:endParaRPr>
          </a:p>
        </p:txBody>
      </p:sp>
      <p:sp>
        <p:nvSpPr>
          <p:cNvPr id="16" name="正方形/長方形 15">
            <a:extLst>
              <a:ext uri="{FF2B5EF4-FFF2-40B4-BE49-F238E27FC236}">
                <a16:creationId xmlns:a16="http://schemas.microsoft.com/office/drawing/2014/main" id="{FACA2644-B365-E1EE-E0EA-B2683A5DD464}"/>
              </a:ext>
            </a:extLst>
          </p:cNvPr>
          <p:cNvSpPr/>
          <p:nvPr/>
        </p:nvSpPr>
        <p:spPr>
          <a:xfrm>
            <a:off x="2568292" y="682162"/>
            <a:ext cx="7716140" cy="5953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400" dirty="0">
                <a:latin typeface="UD デジタル 教科書体 NK-R" panose="02020400000000000000" pitchFamily="18" charset="-128"/>
                <a:ea typeface="UD デジタル 教科書体 NK-R" panose="02020400000000000000" pitchFamily="18" charset="-128"/>
              </a:rPr>
              <a:t>誤答例を分析しましょう！</a:t>
            </a:r>
            <a:endParaRPr lang="en-US" altLang="ja-JP" sz="44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2890333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80E51-D923-09BE-FF7B-D8FBAB5CDDAF}"/>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5ACEEC75-7827-13A0-43F6-B265114CBD6F}"/>
              </a:ext>
            </a:extLst>
          </p:cNvPr>
          <p:cNvGrpSpPr/>
          <p:nvPr/>
        </p:nvGrpSpPr>
        <p:grpSpPr>
          <a:xfrm>
            <a:off x="75416" y="6401156"/>
            <a:ext cx="11660955" cy="499264"/>
            <a:chOff x="75416" y="6401156"/>
            <a:chExt cx="11660955" cy="499264"/>
          </a:xfrm>
        </p:grpSpPr>
        <p:pic>
          <p:nvPicPr>
            <p:cNvPr id="5" name="図 4">
              <a:extLst>
                <a:ext uri="{FF2B5EF4-FFF2-40B4-BE49-F238E27FC236}">
                  <a16:creationId xmlns:a16="http://schemas.microsoft.com/office/drawing/2014/main" id="{D6D304E4-061A-BB83-FAE8-67688AF13922}"/>
                </a:ext>
              </a:extLst>
            </p:cNvPr>
            <p:cNvPicPr>
              <a:picLocks noChangeAspect="1"/>
            </p:cNvPicPr>
            <p:nvPr/>
          </p:nvPicPr>
          <p:blipFill>
            <a:blip r:embed="rId3"/>
            <a:stretch>
              <a:fillRect/>
            </a:stretch>
          </p:blipFill>
          <p:spPr>
            <a:xfrm>
              <a:off x="75416" y="6401156"/>
              <a:ext cx="4953429" cy="419136"/>
            </a:xfrm>
            <a:prstGeom prst="rect">
              <a:avLst/>
            </a:prstGeom>
          </p:spPr>
        </p:pic>
        <p:pic>
          <p:nvPicPr>
            <p:cNvPr id="7" name="図 6">
              <a:extLst>
                <a:ext uri="{FF2B5EF4-FFF2-40B4-BE49-F238E27FC236}">
                  <a16:creationId xmlns:a16="http://schemas.microsoft.com/office/drawing/2014/main" id="{C5F2ADD4-96C9-D6D2-1D76-4FD59D236CC3}"/>
                </a:ext>
              </a:extLst>
            </p:cNvPr>
            <p:cNvPicPr>
              <a:picLocks noChangeAspect="1"/>
            </p:cNvPicPr>
            <p:nvPr/>
          </p:nvPicPr>
          <p:blipFill>
            <a:blip r:embed="rId3"/>
            <a:stretch>
              <a:fillRect/>
            </a:stretch>
          </p:blipFill>
          <p:spPr>
            <a:xfrm>
              <a:off x="5065789" y="6401156"/>
              <a:ext cx="4953429" cy="419136"/>
            </a:xfrm>
            <a:prstGeom prst="rect">
              <a:avLst/>
            </a:prstGeom>
          </p:spPr>
        </p:pic>
        <p:pic>
          <p:nvPicPr>
            <p:cNvPr id="9" name="図 8">
              <a:extLst>
                <a:ext uri="{FF2B5EF4-FFF2-40B4-BE49-F238E27FC236}">
                  <a16:creationId xmlns:a16="http://schemas.microsoft.com/office/drawing/2014/main" id="{9CEE7EE1-5DF4-C395-DFDB-5182581F05C1}"/>
                </a:ext>
              </a:extLst>
            </p:cNvPr>
            <p:cNvPicPr>
              <a:picLocks noChangeAspect="1"/>
            </p:cNvPicPr>
            <p:nvPr/>
          </p:nvPicPr>
          <p:blipFill>
            <a:blip r:embed="rId3"/>
            <a:srcRect t="1" r="66080" b="-19118"/>
            <a:stretch>
              <a:fillRect/>
            </a:stretch>
          </p:blipFill>
          <p:spPr>
            <a:xfrm>
              <a:off x="10056163" y="6401156"/>
              <a:ext cx="1680208" cy="499264"/>
            </a:xfrm>
            <a:prstGeom prst="rect">
              <a:avLst/>
            </a:prstGeom>
          </p:spPr>
        </p:pic>
      </p:grpSp>
      <p:grpSp>
        <p:nvGrpSpPr>
          <p:cNvPr id="11" name="グループ化 10">
            <a:extLst>
              <a:ext uri="{FF2B5EF4-FFF2-40B4-BE49-F238E27FC236}">
                <a16:creationId xmlns:a16="http://schemas.microsoft.com/office/drawing/2014/main" id="{5D5340EE-20A2-DCEE-2074-A1AFECF6A968}"/>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2E729170-5BBC-69C0-E449-9266A2549F4D}"/>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426BB86C-0AE2-4364-7183-84E048716519}"/>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05D8DA80-48B6-7DE9-69F0-F1A3563CAE4B}"/>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8" name="スライド番号プレースホルダー 7">
            <a:extLst>
              <a:ext uri="{FF2B5EF4-FFF2-40B4-BE49-F238E27FC236}">
                <a16:creationId xmlns:a16="http://schemas.microsoft.com/office/drawing/2014/main" id="{2A89C023-4B2E-2ED2-9E59-491F03FB7AA2}"/>
              </a:ext>
            </a:extLst>
          </p:cNvPr>
          <p:cNvSpPr>
            <a:spLocks noGrp="1"/>
          </p:cNvSpPr>
          <p:nvPr>
            <p:ph type="sldNum" sz="quarter" idx="12"/>
          </p:nvPr>
        </p:nvSpPr>
        <p:spPr>
          <a:xfrm>
            <a:off x="9385289" y="6428161"/>
            <a:ext cx="2743200" cy="365125"/>
          </a:xfrm>
        </p:spPr>
        <p:txBody>
          <a:bodyPr/>
          <a:lstStyle/>
          <a:p>
            <a:fld id="{50169981-DF66-4073-9B47-5725A5D5E643}" type="slidenum">
              <a:rPr kumimoji="1" lang="ja-JP" altLang="en-US" sz="2000" b="1" smtClean="0">
                <a:latin typeface="HGP創英角ﾎﾟｯﾌﾟ体" panose="040B0A00000000000000" pitchFamily="50" charset="-128"/>
                <a:ea typeface="HGP創英角ﾎﾟｯﾌﾟ体" panose="040B0A00000000000000" pitchFamily="50" charset="-128"/>
              </a:rPr>
              <a:t>11</a:t>
            </a:fld>
            <a:endParaRPr kumimoji="1" lang="ja-JP" altLang="en-US" sz="2000" b="1" dirty="0">
              <a:latin typeface="HGP創英角ﾎﾟｯﾌﾟ体" panose="040B0A00000000000000" pitchFamily="50" charset="-128"/>
              <a:ea typeface="HGP創英角ﾎﾟｯﾌﾟ体" panose="040B0A00000000000000" pitchFamily="50" charset="-128"/>
            </a:endParaRPr>
          </a:p>
        </p:txBody>
      </p:sp>
      <p:sp>
        <p:nvSpPr>
          <p:cNvPr id="6" name="正方形/長方形 5">
            <a:extLst>
              <a:ext uri="{FF2B5EF4-FFF2-40B4-BE49-F238E27FC236}">
                <a16:creationId xmlns:a16="http://schemas.microsoft.com/office/drawing/2014/main" id="{624F02BC-EF9F-650D-EB7E-894DCAE314D8}"/>
              </a:ext>
            </a:extLst>
          </p:cNvPr>
          <p:cNvSpPr/>
          <p:nvPr/>
        </p:nvSpPr>
        <p:spPr>
          <a:xfrm>
            <a:off x="207040" y="608282"/>
            <a:ext cx="2207384"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②</a:t>
            </a:r>
            <a:endParaRPr kumimoji="1" lang="ja-JP" altLang="en-US" sz="4000" dirty="0">
              <a:latin typeface="UD デジタル 教科書体 NK-R" panose="02020400000000000000" pitchFamily="18" charset="-128"/>
              <a:ea typeface="UD デジタル 教科書体 NK-R" panose="02020400000000000000" pitchFamily="18" charset="-128"/>
            </a:endParaRPr>
          </a:p>
        </p:txBody>
      </p:sp>
      <p:sp>
        <p:nvSpPr>
          <p:cNvPr id="18" name="正方形/長方形 17">
            <a:extLst>
              <a:ext uri="{FF2B5EF4-FFF2-40B4-BE49-F238E27FC236}">
                <a16:creationId xmlns:a16="http://schemas.microsoft.com/office/drawing/2014/main" id="{94597448-4627-7B41-98B2-AE7F484F1AAF}"/>
              </a:ext>
            </a:extLst>
          </p:cNvPr>
          <p:cNvSpPr/>
          <p:nvPr/>
        </p:nvSpPr>
        <p:spPr>
          <a:xfrm>
            <a:off x="2568292" y="1620348"/>
            <a:ext cx="9608759" cy="55823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2800" dirty="0">
                <a:latin typeface="UD デジタル 教科書体 NK-R" panose="02020400000000000000" pitchFamily="18" charset="-128"/>
                <a:ea typeface="UD デジタル 教科書体 NK-R" panose="02020400000000000000" pitchFamily="18" charset="-128"/>
              </a:rPr>
              <a:t>・それぞれの解答における課題を考えましょう。</a:t>
            </a:r>
            <a:endParaRPr lang="en-US" altLang="ja-JP" sz="2800" dirty="0">
              <a:latin typeface="UD デジタル 教科書体 NK-R" panose="02020400000000000000" pitchFamily="18" charset="-128"/>
              <a:ea typeface="UD デジタル 教科書体 NK-R" panose="02020400000000000000" pitchFamily="18" charset="-128"/>
            </a:endParaRPr>
          </a:p>
        </p:txBody>
      </p:sp>
      <p:sp>
        <p:nvSpPr>
          <p:cNvPr id="10" name="四角形: 角を丸くする 9">
            <a:extLst>
              <a:ext uri="{FF2B5EF4-FFF2-40B4-BE49-F238E27FC236}">
                <a16:creationId xmlns:a16="http://schemas.microsoft.com/office/drawing/2014/main" id="{DA79155B-6438-5049-281B-11E4F22F8A8B}"/>
              </a:ext>
            </a:extLst>
          </p:cNvPr>
          <p:cNvSpPr/>
          <p:nvPr/>
        </p:nvSpPr>
        <p:spPr>
          <a:xfrm>
            <a:off x="207040" y="1682368"/>
            <a:ext cx="2361252" cy="444414"/>
          </a:xfrm>
          <a:prstGeom prst="roundRect">
            <a:avLst>
              <a:gd name="adj" fmla="val 27414"/>
            </a:avLst>
          </a:prstGeom>
          <a:noFill/>
          <a:ln w="57150">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3200" dirty="0">
                <a:latin typeface="UD デジタル 教科書体 NK-R" panose="02020400000000000000" pitchFamily="18" charset="-128"/>
                <a:ea typeface="UD デジタル 教科書体 NK-R" panose="02020400000000000000" pitchFamily="18" charset="-128"/>
              </a:rPr>
              <a:t>協働の時間</a:t>
            </a:r>
            <a:endParaRPr kumimoji="1" lang="ja-JP" altLang="en-US" sz="3200" dirty="0">
              <a:latin typeface="UD デジタル 教科書体 NK-R" panose="02020400000000000000" pitchFamily="18" charset="-128"/>
              <a:ea typeface="UD デジタル 教科書体 NK-R" panose="02020400000000000000" pitchFamily="18" charset="-128"/>
            </a:endParaRPr>
          </a:p>
        </p:txBody>
      </p:sp>
      <p:sp>
        <p:nvSpPr>
          <p:cNvPr id="26" name="正方形/長方形 25">
            <a:extLst>
              <a:ext uri="{FF2B5EF4-FFF2-40B4-BE49-F238E27FC236}">
                <a16:creationId xmlns:a16="http://schemas.microsoft.com/office/drawing/2014/main" id="{95A64A42-E384-BDF0-7446-1C68D449BDCD}"/>
              </a:ext>
            </a:extLst>
          </p:cNvPr>
          <p:cNvSpPr/>
          <p:nvPr/>
        </p:nvSpPr>
        <p:spPr>
          <a:xfrm>
            <a:off x="381569" y="2583857"/>
            <a:ext cx="4570575" cy="1563689"/>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800" b="1" dirty="0">
                <a:solidFill>
                  <a:srgbClr val="FF0000"/>
                </a:solidFill>
                <a:latin typeface="UD デジタル 教科書体 NK-R" panose="02020400000000000000" pitchFamily="18" charset="-128"/>
                <a:ea typeface="UD デジタル 教科書体 NK-R" panose="02020400000000000000" pitchFamily="18" charset="-128"/>
              </a:rPr>
              <a:t>D</a:t>
            </a:r>
            <a:r>
              <a:rPr kumimoji="1" lang="en-US" altLang="ja-JP" sz="2800" b="1" i="0" u="none" strike="noStrike" kern="12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mn-cs"/>
              </a:rPr>
              <a:t> </a:t>
            </a:r>
            <a:r>
              <a:rPr lang="ja-JP" altLang="en-US" dirty="0">
                <a:latin typeface="UD デジタル 教科書体 NK-R" panose="02020400000000000000" pitchFamily="18" charset="-128"/>
                <a:ea typeface="UD デジタル 教科書体 NK-R" panose="02020400000000000000" pitchFamily="18" charset="-128"/>
              </a:rPr>
              <a:t>「夏のくらし方」には、「白やうすい青はさわやかに見え、すずしく感じます。さらに、着ている人だけでなく、周りの人にもすずしさを感じさせます。」と書かれている。（</a:t>
            </a:r>
            <a:r>
              <a:rPr lang="en-US" altLang="ja-JP" dirty="0">
                <a:latin typeface="UD デジタル 教科書体 NK-R" panose="02020400000000000000" pitchFamily="18" charset="-128"/>
                <a:ea typeface="UD デジタル 教科書体 NK-R" panose="02020400000000000000" pitchFamily="18" charset="-128"/>
              </a:rPr>
              <a:t>78</a:t>
            </a:r>
            <a:r>
              <a:rPr lang="ja-JP" altLang="en-US" dirty="0">
                <a:latin typeface="UD デジタル 教科書体 NK-R" panose="02020400000000000000" pitchFamily="18" charset="-128"/>
                <a:ea typeface="UD デジタル 教科書体 NK-R" panose="02020400000000000000" pitchFamily="18" charset="-128"/>
              </a:rPr>
              <a:t>字）</a:t>
            </a:r>
            <a:endParaRPr kumimoji="1" lang="ja-JP" altLang="en-US" dirty="0">
              <a:latin typeface="UD デジタル 教科書体 NK-R" panose="02020400000000000000" pitchFamily="18" charset="-128"/>
              <a:ea typeface="UD デジタル 教科書体 NK-R" panose="02020400000000000000" pitchFamily="18" charset="-128"/>
            </a:endParaRPr>
          </a:p>
        </p:txBody>
      </p:sp>
      <p:sp>
        <p:nvSpPr>
          <p:cNvPr id="28" name="正方形/長方形 27">
            <a:extLst>
              <a:ext uri="{FF2B5EF4-FFF2-40B4-BE49-F238E27FC236}">
                <a16:creationId xmlns:a16="http://schemas.microsoft.com/office/drawing/2014/main" id="{2E9DD712-9A7C-8B6B-CC0F-DA5B5D5AC087}"/>
              </a:ext>
            </a:extLst>
          </p:cNvPr>
          <p:cNvSpPr/>
          <p:nvPr/>
        </p:nvSpPr>
        <p:spPr>
          <a:xfrm>
            <a:off x="389221" y="4333313"/>
            <a:ext cx="4560577" cy="1234450"/>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800" b="1" dirty="0">
                <a:solidFill>
                  <a:srgbClr val="FF0000"/>
                </a:solidFill>
                <a:latin typeface="UD デジタル 教科書体 NK-R" panose="02020400000000000000" pitchFamily="18" charset="-128"/>
                <a:ea typeface="UD デジタル 教科書体 NK-R" panose="02020400000000000000" pitchFamily="18" charset="-128"/>
              </a:rPr>
              <a:t>H</a:t>
            </a:r>
            <a:r>
              <a:rPr kumimoji="1" lang="en-US" altLang="ja-JP" sz="2800" b="1" i="0" u="none" strike="noStrike" kern="12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mn-cs"/>
              </a:rPr>
              <a:t> </a:t>
            </a:r>
            <a:r>
              <a:rPr lang="ja-JP" altLang="en-US" dirty="0">
                <a:latin typeface="UD デジタル 教科書体 NK-R" panose="02020400000000000000" pitchFamily="18" charset="-128"/>
                <a:ea typeface="UD デジタル 教科書体 NK-R" panose="02020400000000000000" pitchFamily="18" charset="-128"/>
              </a:rPr>
              <a:t>「色の効果」という本には、「白は雪の色であり、冷たい印象がある。」と書いている。</a:t>
            </a:r>
            <a:endParaRPr lang="en-US" altLang="ja-JP" dirty="0">
              <a:latin typeface="UD デジタル 教科書体 NK-R" panose="02020400000000000000" pitchFamily="18" charset="-128"/>
              <a:ea typeface="UD デジタル 教科書体 NK-R" panose="02020400000000000000" pitchFamily="18" charset="-128"/>
            </a:endParaRPr>
          </a:p>
          <a:p>
            <a:pPr algn="r"/>
            <a:r>
              <a:rPr lang="ja-JP" altLang="en-US" dirty="0">
                <a:latin typeface="UD デジタル 教科書体 NK-R" panose="02020400000000000000" pitchFamily="18" charset="-128"/>
                <a:ea typeface="UD デジタル 教科書体 NK-R" panose="02020400000000000000" pitchFamily="18" charset="-128"/>
              </a:rPr>
              <a:t>（</a:t>
            </a:r>
            <a:r>
              <a:rPr lang="en-US" altLang="ja-JP" dirty="0">
                <a:latin typeface="UD デジタル 教科書体 NK-R" panose="02020400000000000000" pitchFamily="18" charset="-128"/>
                <a:ea typeface="UD デジタル 教科書体 NK-R" panose="02020400000000000000" pitchFamily="18" charset="-128"/>
              </a:rPr>
              <a:t>40</a:t>
            </a:r>
            <a:r>
              <a:rPr lang="ja-JP" altLang="en-US" dirty="0">
                <a:latin typeface="UD デジタル 教科書体 NK-R" panose="02020400000000000000" pitchFamily="18" charset="-128"/>
                <a:ea typeface="UD デジタル 教科書体 NK-R" panose="02020400000000000000" pitchFamily="18" charset="-128"/>
              </a:rPr>
              <a:t>字）</a:t>
            </a:r>
            <a:endParaRPr kumimoji="1" lang="ja-JP" altLang="en-US" dirty="0">
              <a:latin typeface="UD デジタル 教科書体 NK-R" panose="02020400000000000000" pitchFamily="18" charset="-128"/>
              <a:ea typeface="UD デジタル 教科書体 NK-R" panose="02020400000000000000" pitchFamily="18" charset="-128"/>
            </a:endParaRPr>
          </a:p>
        </p:txBody>
      </p:sp>
      <p:sp>
        <p:nvSpPr>
          <p:cNvPr id="45" name="四角形: 角を丸くする 44">
            <a:extLst>
              <a:ext uri="{FF2B5EF4-FFF2-40B4-BE49-F238E27FC236}">
                <a16:creationId xmlns:a16="http://schemas.microsoft.com/office/drawing/2014/main" id="{C7BC86A9-19CE-F915-4439-80BBB43F11F2}"/>
              </a:ext>
            </a:extLst>
          </p:cNvPr>
          <p:cNvSpPr/>
          <p:nvPr/>
        </p:nvSpPr>
        <p:spPr>
          <a:xfrm>
            <a:off x="399495" y="2577188"/>
            <a:ext cx="4538352" cy="3016659"/>
          </a:xfrm>
          <a:prstGeom prst="roundRect">
            <a:avLst>
              <a:gd name="adj" fmla="val 2836"/>
            </a:avLst>
          </a:prstGeom>
          <a:solidFill>
            <a:srgbClr val="D9F2D0">
              <a:alpha val="40000"/>
            </a:srgbClr>
          </a:solid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48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15" name="吹き出し: 四角形 14">
            <a:extLst>
              <a:ext uri="{FF2B5EF4-FFF2-40B4-BE49-F238E27FC236}">
                <a16:creationId xmlns:a16="http://schemas.microsoft.com/office/drawing/2014/main" id="{3D9400CD-93A6-0788-10D5-0DF5B9CF5BE7}"/>
              </a:ext>
            </a:extLst>
          </p:cNvPr>
          <p:cNvSpPr/>
          <p:nvPr/>
        </p:nvSpPr>
        <p:spPr>
          <a:xfrm>
            <a:off x="5228044" y="2499812"/>
            <a:ext cx="6836749" cy="1254041"/>
          </a:xfrm>
          <a:prstGeom prst="wedgeRectCallout">
            <a:avLst>
              <a:gd name="adj1" fmla="val -52391"/>
              <a:gd name="adj2" fmla="val 35982"/>
            </a:avLst>
          </a:prstGeom>
          <a:noFill/>
          <a:ln>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r>
              <a:rPr lang="en-US" altLang="ja-JP" sz="2400" dirty="0">
                <a:latin typeface="UD デジタル 教科書体 NK-R" panose="02020400000000000000" pitchFamily="18" charset="-128"/>
                <a:ea typeface="UD デジタル 教科書体 NK-R" panose="02020400000000000000" pitchFamily="18" charset="-128"/>
              </a:rPr>
              <a:t>【</a:t>
            </a:r>
            <a:r>
              <a:rPr lang="ja-JP" altLang="en-US" sz="2400" dirty="0">
                <a:latin typeface="UD デジタル 教科書体 NK-R" panose="02020400000000000000" pitchFamily="18" charset="-128"/>
                <a:ea typeface="UD デジタル 教科書体 NK-R" panose="02020400000000000000" pitchFamily="18" charset="-128"/>
              </a:rPr>
              <a:t>集めた情報</a:t>
            </a:r>
            <a:r>
              <a:rPr lang="en-US" altLang="ja-JP" sz="2400" dirty="0">
                <a:latin typeface="UD デジタル 教科書体 NK-R" panose="02020400000000000000" pitchFamily="18" charset="-128"/>
                <a:ea typeface="UD デジタル 教科書体 NK-R" panose="02020400000000000000" pitchFamily="18" charset="-128"/>
              </a:rPr>
              <a:t>】</a:t>
            </a:r>
            <a:r>
              <a:rPr lang="ja-JP" altLang="en-US" sz="2400" dirty="0">
                <a:latin typeface="UD デジタル 教科書体 NK-R" panose="02020400000000000000" pitchFamily="18" charset="-128"/>
                <a:ea typeface="UD デジタル 教科書体 NK-R" panose="02020400000000000000" pitchFamily="18" charset="-128"/>
              </a:rPr>
              <a:t>の中から、本の題名と本文の一部の内容を選んで、抜き出して書き、抜き出した部分をかぎ（「　　」）でくくっている。</a:t>
            </a:r>
            <a:endParaRPr lang="en-US" altLang="ja-JP" sz="2400" dirty="0">
              <a:latin typeface="UD デジタル 教科書体 NK-R" panose="02020400000000000000" pitchFamily="18" charset="-128"/>
              <a:ea typeface="UD デジタル 教科書体 NK-R" panose="02020400000000000000" pitchFamily="18" charset="-128"/>
            </a:endParaRPr>
          </a:p>
        </p:txBody>
      </p:sp>
      <p:sp>
        <p:nvSpPr>
          <p:cNvPr id="17" name="正方形/長方形 16">
            <a:extLst>
              <a:ext uri="{FF2B5EF4-FFF2-40B4-BE49-F238E27FC236}">
                <a16:creationId xmlns:a16="http://schemas.microsoft.com/office/drawing/2014/main" id="{81A4AFCC-1D6D-8964-0139-72A6F162C7BF}"/>
              </a:ext>
            </a:extLst>
          </p:cNvPr>
          <p:cNvSpPr/>
          <p:nvPr/>
        </p:nvSpPr>
        <p:spPr>
          <a:xfrm>
            <a:off x="5264420" y="3924810"/>
            <a:ext cx="6763996" cy="2251028"/>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ja-JP" altLang="en-US" sz="2400" dirty="0">
                <a:latin typeface="UD デジタル 教科書体 NK-R" panose="02020400000000000000" pitchFamily="18" charset="-128"/>
                <a:ea typeface="UD デジタル 教科書体 NK-R" panose="02020400000000000000" pitchFamily="18" charset="-128"/>
              </a:rPr>
              <a:t>涼しく過ごせる衣服の色について「考えたこと」を書いていない。</a:t>
            </a:r>
            <a:endParaRPr lang="en-US" altLang="ja-JP" sz="2400" dirty="0">
              <a:latin typeface="UD デジタル 教科書体 NK-R" panose="02020400000000000000" pitchFamily="18" charset="-128"/>
              <a:ea typeface="UD デジタル 教科書体 NK-R" panose="02020400000000000000" pitchFamily="18" charset="-128"/>
            </a:endParaRPr>
          </a:p>
          <a:p>
            <a:r>
              <a:rPr lang="ja-JP" altLang="en-US" sz="2400" dirty="0">
                <a:latin typeface="UD デジタル 教科書体 NK-R" panose="02020400000000000000" pitchFamily="18" charset="-128"/>
                <a:ea typeface="UD デジタル 教科書体 NK-R" panose="02020400000000000000" pitchFamily="18" charset="-128"/>
              </a:rPr>
              <a:t>◆自分の考えの書き表し方が分からない。</a:t>
            </a:r>
            <a:endParaRPr lang="en-US" altLang="ja-JP" sz="2400" dirty="0">
              <a:latin typeface="UD デジタル 教科書体 NK-R" panose="02020400000000000000" pitchFamily="18" charset="-128"/>
              <a:ea typeface="UD デジタル 教科書体 NK-R" panose="02020400000000000000" pitchFamily="18" charset="-128"/>
            </a:endParaRPr>
          </a:p>
          <a:p>
            <a:r>
              <a:rPr kumimoji="1" lang="ja-JP" altLang="en-US" sz="2400" dirty="0">
                <a:latin typeface="UD デジタル 教科書体 NK-R" panose="02020400000000000000" pitchFamily="18" charset="-128"/>
                <a:ea typeface="UD デジタル 教科書体 NK-R" panose="02020400000000000000" pitchFamily="18" charset="-128"/>
              </a:rPr>
              <a:t>◆</a:t>
            </a:r>
            <a:r>
              <a:rPr lang="en-US" altLang="ja-JP" sz="2400" dirty="0">
                <a:latin typeface="UD デジタル 教科書体 NK-R" panose="02020400000000000000" pitchFamily="18" charset="-128"/>
                <a:ea typeface="UD デジタル 教科書体 NK-R" panose="02020400000000000000" pitchFamily="18" charset="-128"/>
              </a:rPr>
              <a:t>【</a:t>
            </a:r>
            <a:r>
              <a:rPr lang="ja-JP" altLang="en-US" sz="2400" dirty="0">
                <a:latin typeface="UD デジタル 教科書体 NK-R" panose="02020400000000000000" pitchFamily="18" charset="-128"/>
                <a:ea typeface="UD デジタル 教科書体 NK-R" panose="02020400000000000000" pitchFamily="18" charset="-128"/>
              </a:rPr>
              <a:t>集めた情報</a:t>
            </a:r>
            <a:r>
              <a:rPr lang="en-US" altLang="ja-JP" sz="2400" dirty="0">
                <a:latin typeface="UD デジタル 教科書体 NK-R" panose="02020400000000000000" pitchFamily="18" charset="-128"/>
                <a:ea typeface="UD デジタル 教科書体 NK-R" panose="02020400000000000000" pitchFamily="18" charset="-128"/>
              </a:rPr>
              <a:t>】</a:t>
            </a:r>
            <a:r>
              <a:rPr lang="ja-JP" altLang="en-US" sz="2400" dirty="0">
                <a:latin typeface="UD デジタル 教科書体 NK-R" panose="02020400000000000000" pitchFamily="18" charset="-128"/>
                <a:ea typeface="UD デジタル 教科書体 NK-R" panose="02020400000000000000" pitchFamily="18" charset="-128"/>
              </a:rPr>
              <a:t>の中から自分の考えに合う部分を　</a:t>
            </a:r>
            <a:endParaRPr lang="en-US" altLang="ja-JP" sz="2400" dirty="0">
              <a:latin typeface="UD デジタル 教科書体 NK-R" panose="02020400000000000000" pitchFamily="18" charset="-128"/>
              <a:ea typeface="UD デジタル 教科書体 NK-R" panose="02020400000000000000" pitchFamily="18" charset="-128"/>
            </a:endParaRPr>
          </a:p>
          <a:p>
            <a:r>
              <a:rPr lang="ja-JP" altLang="en-US" sz="2400" dirty="0">
                <a:latin typeface="UD デジタル 教科書体 NK-R" panose="02020400000000000000" pitchFamily="18" charset="-128"/>
                <a:ea typeface="UD デジタル 教科書体 NK-R" panose="02020400000000000000" pitchFamily="18" charset="-128"/>
              </a:rPr>
              <a:t>　　選び引用して書くことが、そのまま自分の考えを書</a:t>
            </a:r>
            <a:endParaRPr lang="en-US" altLang="ja-JP" sz="2400" dirty="0">
              <a:latin typeface="UD デジタル 教科書体 NK-R" panose="02020400000000000000" pitchFamily="18" charset="-128"/>
              <a:ea typeface="UD デジタル 教科書体 NK-R" panose="02020400000000000000" pitchFamily="18" charset="-128"/>
            </a:endParaRPr>
          </a:p>
          <a:p>
            <a:r>
              <a:rPr lang="ja-JP" altLang="en-US" sz="2400" dirty="0">
                <a:latin typeface="UD デジタル 教科書体 NK-R" panose="02020400000000000000" pitchFamily="18" charset="-128"/>
                <a:ea typeface="UD デジタル 教科書体 NK-R" panose="02020400000000000000" pitchFamily="18" charset="-128"/>
              </a:rPr>
              <a:t>　　くことであると捉えている</a:t>
            </a:r>
            <a:r>
              <a:rPr kumimoji="1" lang="ja-JP" altLang="en-US" sz="2400" dirty="0">
                <a:latin typeface="UD デジタル 教科書体 NK-R" panose="02020400000000000000" pitchFamily="18" charset="-128"/>
                <a:ea typeface="UD デジタル 教科書体 NK-R" panose="02020400000000000000" pitchFamily="18" charset="-128"/>
              </a:rPr>
              <a:t>。</a:t>
            </a:r>
            <a:endParaRPr kumimoji="1" lang="en-US" altLang="ja-JP" sz="2400" dirty="0">
              <a:latin typeface="UD デジタル 教科書体 NK-R" panose="02020400000000000000" pitchFamily="18" charset="-128"/>
              <a:ea typeface="UD デジタル 教科書体 NK-R" panose="02020400000000000000" pitchFamily="18" charset="-128"/>
            </a:endParaRPr>
          </a:p>
        </p:txBody>
      </p:sp>
      <p:sp>
        <p:nvSpPr>
          <p:cNvPr id="16" name="正方形/長方形 15">
            <a:extLst>
              <a:ext uri="{FF2B5EF4-FFF2-40B4-BE49-F238E27FC236}">
                <a16:creationId xmlns:a16="http://schemas.microsoft.com/office/drawing/2014/main" id="{DA2979FE-E60C-1892-3A10-28EA74DA9F0D}"/>
              </a:ext>
            </a:extLst>
          </p:cNvPr>
          <p:cNvSpPr/>
          <p:nvPr/>
        </p:nvSpPr>
        <p:spPr>
          <a:xfrm>
            <a:off x="2568292" y="682162"/>
            <a:ext cx="7716140" cy="5953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400" dirty="0">
                <a:latin typeface="UD デジタル 教科書体 NK-R" panose="02020400000000000000" pitchFamily="18" charset="-128"/>
                <a:ea typeface="UD デジタル 教科書体 NK-R" panose="02020400000000000000" pitchFamily="18" charset="-128"/>
              </a:rPr>
              <a:t>誤答例を分析しましょう！</a:t>
            </a:r>
            <a:endParaRPr lang="en-US" altLang="ja-JP" sz="44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1675667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5A0E5-FBE7-BE4B-7979-CC17E2C098FD}"/>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F10268E8-11F0-EF13-D045-4B09B93DF649}"/>
              </a:ext>
            </a:extLst>
          </p:cNvPr>
          <p:cNvGrpSpPr/>
          <p:nvPr/>
        </p:nvGrpSpPr>
        <p:grpSpPr>
          <a:xfrm>
            <a:off x="75416" y="6401156"/>
            <a:ext cx="11660955" cy="499264"/>
            <a:chOff x="75416" y="6401156"/>
            <a:chExt cx="11660955" cy="499264"/>
          </a:xfrm>
        </p:grpSpPr>
        <p:pic>
          <p:nvPicPr>
            <p:cNvPr id="5" name="図 4">
              <a:extLst>
                <a:ext uri="{FF2B5EF4-FFF2-40B4-BE49-F238E27FC236}">
                  <a16:creationId xmlns:a16="http://schemas.microsoft.com/office/drawing/2014/main" id="{A5EA50DF-D775-2B8C-3475-AD121B457FE2}"/>
                </a:ext>
              </a:extLst>
            </p:cNvPr>
            <p:cNvPicPr>
              <a:picLocks noChangeAspect="1"/>
            </p:cNvPicPr>
            <p:nvPr/>
          </p:nvPicPr>
          <p:blipFill>
            <a:blip r:embed="rId3"/>
            <a:stretch>
              <a:fillRect/>
            </a:stretch>
          </p:blipFill>
          <p:spPr>
            <a:xfrm>
              <a:off x="75416" y="6401156"/>
              <a:ext cx="4953429" cy="419136"/>
            </a:xfrm>
            <a:prstGeom prst="rect">
              <a:avLst/>
            </a:prstGeom>
          </p:spPr>
        </p:pic>
        <p:pic>
          <p:nvPicPr>
            <p:cNvPr id="7" name="図 6">
              <a:extLst>
                <a:ext uri="{FF2B5EF4-FFF2-40B4-BE49-F238E27FC236}">
                  <a16:creationId xmlns:a16="http://schemas.microsoft.com/office/drawing/2014/main" id="{6F3A5786-918C-6078-3D69-3CC9181CA7CF}"/>
                </a:ext>
              </a:extLst>
            </p:cNvPr>
            <p:cNvPicPr>
              <a:picLocks noChangeAspect="1"/>
            </p:cNvPicPr>
            <p:nvPr/>
          </p:nvPicPr>
          <p:blipFill>
            <a:blip r:embed="rId3"/>
            <a:stretch>
              <a:fillRect/>
            </a:stretch>
          </p:blipFill>
          <p:spPr>
            <a:xfrm>
              <a:off x="5065789" y="6401156"/>
              <a:ext cx="4953429" cy="419136"/>
            </a:xfrm>
            <a:prstGeom prst="rect">
              <a:avLst/>
            </a:prstGeom>
          </p:spPr>
        </p:pic>
        <p:pic>
          <p:nvPicPr>
            <p:cNvPr id="9" name="図 8">
              <a:extLst>
                <a:ext uri="{FF2B5EF4-FFF2-40B4-BE49-F238E27FC236}">
                  <a16:creationId xmlns:a16="http://schemas.microsoft.com/office/drawing/2014/main" id="{D1103801-10E3-012A-9C29-38BC3F7E5FFD}"/>
                </a:ext>
              </a:extLst>
            </p:cNvPr>
            <p:cNvPicPr>
              <a:picLocks noChangeAspect="1"/>
            </p:cNvPicPr>
            <p:nvPr/>
          </p:nvPicPr>
          <p:blipFill>
            <a:blip r:embed="rId3"/>
            <a:srcRect t="1" r="66080" b="-19118"/>
            <a:stretch>
              <a:fillRect/>
            </a:stretch>
          </p:blipFill>
          <p:spPr>
            <a:xfrm>
              <a:off x="10056163" y="6401156"/>
              <a:ext cx="1680208" cy="499264"/>
            </a:xfrm>
            <a:prstGeom prst="rect">
              <a:avLst/>
            </a:prstGeom>
          </p:spPr>
        </p:pic>
      </p:grpSp>
      <p:grpSp>
        <p:nvGrpSpPr>
          <p:cNvPr id="11" name="グループ化 10">
            <a:extLst>
              <a:ext uri="{FF2B5EF4-FFF2-40B4-BE49-F238E27FC236}">
                <a16:creationId xmlns:a16="http://schemas.microsoft.com/office/drawing/2014/main" id="{5BD0F97E-8E49-8073-8CDE-77162130E8A9}"/>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0B9FBE05-E36E-B75E-4716-2DF8D59D0939}"/>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CFB61026-6F2D-5843-40F4-8CA77EBBABF9}"/>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4014A16F-FCAC-425C-1B31-1FF0408A38A0}"/>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8" name="スライド番号プレースホルダー 7">
            <a:extLst>
              <a:ext uri="{FF2B5EF4-FFF2-40B4-BE49-F238E27FC236}">
                <a16:creationId xmlns:a16="http://schemas.microsoft.com/office/drawing/2014/main" id="{B2104799-1574-BB5F-FF29-C2F712942AC0}"/>
              </a:ext>
            </a:extLst>
          </p:cNvPr>
          <p:cNvSpPr>
            <a:spLocks noGrp="1"/>
          </p:cNvSpPr>
          <p:nvPr>
            <p:ph type="sldNum" sz="quarter" idx="12"/>
          </p:nvPr>
        </p:nvSpPr>
        <p:spPr>
          <a:xfrm>
            <a:off x="9385289" y="6428161"/>
            <a:ext cx="2743200" cy="365125"/>
          </a:xfrm>
        </p:spPr>
        <p:txBody>
          <a:bodyPr/>
          <a:lstStyle/>
          <a:p>
            <a:fld id="{50169981-DF66-4073-9B47-5725A5D5E643}" type="slidenum">
              <a:rPr kumimoji="1" lang="ja-JP" altLang="en-US" sz="2000" b="1" smtClean="0">
                <a:latin typeface="HGP創英角ﾎﾟｯﾌﾟ体" panose="040B0A00000000000000" pitchFamily="50" charset="-128"/>
                <a:ea typeface="HGP創英角ﾎﾟｯﾌﾟ体" panose="040B0A00000000000000" pitchFamily="50" charset="-128"/>
              </a:rPr>
              <a:t>12</a:t>
            </a:fld>
            <a:endParaRPr kumimoji="1" lang="ja-JP" altLang="en-US" sz="2000" b="1" dirty="0">
              <a:latin typeface="HGP創英角ﾎﾟｯﾌﾟ体" panose="040B0A00000000000000" pitchFamily="50" charset="-128"/>
              <a:ea typeface="HGP創英角ﾎﾟｯﾌﾟ体" panose="040B0A00000000000000" pitchFamily="50" charset="-128"/>
            </a:endParaRPr>
          </a:p>
        </p:txBody>
      </p:sp>
      <p:sp>
        <p:nvSpPr>
          <p:cNvPr id="6" name="正方形/長方形 5">
            <a:extLst>
              <a:ext uri="{FF2B5EF4-FFF2-40B4-BE49-F238E27FC236}">
                <a16:creationId xmlns:a16="http://schemas.microsoft.com/office/drawing/2014/main" id="{19F577FA-60F1-F314-ABE9-0F5A9F3278CA}"/>
              </a:ext>
            </a:extLst>
          </p:cNvPr>
          <p:cNvSpPr/>
          <p:nvPr/>
        </p:nvSpPr>
        <p:spPr>
          <a:xfrm>
            <a:off x="207040" y="608282"/>
            <a:ext cx="2207384"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②</a:t>
            </a:r>
            <a:endParaRPr kumimoji="1" lang="ja-JP" altLang="en-US" sz="4000" dirty="0">
              <a:latin typeface="UD デジタル 教科書体 NK-R" panose="02020400000000000000" pitchFamily="18" charset="-128"/>
              <a:ea typeface="UD デジタル 教科書体 NK-R" panose="02020400000000000000" pitchFamily="18" charset="-128"/>
            </a:endParaRPr>
          </a:p>
        </p:txBody>
      </p:sp>
      <p:sp>
        <p:nvSpPr>
          <p:cNvPr id="18" name="正方形/長方形 17">
            <a:extLst>
              <a:ext uri="{FF2B5EF4-FFF2-40B4-BE49-F238E27FC236}">
                <a16:creationId xmlns:a16="http://schemas.microsoft.com/office/drawing/2014/main" id="{3FDC2C9F-DE60-714A-3633-56B30C9F6864}"/>
              </a:ext>
            </a:extLst>
          </p:cNvPr>
          <p:cNvSpPr/>
          <p:nvPr/>
        </p:nvSpPr>
        <p:spPr>
          <a:xfrm>
            <a:off x="2568292" y="1602055"/>
            <a:ext cx="9608759" cy="55823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2800" dirty="0">
                <a:latin typeface="UD デジタル 教科書体 NK-R" panose="02020400000000000000" pitchFamily="18" charset="-128"/>
                <a:ea typeface="UD デジタル 教科書体 NK-R" panose="02020400000000000000" pitchFamily="18" charset="-128"/>
              </a:rPr>
              <a:t>・それぞれの解答における課題を考えましょう。</a:t>
            </a:r>
            <a:endParaRPr lang="en-US" altLang="ja-JP" sz="2800" dirty="0">
              <a:latin typeface="UD デジタル 教科書体 NK-R" panose="02020400000000000000" pitchFamily="18" charset="-128"/>
              <a:ea typeface="UD デジタル 教科書体 NK-R" panose="02020400000000000000" pitchFamily="18" charset="-128"/>
            </a:endParaRPr>
          </a:p>
        </p:txBody>
      </p:sp>
      <p:sp>
        <p:nvSpPr>
          <p:cNvPr id="10" name="四角形: 角を丸くする 9">
            <a:extLst>
              <a:ext uri="{FF2B5EF4-FFF2-40B4-BE49-F238E27FC236}">
                <a16:creationId xmlns:a16="http://schemas.microsoft.com/office/drawing/2014/main" id="{B2BE6322-3745-5451-AC83-0918D3B42721}"/>
              </a:ext>
            </a:extLst>
          </p:cNvPr>
          <p:cNvSpPr/>
          <p:nvPr/>
        </p:nvSpPr>
        <p:spPr>
          <a:xfrm>
            <a:off x="207040" y="1664075"/>
            <a:ext cx="2361252" cy="444414"/>
          </a:xfrm>
          <a:prstGeom prst="roundRect">
            <a:avLst>
              <a:gd name="adj" fmla="val 27414"/>
            </a:avLst>
          </a:prstGeom>
          <a:noFill/>
          <a:ln w="57150">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3200" dirty="0">
                <a:latin typeface="UD デジタル 教科書体 NK-R" panose="02020400000000000000" pitchFamily="18" charset="-128"/>
                <a:ea typeface="UD デジタル 教科書体 NK-R" panose="02020400000000000000" pitchFamily="18" charset="-128"/>
              </a:rPr>
              <a:t>協働の時間</a:t>
            </a:r>
            <a:endParaRPr kumimoji="1" lang="ja-JP" altLang="en-US" sz="3200" dirty="0">
              <a:latin typeface="UD デジタル 教科書体 NK-R" panose="02020400000000000000" pitchFamily="18" charset="-128"/>
              <a:ea typeface="UD デジタル 教科書体 NK-R" panose="02020400000000000000" pitchFamily="18" charset="-128"/>
            </a:endParaRPr>
          </a:p>
        </p:txBody>
      </p:sp>
      <p:sp>
        <p:nvSpPr>
          <p:cNvPr id="22" name="正方形/長方形 21">
            <a:extLst>
              <a:ext uri="{FF2B5EF4-FFF2-40B4-BE49-F238E27FC236}">
                <a16:creationId xmlns:a16="http://schemas.microsoft.com/office/drawing/2014/main" id="{C92C3C5D-0CEC-33DE-9D2C-E78CE81BFBA1}"/>
              </a:ext>
            </a:extLst>
          </p:cNvPr>
          <p:cNvSpPr/>
          <p:nvPr/>
        </p:nvSpPr>
        <p:spPr>
          <a:xfrm>
            <a:off x="317790" y="2494462"/>
            <a:ext cx="4613805" cy="1563690"/>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en-US" altLang="ja-JP" sz="2400" b="1" i="0" u="none" strike="noStrike" kern="12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mn-cs"/>
              </a:rPr>
              <a:t>C </a:t>
            </a:r>
            <a:r>
              <a:rPr lang="ja-JP" altLang="en-US" sz="1600" dirty="0">
                <a:latin typeface="UD デジタル 教科書体 NK-R" panose="02020400000000000000" pitchFamily="18" charset="-128"/>
                <a:ea typeface="UD デジタル 教科書体 NK-R" panose="02020400000000000000" pitchFamily="18" charset="-128"/>
              </a:rPr>
              <a:t>黒は熱や光をきゅうしゅうし、熱くなりやすいため、反しゃする白色の服を着るとよい。また、うすい青はさわやかに見え、着ている人だけでなく周りの人にもすずしさを感じさせるため、白色や青などのさわやかな色の服を着ると、長そででもすずしく過ごすことができる。（</a:t>
            </a:r>
            <a:r>
              <a:rPr lang="en-US" altLang="ja-JP" sz="1600" dirty="0">
                <a:latin typeface="UD デジタル 教科書体 NK-R" panose="02020400000000000000" pitchFamily="18" charset="-128"/>
                <a:ea typeface="UD デジタル 教科書体 NK-R" panose="02020400000000000000" pitchFamily="18" charset="-128"/>
              </a:rPr>
              <a:t>124</a:t>
            </a:r>
            <a:r>
              <a:rPr lang="ja-JP" altLang="en-US" sz="1600" dirty="0">
                <a:latin typeface="UD デジタル 教科書体 NK-R" panose="02020400000000000000" pitchFamily="18" charset="-128"/>
                <a:ea typeface="UD デジタル 教科書体 NK-R" panose="02020400000000000000" pitchFamily="18" charset="-128"/>
              </a:rPr>
              <a:t>字）</a:t>
            </a:r>
            <a:endParaRPr kumimoji="1" lang="ja-JP" altLang="en-US" sz="1600" dirty="0">
              <a:latin typeface="UD デジタル 教科書体 NK-R" panose="02020400000000000000" pitchFamily="18" charset="-128"/>
              <a:ea typeface="UD デジタル 教科書体 NK-R" panose="02020400000000000000" pitchFamily="18" charset="-128"/>
            </a:endParaRPr>
          </a:p>
        </p:txBody>
      </p:sp>
      <p:sp>
        <p:nvSpPr>
          <p:cNvPr id="36" name="正方形/長方形 35">
            <a:extLst>
              <a:ext uri="{FF2B5EF4-FFF2-40B4-BE49-F238E27FC236}">
                <a16:creationId xmlns:a16="http://schemas.microsoft.com/office/drawing/2014/main" id="{AF70AB25-FFC0-E33D-6FF6-1328243AF6BD}"/>
              </a:ext>
            </a:extLst>
          </p:cNvPr>
          <p:cNvSpPr/>
          <p:nvPr/>
        </p:nvSpPr>
        <p:spPr>
          <a:xfrm>
            <a:off x="317790" y="4147000"/>
            <a:ext cx="4613805" cy="966084"/>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400" b="1" dirty="0">
                <a:solidFill>
                  <a:srgbClr val="FF0000"/>
                </a:solidFill>
                <a:latin typeface="UD デジタル 教科書体 NK-R" panose="02020400000000000000" pitchFamily="18" charset="-128"/>
                <a:ea typeface="UD デジタル 教科書体 NK-R" panose="02020400000000000000" pitchFamily="18" charset="-128"/>
              </a:rPr>
              <a:t>G </a:t>
            </a:r>
            <a:r>
              <a:rPr lang="ja-JP" altLang="en-US" sz="1600" dirty="0">
                <a:latin typeface="UD デジタル 教科書体 NK-R" panose="02020400000000000000" pitchFamily="18" charset="-128"/>
                <a:ea typeface="UD デジタル 教科書体 NK-R" panose="02020400000000000000" pitchFamily="18" charset="-128"/>
              </a:rPr>
              <a:t>緑色の衣服は森や植物を連想させ、すずしく過ごすことができます。また、赤やオレンジ、茶色などは暑そうに見えるので、すずしく過ごすことがむずかしそうだ。（</a:t>
            </a:r>
            <a:r>
              <a:rPr lang="en-US" altLang="ja-JP" sz="1600" dirty="0">
                <a:latin typeface="UD デジタル 教科書体 NK-R" panose="02020400000000000000" pitchFamily="18" charset="-128"/>
                <a:ea typeface="UD デジタル 教科書体 NK-R" panose="02020400000000000000" pitchFamily="18" charset="-128"/>
              </a:rPr>
              <a:t>74</a:t>
            </a:r>
            <a:r>
              <a:rPr lang="ja-JP" altLang="en-US" sz="1600" dirty="0">
                <a:latin typeface="UD デジタル 教科書体 NK-R" panose="02020400000000000000" pitchFamily="18" charset="-128"/>
                <a:ea typeface="UD デジタル 教科書体 NK-R" panose="02020400000000000000" pitchFamily="18" charset="-128"/>
              </a:rPr>
              <a:t>字）</a:t>
            </a:r>
            <a:endParaRPr kumimoji="1" lang="ja-JP" altLang="en-US" sz="1600" dirty="0">
              <a:latin typeface="UD デジタル 教科書体 NK-R" panose="02020400000000000000" pitchFamily="18" charset="-128"/>
              <a:ea typeface="UD デジタル 教科書体 NK-R" panose="02020400000000000000" pitchFamily="18" charset="-128"/>
            </a:endParaRPr>
          </a:p>
        </p:txBody>
      </p:sp>
      <p:sp>
        <p:nvSpPr>
          <p:cNvPr id="38" name="正方形/長方形 37">
            <a:extLst>
              <a:ext uri="{FF2B5EF4-FFF2-40B4-BE49-F238E27FC236}">
                <a16:creationId xmlns:a16="http://schemas.microsoft.com/office/drawing/2014/main" id="{B9ADDCAC-D191-B7AF-2F56-FE63B3D4D447}"/>
              </a:ext>
            </a:extLst>
          </p:cNvPr>
          <p:cNvSpPr/>
          <p:nvPr/>
        </p:nvSpPr>
        <p:spPr>
          <a:xfrm>
            <a:off x="317790" y="5201932"/>
            <a:ext cx="4613805" cy="1155954"/>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800" b="1" dirty="0">
                <a:solidFill>
                  <a:srgbClr val="FF0000"/>
                </a:solidFill>
                <a:latin typeface="UD デジタル 教科書体 NK-R" panose="02020400000000000000" pitchFamily="18" charset="-128"/>
                <a:ea typeface="UD デジタル 教科書体 NK-R" panose="02020400000000000000" pitchFamily="18" charset="-128"/>
              </a:rPr>
              <a:t>I </a:t>
            </a:r>
            <a:r>
              <a:rPr lang="ja-JP" altLang="en-US" dirty="0">
                <a:latin typeface="UD デジタル 教科書体 NK-R" panose="02020400000000000000" pitchFamily="18" charset="-128"/>
                <a:ea typeface="UD デジタル 教科書体 NK-R" panose="02020400000000000000" pitchFamily="18" charset="-128"/>
              </a:rPr>
              <a:t>白は雪の色であり、冷たい印象がある。また、白色や青色の衣服は着ている人だけでなく、周りの人にもすずしさを感じさせることができる。</a:t>
            </a:r>
            <a:endParaRPr lang="en-US" altLang="ja-JP" dirty="0">
              <a:latin typeface="UD デジタル 教科書体 NK-R" panose="02020400000000000000" pitchFamily="18" charset="-128"/>
              <a:ea typeface="UD デジタル 教科書体 NK-R" panose="02020400000000000000" pitchFamily="18" charset="-128"/>
            </a:endParaRPr>
          </a:p>
          <a:p>
            <a:pPr algn="r"/>
            <a:r>
              <a:rPr lang="ja-JP" altLang="en-US" dirty="0">
                <a:latin typeface="UD デジタル 教科書体 NK-R" panose="02020400000000000000" pitchFamily="18" charset="-128"/>
                <a:ea typeface="UD デジタル 教科書体 NK-R" panose="02020400000000000000" pitchFamily="18" charset="-128"/>
              </a:rPr>
              <a:t>（</a:t>
            </a:r>
            <a:r>
              <a:rPr lang="en-US" altLang="ja-JP" dirty="0">
                <a:latin typeface="UD デジタル 教科書体 NK-R" panose="02020400000000000000" pitchFamily="18" charset="-128"/>
                <a:ea typeface="UD デジタル 教科書体 NK-R" panose="02020400000000000000" pitchFamily="18" charset="-128"/>
              </a:rPr>
              <a:t>64</a:t>
            </a:r>
            <a:r>
              <a:rPr lang="ja-JP" altLang="en-US" dirty="0">
                <a:latin typeface="UD デジタル 教科書体 NK-R" panose="02020400000000000000" pitchFamily="18" charset="-128"/>
                <a:ea typeface="UD デジタル 教科書体 NK-R" panose="02020400000000000000" pitchFamily="18" charset="-128"/>
              </a:rPr>
              <a:t>字</a:t>
            </a:r>
            <a:r>
              <a:rPr lang="ja-JP" altLang="en-US" sz="1400" dirty="0">
                <a:latin typeface="UD デジタル 教科書体 NK-R" panose="02020400000000000000" pitchFamily="18" charset="-128"/>
                <a:ea typeface="UD デジタル 教科書体 NK-R" panose="02020400000000000000" pitchFamily="18" charset="-128"/>
              </a:rPr>
              <a:t>）</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43" name="四角形: 角を丸くする 42">
            <a:extLst>
              <a:ext uri="{FF2B5EF4-FFF2-40B4-BE49-F238E27FC236}">
                <a16:creationId xmlns:a16="http://schemas.microsoft.com/office/drawing/2014/main" id="{D78592D7-C91F-53DF-28B3-910BE32D4AE3}"/>
              </a:ext>
            </a:extLst>
          </p:cNvPr>
          <p:cNvSpPr/>
          <p:nvPr/>
        </p:nvSpPr>
        <p:spPr>
          <a:xfrm>
            <a:off x="317790" y="2494462"/>
            <a:ext cx="4613804" cy="3863424"/>
          </a:xfrm>
          <a:prstGeom prst="roundRect">
            <a:avLst>
              <a:gd name="adj" fmla="val 3036"/>
            </a:avLst>
          </a:prstGeom>
          <a:solidFill>
            <a:srgbClr val="D9F2D0">
              <a:alpha val="40000"/>
            </a:srgbClr>
          </a:solid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48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16" name="吹き出し: 四角形 15">
            <a:extLst>
              <a:ext uri="{FF2B5EF4-FFF2-40B4-BE49-F238E27FC236}">
                <a16:creationId xmlns:a16="http://schemas.microsoft.com/office/drawing/2014/main" id="{D2880C92-0B99-4305-6589-8A906D06D131}"/>
              </a:ext>
            </a:extLst>
          </p:cNvPr>
          <p:cNvSpPr/>
          <p:nvPr/>
        </p:nvSpPr>
        <p:spPr>
          <a:xfrm>
            <a:off x="5365883" y="2260305"/>
            <a:ext cx="6508327" cy="965065"/>
          </a:xfrm>
          <a:prstGeom prst="wedgeRectCallout">
            <a:avLst>
              <a:gd name="adj1" fmla="val -54609"/>
              <a:gd name="adj2" fmla="val 35982"/>
            </a:avLst>
          </a:prstGeom>
          <a:noFill/>
          <a:ln>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r>
              <a:rPr lang="ja-JP" altLang="en-US" sz="2400" dirty="0">
                <a:latin typeface="UD デジタル 教科書体 NK-R" panose="02020400000000000000" pitchFamily="18" charset="-128"/>
                <a:ea typeface="UD デジタル 教科書体 NK-R" panose="02020400000000000000" pitchFamily="18" charset="-128"/>
              </a:rPr>
              <a:t>涼しく過ごせる衣服の色について「考えたこと」を</a:t>
            </a:r>
            <a:endParaRPr lang="en-US" altLang="ja-JP" sz="2400" dirty="0">
              <a:latin typeface="UD デジタル 教科書体 NK-R" panose="02020400000000000000" pitchFamily="18" charset="-128"/>
              <a:ea typeface="UD デジタル 教科書体 NK-R" panose="02020400000000000000" pitchFamily="18" charset="-128"/>
            </a:endParaRPr>
          </a:p>
          <a:p>
            <a:r>
              <a:rPr lang="ja-JP" altLang="en-US" sz="2400" dirty="0">
                <a:latin typeface="UD デジタル 教科書体 NK-R" panose="02020400000000000000" pitchFamily="18" charset="-128"/>
                <a:ea typeface="UD デジタル 教科書体 NK-R" panose="02020400000000000000" pitchFamily="18" charset="-128"/>
              </a:rPr>
              <a:t>書いている。</a:t>
            </a:r>
            <a:endParaRPr lang="en-US" altLang="ja-JP" sz="2400" dirty="0">
              <a:latin typeface="UD デジタル 教科書体 NK-R" panose="02020400000000000000" pitchFamily="18" charset="-128"/>
              <a:ea typeface="UD デジタル 教科書体 NK-R" panose="02020400000000000000" pitchFamily="18" charset="-128"/>
            </a:endParaRPr>
          </a:p>
        </p:txBody>
      </p:sp>
      <p:sp>
        <p:nvSpPr>
          <p:cNvPr id="21" name="正方形/長方形 20">
            <a:extLst>
              <a:ext uri="{FF2B5EF4-FFF2-40B4-BE49-F238E27FC236}">
                <a16:creationId xmlns:a16="http://schemas.microsoft.com/office/drawing/2014/main" id="{DAD3D79E-0AE7-3BA4-166F-7E0C86C8AAD2}"/>
              </a:ext>
            </a:extLst>
          </p:cNvPr>
          <p:cNvSpPr/>
          <p:nvPr/>
        </p:nvSpPr>
        <p:spPr>
          <a:xfrm>
            <a:off x="5238048" y="3370559"/>
            <a:ext cx="6763996" cy="2950468"/>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400" dirty="0">
                <a:latin typeface="UD デジタル 教科書体 NK-R" panose="02020400000000000000" pitchFamily="18" charset="-128"/>
                <a:ea typeface="UD デジタル 教科書体 NK-R" panose="02020400000000000000" pitchFamily="18" charset="-128"/>
              </a:rPr>
              <a:t>【</a:t>
            </a:r>
            <a:r>
              <a:rPr lang="ja-JP" altLang="en-US" sz="2400" dirty="0">
                <a:latin typeface="UD デジタル 教科書体 NK-R" panose="02020400000000000000" pitchFamily="18" charset="-128"/>
                <a:ea typeface="UD デジタル 教科書体 NK-R" panose="02020400000000000000" pitchFamily="18" charset="-128"/>
              </a:rPr>
              <a:t>集めた情報</a:t>
            </a:r>
            <a:r>
              <a:rPr lang="en-US" altLang="ja-JP" sz="2400" dirty="0">
                <a:latin typeface="UD デジタル 教科書体 NK-R" panose="02020400000000000000" pitchFamily="18" charset="-128"/>
                <a:ea typeface="UD デジタル 教科書体 NK-R" panose="02020400000000000000" pitchFamily="18" charset="-128"/>
              </a:rPr>
              <a:t>】</a:t>
            </a:r>
            <a:r>
              <a:rPr lang="ja-JP" altLang="en-US" sz="2400" dirty="0">
                <a:latin typeface="UD デジタル 教科書体 NK-R" panose="02020400000000000000" pitchFamily="18" charset="-128"/>
                <a:ea typeface="UD デジタル 教科書体 NK-R" panose="02020400000000000000" pitchFamily="18" charset="-128"/>
              </a:rPr>
              <a:t>の中から、本の題名と本文の一部の内容を選んで、抜き出して書いていない。</a:t>
            </a:r>
            <a:endParaRPr lang="en-US" altLang="ja-JP" sz="2400" dirty="0">
              <a:latin typeface="UD デジタル 教科書体 NK-R" panose="02020400000000000000" pitchFamily="18" charset="-128"/>
              <a:ea typeface="UD デジタル 教科書体 NK-R" panose="02020400000000000000" pitchFamily="18" charset="-128"/>
            </a:endParaRPr>
          </a:p>
          <a:p>
            <a:r>
              <a:rPr lang="ja-JP" altLang="en-US" sz="2400" dirty="0">
                <a:latin typeface="UD デジタル 教科書体 NK-R" panose="02020400000000000000" pitchFamily="18" charset="-128"/>
                <a:ea typeface="UD デジタル 教科書体 NK-R" panose="02020400000000000000" pitchFamily="18" charset="-128"/>
              </a:rPr>
              <a:t>◆引用して書く必要があると考えられていない。</a:t>
            </a:r>
            <a:endParaRPr lang="en-US" altLang="ja-JP" sz="2400" dirty="0">
              <a:latin typeface="UD デジタル 教科書体 NK-R" panose="02020400000000000000" pitchFamily="18" charset="-128"/>
              <a:ea typeface="UD デジタル 教科書体 NK-R" panose="02020400000000000000" pitchFamily="18" charset="-128"/>
            </a:endParaRPr>
          </a:p>
          <a:p>
            <a:r>
              <a:rPr lang="ja-JP" altLang="en-US" sz="2400" dirty="0">
                <a:latin typeface="UD デジタル 教科書体 NK-R" panose="02020400000000000000" pitchFamily="18" charset="-128"/>
                <a:ea typeface="UD デジタル 教科書体 NK-R" panose="02020400000000000000" pitchFamily="18" charset="-128"/>
              </a:rPr>
              <a:t>◆</a:t>
            </a:r>
            <a:r>
              <a:rPr lang="en-US" altLang="ja-JP" sz="2400" dirty="0">
                <a:latin typeface="UD デジタル 教科書体 NK-R" panose="02020400000000000000" pitchFamily="18" charset="-128"/>
                <a:ea typeface="UD デジタル 教科書体 NK-R" panose="02020400000000000000" pitchFamily="18" charset="-128"/>
              </a:rPr>
              <a:t>【</a:t>
            </a:r>
            <a:r>
              <a:rPr lang="ja-JP" altLang="en-US" sz="2400" dirty="0">
                <a:latin typeface="UD デジタル 教科書体 NK-R" panose="02020400000000000000" pitchFamily="18" charset="-128"/>
                <a:ea typeface="UD デジタル 教科書体 NK-R" panose="02020400000000000000" pitchFamily="18" charset="-128"/>
              </a:rPr>
              <a:t>集めた情報</a:t>
            </a:r>
            <a:r>
              <a:rPr lang="en-US" altLang="ja-JP" sz="2400" dirty="0">
                <a:latin typeface="UD デジタル 教科書体 NK-R" panose="02020400000000000000" pitchFamily="18" charset="-128"/>
                <a:ea typeface="UD デジタル 教科書体 NK-R" panose="02020400000000000000" pitchFamily="18" charset="-128"/>
              </a:rPr>
              <a:t>】</a:t>
            </a:r>
            <a:r>
              <a:rPr lang="ja-JP" altLang="en-US" sz="2400" dirty="0">
                <a:latin typeface="UD デジタル 教科書体 NK-R" panose="02020400000000000000" pitchFamily="18" charset="-128"/>
                <a:ea typeface="UD デジタル 教科書体 NK-R" panose="02020400000000000000" pitchFamily="18" charset="-128"/>
              </a:rPr>
              <a:t>を自分の考えのように書いている。</a:t>
            </a:r>
            <a:endParaRPr lang="en-US" altLang="ja-JP" sz="2400" dirty="0">
              <a:latin typeface="UD デジタル 教科書体 NK-R" panose="02020400000000000000" pitchFamily="18" charset="-128"/>
              <a:ea typeface="UD デジタル 教科書体 NK-R" panose="02020400000000000000" pitchFamily="18" charset="-128"/>
            </a:endParaRPr>
          </a:p>
          <a:p>
            <a:r>
              <a:rPr kumimoji="1" lang="ja-JP" altLang="en-US" sz="2400" dirty="0">
                <a:latin typeface="UD デジタル 教科書体 NK-R" panose="02020400000000000000" pitchFamily="18" charset="-128"/>
                <a:ea typeface="UD デジタル 教科書体 NK-R" panose="02020400000000000000" pitchFamily="18" charset="-128"/>
              </a:rPr>
              <a:t>◆</a:t>
            </a:r>
            <a:r>
              <a:rPr lang="en-US" altLang="ja-JP" sz="2400" dirty="0">
                <a:latin typeface="UD デジタル 教科書体 NK-R" panose="02020400000000000000" pitchFamily="18" charset="-128"/>
                <a:ea typeface="UD デジタル 教科書体 NK-R" panose="02020400000000000000" pitchFamily="18" charset="-128"/>
              </a:rPr>
              <a:t>【</a:t>
            </a:r>
            <a:r>
              <a:rPr lang="ja-JP" altLang="en-US" sz="2400" dirty="0">
                <a:latin typeface="UD デジタル 教科書体 NK-R" panose="02020400000000000000" pitchFamily="18" charset="-128"/>
                <a:ea typeface="UD デジタル 教科書体 NK-R" panose="02020400000000000000" pitchFamily="18" charset="-128"/>
              </a:rPr>
              <a:t>集めた情報</a:t>
            </a:r>
            <a:r>
              <a:rPr lang="en-US" altLang="ja-JP" sz="2400" dirty="0">
                <a:latin typeface="UD デジタル 教科書体 NK-R" panose="02020400000000000000" pitchFamily="18" charset="-128"/>
                <a:ea typeface="UD デジタル 教科書体 NK-R" panose="02020400000000000000" pitchFamily="18" charset="-128"/>
              </a:rPr>
              <a:t>】</a:t>
            </a:r>
            <a:r>
              <a:rPr lang="ja-JP" altLang="en-US" sz="2400" dirty="0">
                <a:latin typeface="UD デジタル 教科書体 NK-R" panose="02020400000000000000" pitchFamily="18" charset="-128"/>
                <a:ea typeface="UD デジタル 教科書体 NK-R" panose="02020400000000000000" pitchFamily="18" charset="-128"/>
              </a:rPr>
              <a:t>を基に、自分が考えたことだけを書</a:t>
            </a:r>
            <a:endParaRPr lang="en-US" altLang="ja-JP" sz="2400" dirty="0">
              <a:latin typeface="UD デジタル 教科書体 NK-R" panose="02020400000000000000" pitchFamily="18" charset="-128"/>
              <a:ea typeface="UD デジタル 教科書体 NK-R" panose="02020400000000000000" pitchFamily="18" charset="-128"/>
            </a:endParaRPr>
          </a:p>
          <a:p>
            <a:r>
              <a:rPr lang="ja-JP" altLang="en-US" sz="2400" dirty="0">
                <a:latin typeface="UD デジタル 教科書体 NK-R" panose="02020400000000000000" pitchFamily="18" charset="-128"/>
                <a:ea typeface="UD デジタル 教科書体 NK-R" panose="02020400000000000000" pitchFamily="18" charset="-128"/>
              </a:rPr>
              <a:t>　　いている。</a:t>
            </a:r>
            <a:endParaRPr lang="en-US" altLang="ja-JP" sz="2400" dirty="0">
              <a:latin typeface="UD デジタル 教科書体 NK-R" panose="02020400000000000000" pitchFamily="18" charset="-128"/>
              <a:ea typeface="UD デジタル 教科書体 NK-R" panose="02020400000000000000" pitchFamily="18" charset="-128"/>
            </a:endParaRPr>
          </a:p>
          <a:p>
            <a:r>
              <a:rPr kumimoji="1" lang="ja-JP" altLang="en-US" sz="2400" dirty="0">
                <a:latin typeface="UD デジタル 教科書体 NK-R" panose="02020400000000000000" pitchFamily="18" charset="-128"/>
                <a:ea typeface="UD デジタル 教科書体 NK-R" panose="02020400000000000000" pitchFamily="18" charset="-128"/>
              </a:rPr>
              <a:t>◆引用した部分と自分の考えとの関係を明確にし、　</a:t>
            </a:r>
            <a:endParaRPr kumimoji="1" lang="en-US" altLang="ja-JP" sz="2400" dirty="0">
              <a:latin typeface="UD デジタル 教科書体 NK-R" panose="02020400000000000000" pitchFamily="18" charset="-128"/>
              <a:ea typeface="UD デジタル 教科書体 NK-R" panose="02020400000000000000" pitchFamily="18" charset="-128"/>
            </a:endParaRPr>
          </a:p>
          <a:p>
            <a:r>
              <a:rPr lang="ja-JP" altLang="en-US" sz="2400" dirty="0">
                <a:latin typeface="UD デジタル 教科書体 NK-R" panose="02020400000000000000" pitchFamily="18" charset="-128"/>
                <a:ea typeface="UD デジタル 教科書体 NK-R" panose="02020400000000000000" pitchFamily="18" charset="-128"/>
              </a:rPr>
              <a:t>　　</a:t>
            </a:r>
            <a:r>
              <a:rPr kumimoji="1" lang="ja-JP" altLang="en-US" sz="2400" dirty="0">
                <a:latin typeface="UD デジタル 教科書体 NK-R" panose="02020400000000000000" pitchFamily="18" charset="-128"/>
                <a:ea typeface="UD デジタル 教科書体 NK-R" panose="02020400000000000000" pitchFamily="18" charset="-128"/>
              </a:rPr>
              <a:t>区別して書けていない。</a:t>
            </a:r>
            <a:endParaRPr kumimoji="1" lang="en-US" altLang="ja-JP" sz="2400" dirty="0">
              <a:latin typeface="UD デジタル 教科書体 NK-R" panose="02020400000000000000" pitchFamily="18" charset="-128"/>
              <a:ea typeface="UD デジタル 教科書体 NK-R" panose="02020400000000000000" pitchFamily="18" charset="-128"/>
            </a:endParaRPr>
          </a:p>
        </p:txBody>
      </p:sp>
      <p:sp>
        <p:nvSpPr>
          <p:cNvPr id="15" name="正方形/長方形 14">
            <a:extLst>
              <a:ext uri="{FF2B5EF4-FFF2-40B4-BE49-F238E27FC236}">
                <a16:creationId xmlns:a16="http://schemas.microsoft.com/office/drawing/2014/main" id="{D34915E9-D329-36A5-4D3D-EA42653D4539}"/>
              </a:ext>
            </a:extLst>
          </p:cNvPr>
          <p:cNvSpPr/>
          <p:nvPr/>
        </p:nvSpPr>
        <p:spPr>
          <a:xfrm>
            <a:off x="2568292" y="682162"/>
            <a:ext cx="7716140" cy="5953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400" dirty="0">
                <a:latin typeface="UD デジタル 教科書体 NK-R" panose="02020400000000000000" pitchFamily="18" charset="-128"/>
                <a:ea typeface="UD デジタル 教科書体 NK-R" panose="02020400000000000000" pitchFamily="18" charset="-128"/>
              </a:rPr>
              <a:t>誤答例を分析しましょう！</a:t>
            </a:r>
            <a:endParaRPr lang="en-US" altLang="ja-JP" sz="44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612028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D9982-D2E2-C044-025C-4B6914E752BD}"/>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1D35D9A4-B30E-AA86-AF12-71EE82181D02}"/>
              </a:ext>
            </a:extLst>
          </p:cNvPr>
          <p:cNvGrpSpPr/>
          <p:nvPr/>
        </p:nvGrpSpPr>
        <p:grpSpPr>
          <a:xfrm>
            <a:off x="75416" y="6401156"/>
            <a:ext cx="11660955" cy="499264"/>
            <a:chOff x="75416" y="6401156"/>
            <a:chExt cx="11660955" cy="499264"/>
          </a:xfrm>
        </p:grpSpPr>
        <p:pic>
          <p:nvPicPr>
            <p:cNvPr id="5" name="図 4">
              <a:extLst>
                <a:ext uri="{FF2B5EF4-FFF2-40B4-BE49-F238E27FC236}">
                  <a16:creationId xmlns:a16="http://schemas.microsoft.com/office/drawing/2014/main" id="{28E3689D-E467-25F2-F388-CEF6706ED60A}"/>
                </a:ext>
              </a:extLst>
            </p:cNvPr>
            <p:cNvPicPr>
              <a:picLocks noChangeAspect="1"/>
            </p:cNvPicPr>
            <p:nvPr/>
          </p:nvPicPr>
          <p:blipFill>
            <a:blip r:embed="rId3"/>
            <a:stretch>
              <a:fillRect/>
            </a:stretch>
          </p:blipFill>
          <p:spPr>
            <a:xfrm>
              <a:off x="75416" y="6401156"/>
              <a:ext cx="4953429" cy="419136"/>
            </a:xfrm>
            <a:prstGeom prst="rect">
              <a:avLst/>
            </a:prstGeom>
          </p:spPr>
        </p:pic>
        <p:pic>
          <p:nvPicPr>
            <p:cNvPr id="7" name="図 6">
              <a:extLst>
                <a:ext uri="{FF2B5EF4-FFF2-40B4-BE49-F238E27FC236}">
                  <a16:creationId xmlns:a16="http://schemas.microsoft.com/office/drawing/2014/main" id="{3B38D693-24FC-881C-452B-AD8E2300DE5E}"/>
                </a:ext>
              </a:extLst>
            </p:cNvPr>
            <p:cNvPicPr>
              <a:picLocks noChangeAspect="1"/>
            </p:cNvPicPr>
            <p:nvPr/>
          </p:nvPicPr>
          <p:blipFill>
            <a:blip r:embed="rId3"/>
            <a:stretch>
              <a:fillRect/>
            </a:stretch>
          </p:blipFill>
          <p:spPr>
            <a:xfrm>
              <a:off x="5065789" y="6401156"/>
              <a:ext cx="4953429" cy="419136"/>
            </a:xfrm>
            <a:prstGeom prst="rect">
              <a:avLst/>
            </a:prstGeom>
          </p:spPr>
        </p:pic>
        <p:pic>
          <p:nvPicPr>
            <p:cNvPr id="9" name="図 8">
              <a:extLst>
                <a:ext uri="{FF2B5EF4-FFF2-40B4-BE49-F238E27FC236}">
                  <a16:creationId xmlns:a16="http://schemas.microsoft.com/office/drawing/2014/main" id="{9AC14F41-F700-C287-3D45-AAC37CF3880B}"/>
                </a:ext>
              </a:extLst>
            </p:cNvPr>
            <p:cNvPicPr>
              <a:picLocks noChangeAspect="1"/>
            </p:cNvPicPr>
            <p:nvPr/>
          </p:nvPicPr>
          <p:blipFill>
            <a:blip r:embed="rId3"/>
            <a:srcRect t="1" r="66080" b="-19118"/>
            <a:stretch>
              <a:fillRect/>
            </a:stretch>
          </p:blipFill>
          <p:spPr>
            <a:xfrm>
              <a:off x="10056163" y="6401156"/>
              <a:ext cx="1680208" cy="499264"/>
            </a:xfrm>
            <a:prstGeom prst="rect">
              <a:avLst/>
            </a:prstGeom>
          </p:spPr>
        </p:pic>
      </p:grpSp>
      <p:grpSp>
        <p:nvGrpSpPr>
          <p:cNvPr id="11" name="グループ化 10">
            <a:extLst>
              <a:ext uri="{FF2B5EF4-FFF2-40B4-BE49-F238E27FC236}">
                <a16:creationId xmlns:a16="http://schemas.microsoft.com/office/drawing/2014/main" id="{C1ABFFB7-E855-B86F-2EEA-81074CDE9DDA}"/>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76FC76A3-3A6F-1991-DFB4-501EC848AC9E}"/>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DFAEE6BD-BE28-15F1-0C20-8A393E7CCC89}"/>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9B335377-DECE-AB04-2FB6-46D665DCD439}"/>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8" name="スライド番号プレースホルダー 7">
            <a:extLst>
              <a:ext uri="{FF2B5EF4-FFF2-40B4-BE49-F238E27FC236}">
                <a16:creationId xmlns:a16="http://schemas.microsoft.com/office/drawing/2014/main" id="{A4E86F0F-EE30-B612-1191-DAC7260F5193}"/>
              </a:ext>
            </a:extLst>
          </p:cNvPr>
          <p:cNvSpPr>
            <a:spLocks noGrp="1"/>
          </p:cNvSpPr>
          <p:nvPr>
            <p:ph type="sldNum" sz="quarter" idx="12"/>
          </p:nvPr>
        </p:nvSpPr>
        <p:spPr>
          <a:xfrm>
            <a:off x="9385289" y="6428161"/>
            <a:ext cx="2743200" cy="365125"/>
          </a:xfrm>
        </p:spPr>
        <p:txBody>
          <a:bodyPr/>
          <a:lstStyle/>
          <a:p>
            <a:fld id="{50169981-DF66-4073-9B47-5725A5D5E643}" type="slidenum">
              <a:rPr kumimoji="1" lang="ja-JP" altLang="en-US" sz="2000" b="1" smtClean="0">
                <a:latin typeface="HGP創英角ﾎﾟｯﾌﾟ体" panose="040B0A00000000000000" pitchFamily="50" charset="-128"/>
                <a:ea typeface="HGP創英角ﾎﾟｯﾌﾟ体" panose="040B0A00000000000000" pitchFamily="50" charset="-128"/>
              </a:rPr>
              <a:t>13</a:t>
            </a:fld>
            <a:endParaRPr kumimoji="1" lang="ja-JP" altLang="en-US" sz="2000" b="1" dirty="0">
              <a:latin typeface="HGP創英角ﾎﾟｯﾌﾟ体" panose="040B0A00000000000000" pitchFamily="50" charset="-128"/>
              <a:ea typeface="HGP創英角ﾎﾟｯﾌﾟ体" panose="040B0A00000000000000" pitchFamily="50" charset="-128"/>
            </a:endParaRPr>
          </a:p>
        </p:txBody>
      </p:sp>
      <p:sp>
        <p:nvSpPr>
          <p:cNvPr id="6" name="正方形/長方形 5">
            <a:extLst>
              <a:ext uri="{FF2B5EF4-FFF2-40B4-BE49-F238E27FC236}">
                <a16:creationId xmlns:a16="http://schemas.microsoft.com/office/drawing/2014/main" id="{60C0B536-79A2-FFAB-B646-AE0816C1F16C}"/>
              </a:ext>
            </a:extLst>
          </p:cNvPr>
          <p:cNvSpPr/>
          <p:nvPr/>
        </p:nvSpPr>
        <p:spPr>
          <a:xfrm>
            <a:off x="207040" y="608282"/>
            <a:ext cx="2207384"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②</a:t>
            </a:r>
            <a:endParaRPr kumimoji="1" lang="ja-JP" altLang="en-US" sz="4000" dirty="0">
              <a:latin typeface="UD デジタル 教科書体 NK-R" panose="02020400000000000000" pitchFamily="18" charset="-128"/>
              <a:ea typeface="UD デジタル 教科書体 NK-R" panose="02020400000000000000" pitchFamily="18" charset="-128"/>
            </a:endParaRPr>
          </a:p>
        </p:txBody>
      </p:sp>
      <p:sp>
        <p:nvSpPr>
          <p:cNvPr id="18" name="正方形/長方形 17">
            <a:extLst>
              <a:ext uri="{FF2B5EF4-FFF2-40B4-BE49-F238E27FC236}">
                <a16:creationId xmlns:a16="http://schemas.microsoft.com/office/drawing/2014/main" id="{C09A5274-B9AB-BAAC-19C0-25ADE865F124}"/>
              </a:ext>
            </a:extLst>
          </p:cNvPr>
          <p:cNvSpPr/>
          <p:nvPr/>
        </p:nvSpPr>
        <p:spPr>
          <a:xfrm>
            <a:off x="410459" y="1465006"/>
            <a:ext cx="9608759" cy="55823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2800" dirty="0">
                <a:latin typeface="UD デジタル 教科書体 NK-R" panose="02020400000000000000" pitchFamily="18" charset="-128"/>
                <a:ea typeface="UD デジタル 教科書体 NK-R" panose="02020400000000000000" pitchFamily="18" charset="-128"/>
              </a:rPr>
              <a:t>実は、みなさんに分析してもらった解答例は</a:t>
            </a:r>
            <a:r>
              <a:rPr lang="en-US" altLang="ja-JP" sz="2800" dirty="0">
                <a:latin typeface="UD デジタル 教科書体 NK-R" panose="02020400000000000000" pitchFamily="18" charset="-128"/>
                <a:ea typeface="UD デジタル 教科書体 NK-R" panose="02020400000000000000" pitchFamily="18" charset="-128"/>
              </a:rPr>
              <a:t>…</a:t>
            </a:r>
          </a:p>
        </p:txBody>
      </p:sp>
      <p:sp>
        <p:nvSpPr>
          <p:cNvPr id="15" name="四角形: 角を丸くする 14">
            <a:extLst>
              <a:ext uri="{FF2B5EF4-FFF2-40B4-BE49-F238E27FC236}">
                <a16:creationId xmlns:a16="http://schemas.microsoft.com/office/drawing/2014/main" id="{E39123FB-F70A-1745-7CE5-E4D1FD6A03D6}"/>
              </a:ext>
            </a:extLst>
          </p:cNvPr>
          <p:cNvSpPr/>
          <p:nvPr/>
        </p:nvSpPr>
        <p:spPr>
          <a:xfrm>
            <a:off x="720290" y="2114485"/>
            <a:ext cx="3415444" cy="706174"/>
          </a:xfrm>
          <a:prstGeom prst="roundRect">
            <a:avLst>
              <a:gd name="adj" fmla="val 32902"/>
            </a:avLst>
          </a:prstGeom>
          <a:solidFill>
            <a:srgbClr val="D9F2D0">
              <a:alpha val="60000"/>
            </a:srgbClr>
          </a:solidFill>
          <a:ln w="571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800" dirty="0">
                <a:solidFill>
                  <a:schemeClr val="tx1"/>
                </a:solidFill>
                <a:latin typeface="UD デジタル 教科書体 NK-R" panose="02020400000000000000" pitchFamily="18" charset="-128"/>
                <a:ea typeface="UD デジタル 教科書体 NK-R" panose="02020400000000000000" pitchFamily="18" charset="-128"/>
              </a:rPr>
              <a:t>B</a:t>
            </a:r>
            <a:r>
              <a:rPr lang="ja-JP" altLang="en-US" sz="2800" dirty="0">
                <a:solidFill>
                  <a:schemeClr val="tx1"/>
                </a:solidFill>
                <a:latin typeface="UD デジタル 教科書体 NK-R" panose="02020400000000000000" pitchFamily="18" charset="-128"/>
                <a:ea typeface="UD デジタル 教科書体 NK-R" panose="02020400000000000000" pitchFamily="18" charset="-128"/>
              </a:rPr>
              <a:t>・</a:t>
            </a:r>
            <a:r>
              <a:rPr lang="en-US" altLang="ja-JP" sz="2800" dirty="0">
                <a:solidFill>
                  <a:schemeClr val="tx1"/>
                </a:solidFill>
                <a:latin typeface="UD デジタル 教科書体 NK-R" panose="02020400000000000000" pitchFamily="18" charset="-128"/>
                <a:ea typeface="UD デジタル 教科書体 NK-R" panose="02020400000000000000" pitchFamily="18" charset="-128"/>
              </a:rPr>
              <a:t>F</a:t>
            </a:r>
            <a:r>
              <a:rPr lang="ja-JP" altLang="en-US" sz="2800" dirty="0">
                <a:solidFill>
                  <a:schemeClr val="tx1"/>
                </a:solidFill>
                <a:latin typeface="UD デジタル 教科書体 NK-R" panose="02020400000000000000" pitchFamily="18" charset="-128"/>
                <a:ea typeface="UD デジタル 教科書体 NK-R" panose="02020400000000000000" pitchFamily="18" charset="-128"/>
              </a:rPr>
              <a:t>：</a:t>
            </a:r>
            <a:r>
              <a:rPr kumimoji="1" lang="ja-JP" altLang="en-US" sz="2800" dirty="0">
                <a:solidFill>
                  <a:schemeClr val="tx1"/>
                </a:solidFill>
                <a:latin typeface="UD デジタル 教科書体 NK-R" panose="02020400000000000000" pitchFamily="18" charset="-128"/>
                <a:ea typeface="UD デジタル 教科書体 NK-R" panose="02020400000000000000" pitchFamily="18" charset="-128"/>
              </a:rPr>
              <a:t>解答類型②</a:t>
            </a:r>
          </a:p>
        </p:txBody>
      </p:sp>
      <p:sp>
        <p:nvSpPr>
          <p:cNvPr id="19" name="四角形: 角を丸くする 18">
            <a:extLst>
              <a:ext uri="{FF2B5EF4-FFF2-40B4-BE49-F238E27FC236}">
                <a16:creationId xmlns:a16="http://schemas.microsoft.com/office/drawing/2014/main" id="{0AC807AF-C898-3743-B7C1-8621361B611C}"/>
              </a:ext>
            </a:extLst>
          </p:cNvPr>
          <p:cNvSpPr/>
          <p:nvPr/>
        </p:nvSpPr>
        <p:spPr>
          <a:xfrm>
            <a:off x="7845392" y="2094811"/>
            <a:ext cx="3424841" cy="710812"/>
          </a:xfrm>
          <a:prstGeom prst="roundRect">
            <a:avLst>
              <a:gd name="adj" fmla="val 32902"/>
            </a:avLst>
          </a:prstGeom>
          <a:solidFill>
            <a:srgbClr val="D9F2D0">
              <a:alpha val="60000"/>
            </a:srgbClr>
          </a:solid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800" dirty="0">
                <a:solidFill>
                  <a:schemeClr val="tx1"/>
                </a:solidFill>
                <a:latin typeface="UD デジタル 教科書体 NK-R" panose="02020400000000000000" pitchFamily="18" charset="-128"/>
                <a:ea typeface="UD デジタル 教科書体 NK-R" panose="02020400000000000000" pitchFamily="18" charset="-128"/>
              </a:rPr>
              <a:t>C</a:t>
            </a:r>
            <a:r>
              <a:rPr lang="ja-JP" altLang="en-US" sz="2800" dirty="0">
                <a:solidFill>
                  <a:schemeClr val="tx1"/>
                </a:solidFill>
                <a:latin typeface="UD デジタル 教科書体 NK-R" panose="02020400000000000000" pitchFamily="18" charset="-128"/>
                <a:ea typeface="UD デジタル 教科書体 NK-R" panose="02020400000000000000" pitchFamily="18" charset="-128"/>
              </a:rPr>
              <a:t>・</a:t>
            </a:r>
            <a:r>
              <a:rPr lang="en-US" altLang="ja-JP" sz="2800" dirty="0">
                <a:solidFill>
                  <a:schemeClr val="tx1"/>
                </a:solidFill>
                <a:latin typeface="UD デジタル 教科書体 NK-R" panose="02020400000000000000" pitchFamily="18" charset="-128"/>
                <a:ea typeface="UD デジタル 教科書体 NK-R" panose="02020400000000000000" pitchFamily="18" charset="-128"/>
              </a:rPr>
              <a:t>G</a:t>
            </a:r>
            <a:r>
              <a:rPr lang="ja-JP" altLang="en-US" sz="2800" dirty="0">
                <a:solidFill>
                  <a:schemeClr val="tx1"/>
                </a:solidFill>
                <a:latin typeface="UD デジタル 教科書体 NK-R" panose="02020400000000000000" pitchFamily="18" charset="-128"/>
                <a:ea typeface="UD デジタル 教科書体 NK-R" panose="02020400000000000000" pitchFamily="18" charset="-128"/>
              </a:rPr>
              <a:t>・</a:t>
            </a:r>
            <a:r>
              <a:rPr lang="en-US" altLang="ja-JP" sz="2800" dirty="0">
                <a:solidFill>
                  <a:schemeClr val="tx1"/>
                </a:solidFill>
                <a:latin typeface="UD デジタル 教科書体 NK-R" panose="02020400000000000000" pitchFamily="18" charset="-128"/>
                <a:ea typeface="UD デジタル 教科書体 NK-R" panose="02020400000000000000" pitchFamily="18" charset="-128"/>
              </a:rPr>
              <a:t>I</a:t>
            </a:r>
            <a:r>
              <a:rPr lang="ja-JP" altLang="en-US" sz="2800" dirty="0">
                <a:solidFill>
                  <a:schemeClr val="tx1"/>
                </a:solidFill>
                <a:latin typeface="UD デジタル 教科書体 NK-R" panose="02020400000000000000" pitchFamily="18" charset="-128"/>
                <a:ea typeface="UD デジタル 教科書体 NK-R" panose="02020400000000000000" pitchFamily="18" charset="-128"/>
              </a:rPr>
              <a:t>：</a:t>
            </a:r>
            <a:r>
              <a:rPr kumimoji="1" lang="ja-JP" altLang="en-US" sz="2800" dirty="0">
                <a:solidFill>
                  <a:schemeClr val="tx1"/>
                </a:solidFill>
                <a:latin typeface="UD デジタル 教科書体 NK-R" panose="02020400000000000000" pitchFamily="18" charset="-128"/>
                <a:ea typeface="UD デジタル 教科書体 NK-R" panose="02020400000000000000" pitchFamily="18" charset="-128"/>
              </a:rPr>
              <a:t>解答類型⑦</a:t>
            </a:r>
          </a:p>
        </p:txBody>
      </p:sp>
      <p:sp>
        <p:nvSpPr>
          <p:cNvPr id="23" name="四角形: 角を丸くする 22">
            <a:extLst>
              <a:ext uri="{FF2B5EF4-FFF2-40B4-BE49-F238E27FC236}">
                <a16:creationId xmlns:a16="http://schemas.microsoft.com/office/drawing/2014/main" id="{79932EB9-90F6-D146-2F83-068F84CC5894}"/>
              </a:ext>
            </a:extLst>
          </p:cNvPr>
          <p:cNvSpPr/>
          <p:nvPr/>
        </p:nvSpPr>
        <p:spPr>
          <a:xfrm>
            <a:off x="4278936" y="2105946"/>
            <a:ext cx="3399168" cy="720271"/>
          </a:xfrm>
          <a:prstGeom prst="roundRect">
            <a:avLst>
              <a:gd name="adj" fmla="val 32902"/>
            </a:avLst>
          </a:prstGeom>
          <a:solidFill>
            <a:srgbClr val="D9F2D0">
              <a:alpha val="60000"/>
            </a:srgbClr>
          </a:solid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rPr>
              <a:t>D</a:t>
            </a:r>
            <a:r>
              <a:rPr kumimoji="1" lang="ja-JP" altLang="en-US" sz="2800" dirty="0">
                <a:solidFill>
                  <a:schemeClr val="tx1"/>
                </a:solidFill>
                <a:latin typeface="UD デジタル 教科書体 NK-R" panose="02020400000000000000" pitchFamily="18" charset="-128"/>
                <a:ea typeface="UD デジタル 教科書体 NK-R" panose="02020400000000000000" pitchFamily="18" charset="-128"/>
              </a:rPr>
              <a:t>・</a:t>
            </a:r>
            <a:r>
              <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rPr>
              <a:t>H</a:t>
            </a:r>
            <a:r>
              <a:rPr kumimoji="1" lang="ja-JP" altLang="en-US" sz="2800" dirty="0">
                <a:solidFill>
                  <a:schemeClr val="tx1"/>
                </a:solidFill>
                <a:latin typeface="UD デジタル 教科書体 NK-R" panose="02020400000000000000" pitchFamily="18" charset="-128"/>
                <a:ea typeface="UD デジタル 教科書体 NK-R" panose="02020400000000000000" pitchFamily="18" charset="-128"/>
              </a:rPr>
              <a:t>：解答類型④</a:t>
            </a:r>
          </a:p>
        </p:txBody>
      </p:sp>
      <p:sp>
        <p:nvSpPr>
          <p:cNvPr id="33" name="テキスト ボックス 32">
            <a:extLst>
              <a:ext uri="{FF2B5EF4-FFF2-40B4-BE49-F238E27FC236}">
                <a16:creationId xmlns:a16="http://schemas.microsoft.com/office/drawing/2014/main" id="{6191C52A-2229-9900-74EA-AAECDB1FCD29}"/>
              </a:ext>
            </a:extLst>
          </p:cNvPr>
          <p:cNvSpPr txBox="1"/>
          <p:nvPr/>
        </p:nvSpPr>
        <p:spPr>
          <a:xfrm>
            <a:off x="1327522" y="3149892"/>
            <a:ext cx="9942711" cy="400110"/>
          </a:xfrm>
          <a:prstGeom prst="rect">
            <a:avLst/>
          </a:prstGeom>
          <a:noFill/>
        </p:spPr>
        <p:txBody>
          <a:bodyPr wrap="square">
            <a:spAutoFit/>
          </a:bodyPr>
          <a:lstStyle/>
          <a:p>
            <a:r>
              <a:rPr lang="ja-JP" altLang="en-US" sz="2000" dirty="0">
                <a:latin typeface="UD デジタル 教科書体 NK-R" panose="02020400000000000000" pitchFamily="18" charset="-128"/>
                <a:ea typeface="UD デジタル 教科書体 NK-R" panose="02020400000000000000" pitchFamily="18" charset="-128"/>
              </a:rPr>
              <a:t>解答類型：各問題についての正答、予想される解答などの解答状況を分類し整理したもの。</a:t>
            </a:r>
            <a:endParaRPr lang="en-US" altLang="ja-JP" sz="2000" dirty="0">
              <a:latin typeface="UD デジタル 教科書体 NK-R" panose="02020400000000000000" pitchFamily="18" charset="-128"/>
              <a:ea typeface="UD デジタル 教科書体 NK-R" panose="02020400000000000000" pitchFamily="18" charset="-128"/>
            </a:endParaRPr>
          </a:p>
        </p:txBody>
      </p:sp>
      <p:sp>
        <p:nvSpPr>
          <p:cNvPr id="39" name="テキスト ボックス 38">
            <a:extLst>
              <a:ext uri="{FF2B5EF4-FFF2-40B4-BE49-F238E27FC236}">
                <a16:creationId xmlns:a16="http://schemas.microsoft.com/office/drawing/2014/main" id="{9A5FBF28-E2D1-3155-B123-0690023C8A02}"/>
              </a:ext>
            </a:extLst>
          </p:cNvPr>
          <p:cNvSpPr txBox="1"/>
          <p:nvPr/>
        </p:nvSpPr>
        <p:spPr>
          <a:xfrm>
            <a:off x="207040" y="3670964"/>
            <a:ext cx="11690434" cy="1384995"/>
          </a:xfrm>
          <a:prstGeom prst="rect">
            <a:avLst/>
          </a:prstGeom>
          <a:noFill/>
        </p:spPr>
        <p:txBody>
          <a:bodyPr wrap="square">
            <a:spAutoFit/>
          </a:bodyPr>
          <a:lstStyle/>
          <a:p>
            <a:r>
              <a:rPr lang="ja-JP" altLang="en-US" sz="2800" dirty="0">
                <a:latin typeface="UD デジタル 教科書体 NK-R" panose="02020400000000000000" pitchFamily="18" charset="-128"/>
                <a:ea typeface="UD デジタル 教科書体 NK-R" panose="02020400000000000000" pitchFamily="18" charset="-128"/>
              </a:rPr>
              <a:t>☆解答類型は、児童・生徒一人ひとりの具体的な解答状況を把握することがで</a:t>
            </a:r>
            <a:endParaRPr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　　きるように、設定する条件等に即して整理されている。そのため、「どこでつま</a:t>
            </a:r>
            <a:endParaRPr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　　ずいているのか」等に着目した学習指導の改善・充実を図る際に活用できる。</a:t>
            </a:r>
            <a:endParaRPr lang="ja-JP" altLang="en-US" dirty="0"/>
          </a:p>
        </p:txBody>
      </p:sp>
      <p:sp>
        <p:nvSpPr>
          <p:cNvPr id="41" name="テキスト ボックス 40">
            <a:extLst>
              <a:ext uri="{FF2B5EF4-FFF2-40B4-BE49-F238E27FC236}">
                <a16:creationId xmlns:a16="http://schemas.microsoft.com/office/drawing/2014/main" id="{36AEED9B-C11B-36EA-85EC-DCFCDCDAA6C1}"/>
              </a:ext>
            </a:extLst>
          </p:cNvPr>
          <p:cNvSpPr txBox="1"/>
          <p:nvPr/>
        </p:nvSpPr>
        <p:spPr>
          <a:xfrm>
            <a:off x="0" y="5214116"/>
            <a:ext cx="12320337" cy="1077218"/>
          </a:xfrm>
          <a:prstGeom prst="rect">
            <a:avLst/>
          </a:prstGeom>
          <a:noFill/>
        </p:spPr>
        <p:txBody>
          <a:bodyPr wrap="square">
            <a:spAutoFit/>
          </a:bodyPr>
          <a:lstStyle/>
          <a:p>
            <a:r>
              <a:rPr lang="ja-JP" altLang="en-US" sz="3200" dirty="0">
                <a:latin typeface="UD デジタル 教科書体 NK-R" panose="02020400000000000000" pitchFamily="18" charset="-128"/>
                <a:ea typeface="UD デジタル 教科書体 NK-R" panose="02020400000000000000" pitchFamily="18" charset="-128"/>
              </a:rPr>
              <a:t>平均正答率や無解答率に着目して、分析することは大切！</a:t>
            </a:r>
            <a:endParaRPr lang="en-US" altLang="ja-JP" sz="3200" dirty="0">
              <a:latin typeface="UD デジタル 教科書体 NK-R" panose="02020400000000000000" pitchFamily="18" charset="-128"/>
              <a:ea typeface="UD デジタル 教科書体 NK-R" panose="02020400000000000000" pitchFamily="18" charset="-128"/>
            </a:endParaRPr>
          </a:p>
          <a:p>
            <a:r>
              <a:rPr lang="ja-JP" altLang="en-US" sz="3200" dirty="0">
                <a:latin typeface="UD デジタル 教科書体 NK-R" panose="02020400000000000000" pitchFamily="18" charset="-128"/>
                <a:ea typeface="UD デジタル 教科書体 NK-R" panose="02020400000000000000" pitchFamily="18" charset="-128"/>
              </a:rPr>
              <a:t>しかし、解答類型や反応率に着目するとさらに深い分析につながります！</a:t>
            </a:r>
            <a:endParaRPr lang="ja-JP" altLang="en-US" sz="2000" dirty="0"/>
          </a:p>
        </p:txBody>
      </p:sp>
      <p:pic>
        <p:nvPicPr>
          <p:cNvPr id="10" name="図 9">
            <a:extLst>
              <a:ext uri="{FF2B5EF4-FFF2-40B4-BE49-F238E27FC236}">
                <a16:creationId xmlns:a16="http://schemas.microsoft.com/office/drawing/2014/main" id="{B1D4CB1D-E0E1-8C0F-98E9-B797BA76D2AF}"/>
              </a:ext>
            </a:extLst>
          </p:cNvPr>
          <p:cNvPicPr>
            <a:picLocks noChangeAspect="1"/>
          </p:cNvPicPr>
          <p:nvPr/>
        </p:nvPicPr>
        <p:blipFill>
          <a:blip r:embed="rId4"/>
          <a:srcRect l="2784" t="4517" b="3920"/>
          <a:stretch>
            <a:fillRect/>
          </a:stretch>
        </p:blipFill>
        <p:spPr>
          <a:xfrm>
            <a:off x="10329595" y="536971"/>
            <a:ext cx="1607639" cy="1486267"/>
          </a:xfrm>
          <a:prstGeom prst="rect">
            <a:avLst/>
          </a:prstGeom>
        </p:spPr>
      </p:pic>
      <p:sp>
        <p:nvSpPr>
          <p:cNvPr id="17" name="正方形/長方形 16">
            <a:extLst>
              <a:ext uri="{FF2B5EF4-FFF2-40B4-BE49-F238E27FC236}">
                <a16:creationId xmlns:a16="http://schemas.microsoft.com/office/drawing/2014/main" id="{96F9EE59-23DB-C20C-25B5-02F29558104D}"/>
              </a:ext>
            </a:extLst>
          </p:cNvPr>
          <p:cNvSpPr/>
          <p:nvPr/>
        </p:nvSpPr>
        <p:spPr>
          <a:xfrm>
            <a:off x="8122211" y="880206"/>
            <a:ext cx="2207384" cy="71081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1600" dirty="0">
                <a:latin typeface="UD デジタル 教科書体 NK-R" panose="02020400000000000000" pitchFamily="18" charset="-128"/>
                <a:ea typeface="UD デジタル 教科書体 NK-R" panose="02020400000000000000" pitchFamily="18" charset="-128"/>
              </a:rPr>
              <a:t>解答類型の詳細は、</a:t>
            </a:r>
            <a:endParaRPr lang="en-US" altLang="ja-JP" sz="1600" dirty="0">
              <a:latin typeface="UD デジタル 教科書体 NK-R" panose="02020400000000000000" pitchFamily="18" charset="-128"/>
              <a:ea typeface="UD デジタル 教科書体 NK-R" panose="02020400000000000000" pitchFamily="18" charset="-128"/>
            </a:endParaRPr>
          </a:p>
          <a:p>
            <a:r>
              <a:rPr lang="ja-JP" altLang="en-US" sz="1600" dirty="0">
                <a:latin typeface="UD デジタル 教科書体 NK-R" panose="02020400000000000000" pitchFamily="18" charset="-128"/>
                <a:ea typeface="UD デジタル 教科書体 NK-R" panose="02020400000000000000" pitchFamily="18" charset="-128"/>
              </a:rPr>
              <a:t>「報告書」</a:t>
            </a:r>
            <a:r>
              <a:rPr lang="ja-JP" altLang="en-US" sz="1100" dirty="0">
                <a:latin typeface="UD デジタル 教科書体 NK-R" panose="02020400000000000000" pitchFamily="18" charset="-128"/>
                <a:ea typeface="UD デジタル 教科書体 NK-R" panose="02020400000000000000" pitchFamily="18" charset="-128"/>
              </a:rPr>
              <a:t>（小学校国語）</a:t>
            </a:r>
            <a:r>
              <a:rPr lang="ja-JP" altLang="en-US" sz="1600" dirty="0">
                <a:latin typeface="UD デジタル 教科書体 NK-R" panose="02020400000000000000" pitchFamily="18" charset="-128"/>
                <a:ea typeface="UD デジタル 教科書体 NK-R" panose="02020400000000000000" pitchFamily="18" charset="-128"/>
              </a:rPr>
              <a:t>の</a:t>
            </a:r>
            <a:endParaRPr lang="en-US" altLang="ja-JP" sz="1600" dirty="0">
              <a:latin typeface="UD デジタル 教科書体 NK-R" panose="02020400000000000000" pitchFamily="18" charset="-128"/>
              <a:ea typeface="UD デジタル 教科書体 NK-R" panose="02020400000000000000" pitchFamily="18" charset="-128"/>
            </a:endParaRPr>
          </a:p>
          <a:p>
            <a:r>
              <a:rPr lang="en-US" altLang="ja-JP" sz="1600" dirty="0">
                <a:latin typeface="UD デジタル 教科書体 NK-R" panose="02020400000000000000" pitchFamily="18" charset="-128"/>
                <a:ea typeface="UD デジタル 教科書体 NK-R" panose="02020400000000000000" pitchFamily="18" charset="-128"/>
              </a:rPr>
              <a:t>P</a:t>
            </a:r>
            <a:r>
              <a:rPr lang="ja-JP" altLang="en-US" sz="1600" dirty="0">
                <a:latin typeface="UD デジタル 教科書体 NK-R" panose="02020400000000000000" pitchFamily="18" charset="-128"/>
                <a:ea typeface="UD デジタル 教科書体 NK-R" panose="02020400000000000000" pitchFamily="18" charset="-128"/>
              </a:rPr>
              <a:t>５３・５４を参照👉</a:t>
            </a:r>
            <a:endParaRPr lang="en-US" altLang="ja-JP" sz="2800" dirty="0">
              <a:latin typeface="UD デジタル 教科書体 NK-R" panose="02020400000000000000" pitchFamily="18" charset="-128"/>
              <a:ea typeface="UD デジタル 教科書体 NK-R" panose="02020400000000000000" pitchFamily="18" charset="-128"/>
            </a:endParaRPr>
          </a:p>
        </p:txBody>
      </p:sp>
      <p:sp>
        <p:nvSpPr>
          <p:cNvPr id="16" name="正方形/長方形 15">
            <a:extLst>
              <a:ext uri="{FF2B5EF4-FFF2-40B4-BE49-F238E27FC236}">
                <a16:creationId xmlns:a16="http://schemas.microsoft.com/office/drawing/2014/main" id="{BB81A90E-DF53-7982-4DFA-43F07A6674D7}"/>
              </a:ext>
            </a:extLst>
          </p:cNvPr>
          <p:cNvSpPr/>
          <p:nvPr/>
        </p:nvSpPr>
        <p:spPr>
          <a:xfrm>
            <a:off x="2568292" y="682162"/>
            <a:ext cx="7716140" cy="5953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400" dirty="0">
                <a:latin typeface="UD デジタル 教科書体 NK-R" panose="02020400000000000000" pitchFamily="18" charset="-128"/>
                <a:ea typeface="UD デジタル 教科書体 NK-R" panose="02020400000000000000" pitchFamily="18" charset="-128"/>
              </a:rPr>
              <a:t>誤答例を分析しましょう！</a:t>
            </a:r>
            <a:endParaRPr lang="en-US" altLang="ja-JP" sz="44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2220711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E99A8-8262-098D-9B64-04493DB019DF}"/>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345BD765-5129-ECC5-B97A-E6D6D353FFE3}"/>
              </a:ext>
            </a:extLst>
          </p:cNvPr>
          <p:cNvGrpSpPr/>
          <p:nvPr/>
        </p:nvGrpSpPr>
        <p:grpSpPr>
          <a:xfrm>
            <a:off x="75416" y="6401156"/>
            <a:ext cx="11660955" cy="499264"/>
            <a:chOff x="75416" y="6401156"/>
            <a:chExt cx="11660955" cy="499264"/>
          </a:xfrm>
        </p:grpSpPr>
        <p:pic>
          <p:nvPicPr>
            <p:cNvPr id="5" name="図 4">
              <a:extLst>
                <a:ext uri="{FF2B5EF4-FFF2-40B4-BE49-F238E27FC236}">
                  <a16:creationId xmlns:a16="http://schemas.microsoft.com/office/drawing/2014/main" id="{E1B5D682-45EB-F6C9-60EB-74B5BB5A6A43}"/>
                </a:ext>
              </a:extLst>
            </p:cNvPr>
            <p:cNvPicPr>
              <a:picLocks noChangeAspect="1"/>
            </p:cNvPicPr>
            <p:nvPr/>
          </p:nvPicPr>
          <p:blipFill>
            <a:blip r:embed="rId3"/>
            <a:stretch>
              <a:fillRect/>
            </a:stretch>
          </p:blipFill>
          <p:spPr>
            <a:xfrm>
              <a:off x="75416" y="6401156"/>
              <a:ext cx="4953429" cy="419136"/>
            </a:xfrm>
            <a:prstGeom prst="rect">
              <a:avLst/>
            </a:prstGeom>
          </p:spPr>
        </p:pic>
        <p:pic>
          <p:nvPicPr>
            <p:cNvPr id="7" name="図 6">
              <a:extLst>
                <a:ext uri="{FF2B5EF4-FFF2-40B4-BE49-F238E27FC236}">
                  <a16:creationId xmlns:a16="http://schemas.microsoft.com/office/drawing/2014/main" id="{3D31C371-E908-1E8E-A3B5-1C41E0E7B7FB}"/>
                </a:ext>
              </a:extLst>
            </p:cNvPr>
            <p:cNvPicPr>
              <a:picLocks noChangeAspect="1"/>
            </p:cNvPicPr>
            <p:nvPr/>
          </p:nvPicPr>
          <p:blipFill>
            <a:blip r:embed="rId3"/>
            <a:stretch>
              <a:fillRect/>
            </a:stretch>
          </p:blipFill>
          <p:spPr>
            <a:xfrm>
              <a:off x="5065789" y="6401156"/>
              <a:ext cx="4953429" cy="419136"/>
            </a:xfrm>
            <a:prstGeom prst="rect">
              <a:avLst/>
            </a:prstGeom>
          </p:spPr>
        </p:pic>
        <p:pic>
          <p:nvPicPr>
            <p:cNvPr id="9" name="図 8">
              <a:extLst>
                <a:ext uri="{FF2B5EF4-FFF2-40B4-BE49-F238E27FC236}">
                  <a16:creationId xmlns:a16="http://schemas.microsoft.com/office/drawing/2014/main" id="{6B9B81AC-EB20-A658-8994-BC42A91BB0FE}"/>
                </a:ext>
              </a:extLst>
            </p:cNvPr>
            <p:cNvPicPr>
              <a:picLocks noChangeAspect="1"/>
            </p:cNvPicPr>
            <p:nvPr/>
          </p:nvPicPr>
          <p:blipFill>
            <a:blip r:embed="rId3"/>
            <a:srcRect t="1" r="66080" b="-19118"/>
            <a:stretch>
              <a:fillRect/>
            </a:stretch>
          </p:blipFill>
          <p:spPr>
            <a:xfrm>
              <a:off x="10056163" y="6401156"/>
              <a:ext cx="1680208" cy="499264"/>
            </a:xfrm>
            <a:prstGeom prst="rect">
              <a:avLst/>
            </a:prstGeom>
          </p:spPr>
        </p:pic>
      </p:grpSp>
      <p:grpSp>
        <p:nvGrpSpPr>
          <p:cNvPr id="11" name="グループ化 10">
            <a:extLst>
              <a:ext uri="{FF2B5EF4-FFF2-40B4-BE49-F238E27FC236}">
                <a16:creationId xmlns:a16="http://schemas.microsoft.com/office/drawing/2014/main" id="{9061AB00-4612-CC90-942B-372E5B986311}"/>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EC557DDC-BBE6-8DFF-A21A-8BDA007DA056}"/>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521C1B36-30FA-11CA-E342-D1C2BB8CCBF9}"/>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22E200EA-57C8-AFCB-744C-2A3B9E1941D2}"/>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8" name="スライド番号プレースホルダー 7">
            <a:extLst>
              <a:ext uri="{FF2B5EF4-FFF2-40B4-BE49-F238E27FC236}">
                <a16:creationId xmlns:a16="http://schemas.microsoft.com/office/drawing/2014/main" id="{C763B571-F8F1-3917-C1A2-CF9379084298}"/>
              </a:ext>
            </a:extLst>
          </p:cNvPr>
          <p:cNvSpPr>
            <a:spLocks noGrp="1"/>
          </p:cNvSpPr>
          <p:nvPr>
            <p:ph type="sldNum" sz="quarter" idx="12"/>
          </p:nvPr>
        </p:nvSpPr>
        <p:spPr>
          <a:xfrm>
            <a:off x="9385289" y="6428161"/>
            <a:ext cx="2743200" cy="365125"/>
          </a:xfrm>
        </p:spPr>
        <p:txBody>
          <a:bodyPr/>
          <a:lstStyle/>
          <a:p>
            <a:fld id="{50169981-DF66-4073-9B47-5725A5D5E643}" type="slidenum">
              <a:rPr kumimoji="1" lang="ja-JP" altLang="en-US" sz="2000" b="1" smtClean="0">
                <a:latin typeface="HGP創英角ﾎﾟｯﾌﾟ体" panose="040B0A00000000000000" pitchFamily="50" charset="-128"/>
                <a:ea typeface="HGP創英角ﾎﾟｯﾌﾟ体" panose="040B0A00000000000000" pitchFamily="50" charset="-128"/>
              </a:rPr>
              <a:t>14</a:t>
            </a:fld>
            <a:endParaRPr kumimoji="1" lang="ja-JP" altLang="en-US" sz="2000" b="1" dirty="0">
              <a:latin typeface="HGP創英角ﾎﾟｯﾌﾟ体" panose="040B0A00000000000000" pitchFamily="50" charset="-128"/>
              <a:ea typeface="HGP創英角ﾎﾟｯﾌﾟ体" panose="040B0A00000000000000" pitchFamily="50" charset="-128"/>
            </a:endParaRPr>
          </a:p>
        </p:txBody>
      </p:sp>
      <p:sp>
        <p:nvSpPr>
          <p:cNvPr id="6" name="正方形/長方形 5">
            <a:extLst>
              <a:ext uri="{FF2B5EF4-FFF2-40B4-BE49-F238E27FC236}">
                <a16:creationId xmlns:a16="http://schemas.microsoft.com/office/drawing/2014/main" id="{DEE2C462-E4E7-27BF-2FD7-A1E6F4073014}"/>
              </a:ext>
            </a:extLst>
          </p:cNvPr>
          <p:cNvSpPr/>
          <p:nvPr/>
        </p:nvSpPr>
        <p:spPr>
          <a:xfrm>
            <a:off x="207040" y="608282"/>
            <a:ext cx="2207384"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②</a:t>
            </a:r>
            <a:endParaRPr kumimoji="1" lang="ja-JP" altLang="en-US" sz="4000" dirty="0">
              <a:latin typeface="UD デジタル 教科書体 NK-R" panose="02020400000000000000" pitchFamily="18" charset="-128"/>
              <a:ea typeface="UD デジタル 教科書体 NK-R" panose="02020400000000000000" pitchFamily="18" charset="-128"/>
            </a:endParaRPr>
          </a:p>
        </p:txBody>
      </p:sp>
      <p:pic>
        <p:nvPicPr>
          <p:cNvPr id="15" name="Picture 9">
            <a:extLst>
              <a:ext uri="{FF2B5EF4-FFF2-40B4-BE49-F238E27FC236}">
                <a16:creationId xmlns:a16="http://schemas.microsoft.com/office/drawing/2014/main" id="{F998ECD3-E4DB-91E8-B31B-EE6A7F0048AC}"/>
              </a:ext>
            </a:extLst>
          </p:cNvPr>
          <p:cNvPicPr>
            <a:picLocks noChangeAspect="1" noChangeArrowheads="1"/>
          </p:cNvPicPr>
          <p:nvPr/>
        </p:nvPicPr>
        <p:blipFill>
          <a:blip r:embed="rId4"/>
          <a:srcRect/>
          <a:stretch>
            <a:fillRect/>
          </a:stretch>
        </p:blipFill>
        <p:spPr bwMode="auto">
          <a:xfrm>
            <a:off x="356937" y="2990632"/>
            <a:ext cx="9343816" cy="3383228"/>
          </a:xfrm>
          <a:prstGeom prst="rect">
            <a:avLst/>
          </a:prstGeom>
          <a:noFill/>
        </p:spPr>
      </p:pic>
      <p:graphicFrame>
        <p:nvGraphicFramePr>
          <p:cNvPr id="17" name="表 16">
            <a:extLst>
              <a:ext uri="{FF2B5EF4-FFF2-40B4-BE49-F238E27FC236}">
                <a16:creationId xmlns:a16="http://schemas.microsoft.com/office/drawing/2014/main" id="{4F95F9F8-EDB5-4632-DBB8-5027C1866C68}"/>
              </a:ext>
            </a:extLst>
          </p:cNvPr>
          <p:cNvGraphicFramePr>
            <a:graphicFrameLocks noGrp="1"/>
          </p:cNvGraphicFramePr>
          <p:nvPr>
            <p:extLst>
              <p:ext uri="{D42A27DB-BD31-4B8C-83A1-F6EECF244321}">
                <p14:modId xmlns:p14="http://schemas.microsoft.com/office/powerpoint/2010/main" val="1283031967"/>
              </p:ext>
            </p:extLst>
          </p:nvPr>
        </p:nvGraphicFramePr>
        <p:xfrm>
          <a:off x="356937" y="1963684"/>
          <a:ext cx="9343814" cy="1070527"/>
        </p:xfrm>
        <a:graphic>
          <a:graphicData uri="http://schemas.openxmlformats.org/drawingml/2006/table">
            <a:tbl>
              <a:tblPr/>
              <a:tblGrid>
                <a:gridCol w="779381">
                  <a:extLst>
                    <a:ext uri="{9D8B030D-6E8A-4147-A177-3AD203B41FA5}">
                      <a16:colId xmlns:a16="http://schemas.microsoft.com/office/drawing/2014/main" val="1461153438"/>
                    </a:ext>
                  </a:extLst>
                </a:gridCol>
                <a:gridCol w="3485323">
                  <a:extLst>
                    <a:ext uri="{9D8B030D-6E8A-4147-A177-3AD203B41FA5}">
                      <a16:colId xmlns:a16="http://schemas.microsoft.com/office/drawing/2014/main" val="3216539151"/>
                    </a:ext>
                  </a:extLst>
                </a:gridCol>
                <a:gridCol w="507911">
                  <a:extLst>
                    <a:ext uri="{9D8B030D-6E8A-4147-A177-3AD203B41FA5}">
                      <a16:colId xmlns:a16="http://schemas.microsoft.com/office/drawing/2014/main" val="2169781485"/>
                    </a:ext>
                  </a:extLst>
                </a:gridCol>
                <a:gridCol w="507911">
                  <a:extLst>
                    <a:ext uri="{9D8B030D-6E8A-4147-A177-3AD203B41FA5}">
                      <a16:colId xmlns:a16="http://schemas.microsoft.com/office/drawing/2014/main" val="799438753"/>
                    </a:ext>
                  </a:extLst>
                </a:gridCol>
                <a:gridCol w="507911">
                  <a:extLst>
                    <a:ext uri="{9D8B030D-6E8A-4147-A177-3AD203B41FA5}">
                      <a16:colId xmlns:a16="http://schemas.microsoft.com/office/drawing/2014/main" val="1404827979"/>
                    </a:ext>
                  </a:extLst>
                </a:gridCol>
                <a:gridCol w="507911">
                  <a:extLst>
                    <a:ext uri="{9D8B030D-6E8A-4147-A177-3AD203B41FA5}">
                      <a16:colId xmlns:a16="http://schemas.microsoft.com/office/drawing/2014/main" val="2452043382"/>
                    </a:ext>
                  </a:extLst>
                </a:gridCol>
                <a:gridCol w="507911">
                  <a:extLst>
                    <a:ext uri="{9D8B030D-6E8A-4147-A177-3AD203B41FA5}">
                      <a16:colId xmlns:a16="http://schemas.microsoft.com/office/drawing/2014/main" val="1674453492"/>
                    </a:ext>
                  </a:extLst>
                </a:gridCol>
                <a:gridCol w="507911">
                  <a:extLst>
                    <a:ext uri="{9D8B030D-6E8A-4147-A177-3AD203B41FA5}">
                      <a16:colId xmlns:a16="http://schemas.microsoft.com/office/drawing/2014/main" val="1733293710"/>
                    </a:ext>
                  </a:extLst>
                </a:gridCol>
                <a:gridCol w="507911">
                  <a:extLst>
                    <a:ext uri="{9D8B030D-6E8A-4147-A177-3AD203B41FA5}">
                      <a16:colId xmlns:a16="http://schemas.microsoft.com/office/drawing/2014/main" val="1209682038"/>
                    </a:ext>
                  </a:extLst>
                </a:gridCol>
                <a:gridCol w="507911">
                  <a:extLst>
                    <a:ext uri="{9D8B030D-6E8A-4147-A177-3AD203B41FA5}">
                      <a16:colId xmlns:a16="http://schemas.microsoft.com/office/drawing/2014/main" val="225924806"/>
                    </a:ext>
                  </a:extLst>
                </a:gridCol>
                <a:gridCol w="507911">
                  <a:extLst>
                    <a:ext uri="{9D8B030D-6E8A-4147-A177-3AD203B41FA5}">
                      <a16:colId xmlns:a16="http://schemas.microsoft.com/office/drawing/2014/main" val="3959255361"/>
                    </a:ext>
                  </a:extLst>
                </a:gridCol>
                <a:gridCol w="507911">
                  <a:extLst>
                    <a:ext uri="{9D8B030D-6E8A-4147-A177-3AD203B41FA5}">
                      <a16:colId xmlns:a16="http://schemas.microsoft.com/office/drawing/2014/main" val="1468278496"/>
                    </a:ext>
                  </a:extLst>
                </a:gridCol>
              </a:tblGrid>
              <a:tr h="201847">
                <a:tc rowSpan="2">
                  <a:txBody>
                    <a:bodyPr/>
                    <a:lstStyle/>
                    <a:p>
                      <a:pPr algn="ctr" fontAlgn="ctr">
                        <a:buNone/>
                      </a:pPr>
                      <a:r>
                        <a:rPr lang="ja-JP" sz="1400" b="0" i="0" u="none" strike="noStrike" dirty="0">
                          <a:effectLst/>
                          <a:latin typeface="UD デジタル 教科書体 NK-R" panose="02020400000000000000" pitchFamily="18" charset="-128"/>
                          <a:ea typeface="UD デジタル 教科書体 NK-R" panose="02020400000000000000" pitchFamily="18" charset="-128"/>
                        </a:rPr>
                        <a:t>問題番号</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fontAlgn="ctr">
                        <a:buNone/>
                      </a:pPr>
                      <a:r>
                        <a:rPr lang="ja-JP" sz="1400" b="0" i="0" u="none" strike="noStrike" dirty="0">
                          <a:effectLst/>
                          <a:latin typeface="UD デジタル 教科書体 NK-R" panose="02020400000000000000" pitchFamily="18" charset="-128"/>
                          <a:ea typeface="UD デジタル 教科書体 NK-R" panose="02020400000000000000" pitchFamily="18" charset="-128"/>
                        </a:rPr>
                        <a:t>問題の概要</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10">
                  <a:txBody>
                    <a:bodyPr/>
                    <a:lstStyle/>
                    <a:p>
                      <a:pPr algn="ctr" fontAlgn="ctr">
                        <a:buNone/>
                      </a:pPr>
                      <a:r>
                        <a:rPr lang="ja-JP" sz="1400" b="0" i="0" u="none" strike="noStrike">
                          <a:solidFill>
                            <a:srgbClr val="000000"/>
                          </a:solidFill>
                          <a:effectLst/>
                          <a:latin typeface="UD デジタル 教科書体 NK-R" panose="02020400000000000000" pitchFamily="18" charset="-128"/>
                          <a:ea typeface="UD デジタル 教科書体 NK-R" panose="02020400000000000000" pitchFamily="18" charset="-128"/>
                        </a:rPr>
                        <a:t>解答類型</a:t>
                      </a:r>
                    </a:p>
                  </a:txBody>
                  <a:tcPr marL="7620" marR="7620" marT="762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241302937"/>
                  </a:ext>
                </a:extLst>
              </a:tr>
              <a:tr h="201847">
                <a:tc vMerge="1">
                  <a:txBody>
                    <a:bodyPr/>
                    <a:lstStyle/>
                    <a:p>
                      <a:endParaRPr kumimoji="1" lang="ja-JP" altLang="en-US"/>
                    </a:p>
                  </a:txBody>
                  <a:tcPr/>
                </a:tc>
                <a:tc vMerge="1">
                  <a:txBody>
                    <a:bodyPr/>
                    <a:lstStyle/>
                    <a:p>
                      <a:endParaRPr kumimoji="1" lang="ja-JP" altLang="en-US"/>
                    </a:p>
                  </a:txBody>
                  <a:tcPr/>
                </a:tc>
                <a:tc>
                  <a:txBody>
                    <a:bodyPr/>
                    <a:lstStyle/>
                    <a:p>
                      <a:pPr algn="ctr" fontAlgn="ctr">
                        <a:buNone/>
                      </a:pPr>
                      <a:r>
                        <a:rPr lang="ja-JP" sz="1100" b="0" i="0" u="none" strike="noStrike">
                          <a:effectLst/>
                          <a:latin typeface="UD デジタル 教科書体 NK-R" panose="02020400000000000000" pitchFamily="18" charset="-128"/>
                          <a:ea typeface="UD デジタル 教科書体 NK-R" panose="02020400000000000000" pitchFamily="18" charset="-128"/>
                        </a:rPr>
                        <a:t>１</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ja-JP" sz="1100" b="0" i="0" u="none" strike="noStrike" dirty="0">
                          <a:effectLst/>
                          <a:latin typeface="UD デジタル 教科書体 NK-R" panose="02020400000000000000" pitchFamily="18" charset="-128"/>
                          <a:ea typeface="UD デジタル 教科書体 NK-R" panose="02020400000000000000" pitchFamily="18" charset="-128"/>
                        </a:rPr>
                        <a:t>２</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ja-JP" sz="1100" b="0" i="0" u="none" strike="noStrike">
                          <a:effectLst/>
                          <a:latin typeface="UD デジタル 教科書体 NK-R" panose="02020400000000000000" pitchFamily="18" charset="-128"/>
                          <a:ea typeface="UD デジタル 教科書体 NK-R" panose="02020400000000000000" pitchFamily="18" charset="-128"/>
                        </a:rPr>
                        <a:t>３</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ja-JP" sz="1100" b="0" i="0" u="none" strike="noStrike" dirty="0">
                          <a:effectLst/>
                          <a:latin typeface="UD デジタル 教科書体 NK-R" panose="02020400000000000000" pitchFamily="18" charset="-128"/>
                          <a:ea typeface="UD デジタル 教科書体 NK-R" panose="02020400000000000000" pitchFamily="18" charset="-128"/>
                        </a:rPr>
                        <a:t>４</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ja-JP" sz="1100" b="0" i="0" u="none" strike="noStrike">
                          <a:effectLst/>
                          <a:latin typeface="UD デジタル 教科書体 NK-R" panose="02020400000000000000" pitchFamily="18" charset="-128"/>
                          <a:ea typeface="UD デジタル 教科書体 NK-R" panose="02020400000000000000" pitchFamily="18" charset="-128"/>
                        </a:rPr>
                        <a:t>５</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ja-JP" sz="1100" b="0" i="0" u="none" strike="noStrike">
                          <a:effectLst/>
                          <a:latin typeface="UD デジタル 教科書体 NK-R" panose="02020400000000000000" pitchFamily="18" charset="-128"/>
                          <a:ea typeface="UD デジタル 教科書体 NK-R" panose="02020400000000000000" pitchFamily="18" charset="-128"/>
                        </a:rPr>
                        <a:t>６</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ja-JP" sz="1100" b="0" i="0" u="none" strike="noStrike">
                          <a:effectLst/>
                          <a:latin typeface="UD デジタル 教科書体 NK-R" panose="02020400000000000000" pitchFamily="18" charset="-128"/>
                          <a:ea typeface="UD デジタル 教科書体 NK-R" panose="02020400000000000000" pitchFamily="18" charset="-128"/>
                        </a:rPr>
                        <a:t>７</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ja-JP" sz="1100" b="0" i="0" u="none" strike="noStrike">
                          <a:effectLst/>
                          <a:latin typeface="UD デジタル 教科書体 NK-R" panose="02020400000000000000" pitchFamily="18" charset="-128"/>
                          <a:ea typeface="UD デジタル 教科書体 NK-R" panose="02020400000000000000" pitchFamily="18" charset="-128"/>
                        </a:rPr>
                        <a:t>８</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ja-JP" sz="1100" b="0" i="0" u="none" strike="noStrike">
                          <a:effectLst/>
                          <a:latin typeface="UD デジタル 教科書体 NK-R" panose="02020400000000000000" pitchFamily="18" charset="-128"/>
                          <a:ea typeface="UD デジタル 教科書体 NK-R" panose="02020400000000000000" pitchFamily="18" charset="-128"/>
                        </a:rPr>
                        <a:t>９９</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ja-JP" sz="1100" b="0" i="0" u="none" strike="noStrike">
                          <a:effectLst/>
                          <a:latin typeface="UD デジタル 教科書体 NK-R" panose="02020400000000000000" pitchFamily="18" charset="-128"/>
                          <a:ea typeface="UD デジタル 教科書体 NK-R" panose="02020400000000000000" pitchFamily="18" charset="-128"/>
                        </a:rPr>
                        <a:t>無解答</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5156753"/>
                  </a:ext>
                </a:extLst>
              </a:tr>
              <a:tr h="301263">
                <a:tc rowSpan="2">
                  <a:txBody>
                    <a:bodyPr/>
                    <a:lstStyle/>
                    <a:p>
                      <a:pPr algn="ctr" fontAlgn="ctr">
                        <a:buNone/>
                      </a:pPr>
                      <a:r>
                        <a:rPr lang="ja-JP" sz="1400" b="0" i="0" u="none" strike="noStrike" dirty="0">
                          <a:effectLst/>
                          <a:latin typeface="UD デジタル 教科書体 NK-R" panose="02020400000000000000" pitchFamily="18" charset="-128"/>
                          <a:ea typeface="UD デジタル 教科書体 NK-R" panose="02020400000000000000" pitchFamily="18" charset="-128"/>
                        </a:rPr>
                        <a:t>２四</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l" fontAlgn="ctr">
                        <a:buNone/>
                      </a:pPr>
                      <a:r>
                        <a:rPr lang="ja-JP" sz="1400" b="0" i="0" u="none" strike="noStrike" dirty="0">
                          <a:effectLst/>
                          <a:latin typeface="UD デジタル 教科書体 NK-R" panose="02020400000000000000" pitchFamily="18" charset="-128"/>
                          <a:ea typeface="UD デジタル 教科書体 NK-R" panose="02020400000000000000" pitchFamily="18" charset="-128"/>
                        </a:rPr>
                        <a:t>【花山さんの文章の続き】の空欄に入る内容を、【集めた情報】から抜き出して考えが伝わるように書く</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ja-JP" sz="1400" b="1" i="0" u="sng" strike="noStrike" dirty="0">
                          <a:effectLst/>
                          <a:latin typeface="UD デジタル 教科書体 NK-R" panose="02020400000000000000" pitchFamily="18" charset="-128"/>
                          <a:ea typeface="UD デジタル 教科書体 NK-R" panose="02020400000000000000" pitchFamily="18" charset="-128"/>
                        </a:rPr>
                        <a:t>24.0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ja-JP" sz="1400" b="1" i="0" u="sng" strike="noStrike" dirty="0">
                          <a:effectLst/>
                          <a:latin typeface="UD デジタル 教科書体 NK-R" panose="02020400000000000000" pitchFamily="18" charset="-128"/>
                          <a:ea typeface="UD デジタル 教科書体 NK-R" panose="02020400000000000000" pitchFamily="18" charset="-128"/>
                        </a:rPr>
                        <a:t>5.3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ja-JP" sz="1400" b="0" i="0" u="none" strike="noStrike" dirty="0">
                          <a:effectLst/>
                          <a:latin typeface="UD デジタル 教科書体 NK-R" panose="02020400000000000000" pitchFamily="18" charset="-128"/>
                          <a:ea typeface="UD デジタル 教科書体 NK-R" panose="02020400000000000000" pitchFamily="18" charset="-128"/>
                        </a:rPr>
                        <a:t>0.0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ja-JP" sz="1400" b="0" i="0" u="none" strike="noStrike" dirty="0">
                          <a:effectLst/>
                          <a:latin typeface="UD デジタル 教科書体 NK-R" panose="02020400000000000000" pitchFamily="18" charset="-128"/>
                          <a:ea typeface="UD デジタル 教科書体 NK-R" panose="02020400000000000000" pitchFamily="18" charset="-128"/>
                        </a:rPr>
                        <a:t>4.2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ja-JP" sz="1400" b="0" i="0" u="none" strike="noStrike" dirty="0">
                          <a:effectLst/>
                          <a:latin typeface="UD デジタル 教科書体 NK-R" panose="02020400000000000000" pitchFamily="18" charset="-128"/>
                          <a:ea typeface="UD デジタル 教科書体 NK-R" panose="02020400000000000000" pitchFamily="18" charset="-128"/>
                        </a:rPr>
                        <a:t>5.8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ja-JP" sz="1400" b="0" i="0" u="none" strike="noStrike" dirty="0">
                          <a:effectLst/>
                          <a:latin typeface="UD デジタル 教科書体 NK-R" panose="02020400000000000000" pitchFamily="18" charset="-128"/>
                          <a:ea typeface="UD デジタル 教科書体 NK-R" panose="02020400000000000000" pitchFamily="18" charset="-128"/>
                        </a:rPr>
                        <a:t>4.6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ja-JP" sz="1400" b="1" i="0" u="none" strike="noStrike" dirty="0">
                          <a:solidFill>
                            <a:srgbClr val="FF0000"/>
                          </a:solidFill>
                          <a:effectLst/>
                          <a:latin typeface="UD デジタル 教科書体 NK-R" panose="02020400000000000000" pitchFamily="18" charset="-128"/>
                          <a:ea typeface="UD デジタル 教科書体 NK-R" panose="02020400000000000000" pitchFamily="18" charset="-128"/>
                        </a:rPr>
                        <a:t>32.7</a:t>
                      </a:r>
                      <a:r>
                        <a:rPr lang="ja-JP" sz="1400" b="0" i="0" u="none" strike="noStrike" dirty="0">
                          <a:effectLst/>
                          <a:latin typeface="UD デジタル 教科書体 NK-R" panose="02020400000000000000" pitchFamily="18" charset="-128"/>
                          <a:ea typeface="UD デジタル 教科書体 NK-R" panose="02020400000000000000" pitchFamily="18"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ja-JP" sz="1400" b="0" i="0" u="none" strike="noStrike" dirty="0">
                          <a:effectLst/>
                          <a:latin typeface="UD デジタル 教科書体 NK-R" panose="02020400000000000000" pitchFamily="18" charset="-128"/>
                          <a:ea typeface="UD デジタル 教科書体 NK-R" panose="02020400000000000000" pitchFamily="18"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ja-JP" sz="1400" b="0" i="0" u="none" strike="noStrike" dirty="0">
                          <a:effectLst/>
                          <a:latin typeface="UD デジタル 教科書体 NK-R" panose="02020400000000000000" pitchFamily="18" charset="-128"/>
                          <a:ea typeface="UD デジタル 教科書体 NK-R" panose="02020400000000000000" pitchFamily="18" charset="-128"/>
                        </a:rPr>
                        <a:t>17.3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ja-JP" sz="1400" b="0" i="0" u="none" strike="noStrike" dirty="0">
                          <a:effectLst/>
                          <a:latin typeface="UD デジタル 教科書体 NK-R" panose="02020400000000000000" pitchFamily="18" charset="-128"/>
                          <a:ea typeface="UD デジタル 教科書体 NK-R" panose="02020400000000000000" pitchFamily="18" charset="-128"/>
                        </a:rPr>
                        <a:t>6.1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22117199"/>
                  </a:ext>
                </a:extLst>
              </a:tr>
              <a:tr h="301263">
                <a:tc vMerge="1">
                  <a:txBody>
                    <a:bodyPr/>
                    <a:lstStyle/>
                    <a:p>
                      <a:endParaRPr kumimoji="1" lang="ja-JP" altLang="en-US"/>
                    </a:p>
                  </a:txBody>
                  <a:tcPr/>
                </a:tc>
                <a:tc vMerge="1">
                  <a:txBody>
                    <a:bodyPr/>
                    <a:lstStyle/>
                    <a:p>
                      <a:endParaRPr kumimoji="1" lang="ja-JP" altLang="en-US"/>
                    </a:p>
                  </a:txBody>
                  <a:tcPr/>
                </a:tc>
                <a:tc>
                  <a:txBody>
                    <a:bodyPr/>
                    <a:lstStyle/>
                    <a:p>
                      <a:pPr algn="l" fontAlgn="ctr">
                        <a:buNone/>
                      </a:pPr>
                      <a:r>
                        <a:rPr lang="ja-JP" sz="1100" b="1" i="0" u="sng" strike="noStrike" dirty="0">
                          <a:effectLst/>
                          <a:latin typeface="UD デジタル 教科書体 NK-R" panose="02020400000000000000" pitchFamily="18" charset="-128"/>
                          <a:ea typeface="UD デジタル 教科書体 NK-R" panose="02020400000000000000" pitchFamily="18"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ctr">
                        <a:buNone/>
                      </a:pPr>
                      <a:r>
                        <a:rPr lang="ja-JP" sz="1100" b="1" i="0" u="sng" strike="noStrike">
                          <a:effectLst/>
                          <a:latin typeface="UD デジタル 教科書体 NK-R" panose="02020400000000000000" pitchFamily="18" charset="-128"/>
                          <a:ea typeface="UD デジタル 教科書体 NK-R" panose="02020400000000000000" pitchFamily="18"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ctr">
                        <a:buNone/>
                      </a:pPr>
                      <a:r>
                        <a:rPr lang="ja-JP" sz="1100" b="0" i="0" u="none" strike="noStrike">
                          <a:effectLst/>
                          <a:latin typeface="UD デジタル 教科書体 NK-R" panose="02020400000000000000" pitchFamily="18" charset="-128"/>
                          <a:ea typeface="UD デジタル 教科書体 NK-R" panose="02020400000000000000" pitchFamily="18"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ctr">
                        <a:buNone/>
                      </a:pPr>
                      <a:r>
                        <a:rPr lang="ja-JP" sz="1100" b="0" i="0" u="none" strike="noStrike" dirty="0">
                          <a:effectLst/>
                          <a:latin typeface="UD デジタル 教科書体 NK-R" panose="02020400000000000000" pitchFamily="18" charset="-128"/>
                          <a:ea typeface="UD デジタル 教科書体 NK-R" panose="02020400000000000000" pitchFamily="18"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ctr">
                        <a:buNone/>
                      </a:pPr>
                      <a:r>
                        <a:rPr lang="ja-JP" sz="1100" b="0" i="0" u="none" strike="noStrike" dirty="0">
                          <a:effectLst/>
                          <a:latin typeface="UD デジタル 教科書体 NK-R" panose="02020400000000000000" pitchFamily="18" charset="-128"/>
                          <a:ea typeface="UD デジタル 教科書体 NK-R" panose="02020400000000000000" pitchFamily="18"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ctr">
                        <a:buNone/>
                      </a:pPr>
                      <a:r>
                        <a:rPr lang="ja-JP" sz="1100" b="0" i="0" u="none" strike="noStrike">
                          <a:effectLst/>
                          <a:latin typeface="UD デジタル 教科書体 NK-R" panose="02020400000000000000" pitchFamily="18" charset="-128"/>
                          <a:ea typeface="UD デジタル 教科書体 NK-R" panose="02020400000000000000" pitchFamily="18"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ctr">
                        <a:buNone/>
                      </a:pPr>
                      <a:r>
                        <a:rPr lang="ja-JP" sz="1100" b="0" i="0" u="none" strike="noStrike" dirty="0">
                          <a:effectLst/>
                          <a:latin typeface="UD デジタル 教科書体 NK-R" panose="02020400000000000000" pitchFamily="18" charset="-128"/>
                          <a:ea typeface="UD デジタル 教科書体 NK-R" panose="02020400000000000000" pitchFamily="18"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ctr">
                        <a:buNone/>
                      </a:pPr>
                      <a:r>
                        <a:rPr lang="ja-JP" sz="1100" b="0" i="0" u="none" strike="noStrike" dirty="0">
                          <a:effectLst/>
                          <a:latin typeface="UD デジタル 教科書体 NK-R" panose="02020400000000000000" pitchFamily="18" charset="-128"/>
                          <a:ea typeface="UD デジタル 教科書体 NK-R" panose="02020400000000000000" pitchFamily="18"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ctr">
                        <a:buNone/>
                      </a:pPr>
                      <a:r>
                        <a:rPr lang="ja-JP" sz="1100" b="0" i="0" u="none" strike="noStrike" dirty="0">
                          <a:effectLst/>
                          <a:latin typeface="UD デジタル 教科書体 NK-R" panose="02020400000000000000" pitchFamily="18" charset="-128"/>
                          <a:ea typeface="UD デジタル 教科書体 NK-R" panose="02020400000000000000" pitchFamily="18"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ctr">
                        <a:buNone/>
                      </a:pPr>
                      <a:r>
                        <a:rPr lang="ja-JP" sz="1100" b="0" i="0" u="none" strike="noStrike" dirty="0">
                          <a:effectLst/>
                          <a:latin typeface="UD デジタル 教科書体 NK-R" panose="02020400000000000000" pitchFamily="18" charset="-128"/>
                          <a:ea typeface="UD デジタル 教科書体 NK-R" panose="02020400000000000000" pitchFamily="18" charset="-128"/>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extLst>
                  <a:ext uri="{0D108BD9-81ED-4DB2-BD59-A6C34878D82A}">
                    <a16:rowId xmlns:a16="http://schemas.microsoft.com/office/drawing/2014/main" val="1128097165"/>
                  </a:ext>
                </a:extLst>
              </a:tr>
            </a:tbl>
          </a:graphicData>
        </a:graphic>
      </p:graphicFrame>
      <p:sp>
        <p:nvSpPr>
          <p:cNvPr id="20" name="テキスト ボックス 19">
            <a:extLst>
              <a:ext uri="{FF2B5EF4-FFF2-40B4-BE49-F238E27FC236}">
                <a16:creationId xmlns:a16="http://schemas.microsoft.com/office/drawing/2014/main" id="{4C7AF420-BE67-226A-89F0-7600738C6BFE}"/>
              </a:ext>
            </a:extLst>
          </p:cNvPr>
          <p:cNvSpPr txBox="1"/>
          <p:nvPr/>
        </p:nvSpPr>
        <p:spPr>
          <a:xfrm>
            <a:off x="9700751" y="2300040"/>
            <a:ext cx="2221321" cy="707886"/>
          </a:xfrm>
          <a:prstGeom prst="rect">
            <a:avLst/>
          </a:prstGeom>
          <a:noFill/>
        </p:spPr>
        <p:txBody>
          <a:bodyPr wrap="square">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⇦神奈川県の反応率</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100" dirty="0">
                <a:latin typeface="UD デジタル 教科書体 NK-R" panose="02020400000000000000" pitchFamily="18" charset="-128"/>
                <a:ea typeface="UD デジタル 教科書体 NK-R" panose="02020400000000000000" pitchFamily="18" charset="-128"/>
              </a:rPr>
              <a:t>　</a:t>
            </a:r>
            <a:endParaRPr lang="en-US" altLang="ja-JP" sz="11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⇦あなたの学校の反応率</a:t>
            </a:r>
            <a:endParaRPr lang="ja-JP" altLang="en-US" sz="1050" dirty="0"/>
          </a:p>
        </p:txBody>
      </p:sp>
      <p:sp>
        <p:nvSpPr>
          <p:cNvPr id="21" name="吹き出し: 角を丸めた四角形 20">
            <a:extLst>
              <a:ext uri="{FF2B5EF4-FFF2-40B4-BE49-F238E27FC236}">
                <a16:creationId xmlns:a16="http://schemas.microsoft.com/office/drawing/2014/main" id="{771737F6-6CA3-3602-F235-E238E791A2E2}"/>
              </a:ext>
            </a:extLst>
          </p:cNvPr>
          <p:cNvSpPr/>
          <p:nvPr/>
        </p:nvSpPr>
        <p:spPr>
          <a:xfrm>
            <a:off x="6993272" y="3312198"/>
            <a:ext cx="4743099" cy="1692939"/>
          </a:xfrm>
          <a:prstGeom prst="wedgeRoundRectCallout">
            <a:avLst>
              <a:gd name="adj1" fmla="val -33537"/>
              <a:gd name="adj2" fmla="val -5974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dirty="0">
                <a:latin typeface="UD デジタル 教科書体 NK-R" panose="02020400000000000000" pitchFamily="18" charset="-128"/>
                <a:ea typeface="UD デジタル 教科書体 NK-R" panose="02020400000000000000" pitchFamily="18" charset="-128"/>
              </a:rPr>
              <a:t>解答類型７の反応率が高い。</a:t>
            </a:r>
            <a:endParaRPr kumimoji="1" lang="en-US" altLang="ja-JP" dirty="0">
              <a:latin typeface="UD デジタル 教科書体 NK-R" panose="02020400000000000000" pitchFamily="18" charset="-128"/>
              <a:ea typeface="UD デジタル 教科書体 NK-R" panose="02020400000000000000" pitchFamily="18" charset="-128"/>
            </a:endParaRPr>
          </a:p>
          <a:p>
            <a:r>
              <a:rPr lang="ja-JP" altLang="en-US" dirty="0">
                <a:latin typeface="UD デジタル 教科書体 NK-R" panose="02020400000000000000" pitchFamily="18" charset="-128"/>
                <a:ea typeface="UD デジタル 教科書体 NK-R" panose="02020400000000000000" pitchFamily="18" charset="-128"/>
              </a:rPr>
              <a:t>条件③「涼しく過ごせる衣服の色について考えたことを書く」ことはできているが、条件①「本の題名や本文の一部の内容を書く」ことや、条件②「抜き出した部分をかぎでくくる」ことができていない</a:t>
            </a:r>
            <a:r>
              <a:rPr lang="en-US" altLang="ja-JP" dirty="0">
                <a:latin typeface="UD デジタル 教科書体 NK-R" panose="02020400000000000000" pitchFamily="18" charset="-128"/>
                <a:ea typeface="UD デジタル 教科書体 NK-R" panose="02020400000000000000" pitchFamily="18" charset="-128"/>
              </a:rPr>
              <a:t>…</a:t>
            </a:r>
            <a:endParaRPr kumimoji="1" lang="ja-JP" altLang="en-US" dirty="0">
              <a:latin typeface="UD デジタル 教科書体 NK-R" panose="02020400000000000000" pitchFamily="18" charset="-128"/>
              <a:ea typeface="UD デジタル 教科書体 NK-R" panose="02020400000000000000" pitchFamily="18" charset="-128"/>
            </a:endParaRPr>
          </a:p>
        </p:txBody>
      </p:sp>
      <p:sp>
        <p:nvSpPr>
          <p:cNvPr id="23" name="正方形/長方形 22">
            <a:extLst>
              <a:ext uri="{FF2B5EF4-FFF2-40B4-BE49-F238E27FC236}">
                <a16:creationId xmlns:a16="http://schemas.microsoft.com/office/drawing/2014/main" id="{FB6B0704-03DC-9157-FA7F-CAE207A75226}"/>
              </a:ext>
            </a:extLst>
          </p:cNvPr>
          <p:cNvSpPr/>
          <p:nvPr/>
        </p:nvSpPr>
        <p:spPr>
          <a:xfrm>
            <a:off x="410459" y="1465006"/>
            <a:ext cx="9608759" cy="55823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2800" dirty="0">
                <a:latin typeface="UD デジタル 教科書体 NK-R" panose="02020400000000000000" pitchFamily="18" charset="-128"/>
                <a:ea typeface="UD デジタル 教科書体 NK-R" panose="02020400000000000000" pitchFamily="18" charset="-128"/>
              </a:rPr>
              <a:t>２四の解答類型とそれぞれの反応率は</a:t>
            </a:r>
            <a:r>
              <a:rPr lang="en-US" altLang="ja-JP" sz="2800" dirty="0">
                <a:latin typeface="UD デジタル 教科書体 NK-R" panose="02020400000000000000" pitchFamily="18" charset="-128"/>
                <a:ea typeface="UD デジタル 教科書体 NK-R" panose="02020400000000000000" pitchFamily="18" charset="-128"/>
              </a:rPr>
              <a:t>…</a:t>
            </a:r>
          </a:p>
        </p:txBody>
      </p:sp>
      <p:sp>
        <p:nvSpPr>
          <p:cNvPr id="24" name="正方形/長方形 23">
            <a:extLst>
              <a:ext uri="{FF2B5EF4-FFF2-40B4-BE49-F238E27FC236}">
                <a16:creationId xmlns:a16="http://schemas.microsoft.com/office/drawing/2014/main" id="{586BF1AC-3E0D-A70E-6100-8B064159FEB3}"/>
              </a:ext>
            </a:extLst>
          </p:cNvPr>
          <p:cNvSpPr/>
          <p:nvPr/>
        </p:nvSpPr>
        <p:spPr>
          <a:xfrm>
            <a:off x="356937" y="5712431"/>
            <a:ext cx="9343814" cy="205483"/>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7028ECBD-5AC0-6BFF-008C-5BC98F58DE69}"/>
              </a:ext>
            </a:extLst>
          </p:cNvPr>
          <p:cNvSpPr/>
          <p:nvPr/>
        </p:nvSpPr>
        <p:spPr>
          <a:xfrm>
            <a:off x="2568292" y="682162"/>
            <a:ext cx="7716140" cy="5953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400" dirty="0">
                <a:latin typeface="UD デジタル 教科書体 NK-R" panose="02020400000000000000" pitchFamily="18" charset="-128"/>
                <a:ea typeface="UD デジタル 教科書体 NK-R" panose="02020400000000000000" pitchFamily="18" charset="-128"/>
              </a:rPr>
              <a:t>誤答例を分析しましょう！</a:t>
            </a:r>
            <a:endParaRPr lang="en-US" altLang="ja-JP" sz="44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916626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BC6F7-F3DE-4F3F-8183-EC2E1AC1C03B}"/>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2180837F-B2A0-1E7D-99B2-11006488F914}"/>
              </a:ext>
            </a:extLst>
          </p:cNvPr>
          <p:cNvGrpSpPr/>
          <p:nvPr/>
        </p:nvGrpSpPr>
        <p:grpSpPr>
          <a:xfrm>
            <a:off x="75416" y="6401156"/>
            <a:ext cx="11660955" cy="499264"/>
            <a:chOff x="75416" y="6401156"/>
            <a:chExt cx="11660955" cy="499264"/>
          </a:xfrm>
        </p:grpSpPr>
        <p:pic>
          <p:nvPicPr>
            <p:cNvPr id="5" name="図 4">
              <a:extLst>
                <a:ext uri="{FF2B5EF4-FFF2-40B4-BE49-F238E27FC236}">
                  <a16:creationId xmlns:a16="http://schemas.microsoft.com/office/drawing/2014/main" id="{867245F2-A782-8589-256A-CF915DABFCE4}"/>
                </a:ext>
              </a:extLst>
            </p:cNvPr>
            <p:cNvPicPr>
              <a:picLocks noChangeAspect="1"/>
            </p:cNvPicPr>
            <p:nvPr/>
          </p:nvPicPr>
          <p:blipFill>
            <a:blip r:embed="rId3"/>
            <a:stretch>
              <a:fillRect/>
            </a:stretch>
          </p:blipFill>
          <p:spPr>
            <a:xfrm>
              <a:off x="75416" y="6401156"/>
              <a:ext cx="4953429" cy="419136"/>
            </a:xfrm>
            <a:prstGeom prst="rect">
              <a:avLst/>
            </a:prstGeom>
          </p:spPr>
        </p:pic>
        <p:pic>
          <p:nvPicPr>
            <p:cNvPr id="7" name="図 6">
              <a:extLst>
                <a:ext uri="{FF2B5EF4-FFF2-40B4-BE49-F238E27FC236}">
                  <a16:creationId xmlns:a16="http://schemas.microsoft.com/office/drawing/2014/main" id="{57F41416-0C06-ECB7-67DB-D61952FD980F}"/>
                </a:ext>
              </a:extLst>
            </p:cNvPr>
            <p:cNvPicPr>
              <a:picLocks noChangeAspect="1"/>
            </p:cNvPicPr>
            <p:nvPr/>
          </p:nvPicPr>
          <p:blipFill>
            <a:blip r:embed="rId3"/>
            <a:stretch>
              <a:fillRect/>
            </a:stretch>
          </p:blipFill>
          <p:spPr>
            <a:xfrm>
              <a:off x="5065789" y="6401156"/>
              <a:ext cx="4953429" cy="419136"/>
            </a:xfrm>
            <a:prstGeom prst="rect">
              <a:avLst/>
            </a:prstGeom>
          </p:spPr>
        </p:pic>
        <p:pic>
          <p:nvPicPr>
            <p:cNvPr id="9" name="図 8">
              <a:extLst>
                <a:ext uri="{FF2B5EF4-FFF2-40B4-BE49-F238E27FC236}">
                  <a16:creationId xmlns:a16="http://schemas.microsoft.com/office/drawing/2014/main" id="{9ECF2CB1-E8C7-EB68-AA08-D1B3616A4614}"/>
                </a:ext>
              </a:extLst>
            </p:cNvPr>
            <p:cNvPicPr>
              <a:picLocks noChangeAspect="1"/>
            </p:cNvPicPr>
            <p:nvPr/>
          </p:nvPicPr>
          <p:blipFill>
            <a:blip r:embed="rId3"/>
            <a:srcRect t="1" r="66080" b="-19118"/>
            <a:stretch>
              <a:fillRect/>
            </a:stretch>
          </p:blipFill>
          <p:spPr>
            <a:xfrm>
              <a:off x="10056163" y="6401156"/>
              <a:ext cx="1680208" cy="499264"/>
            </a:xfrm>
            <a:prstGeom prst="rect">
              <a:avLst/>
            </a:prstGeom>
          </p:spPr>
        </p:pic>
      </p:grpSp>
      <p:grpSp>
        <p:nvGrpSpPr>
          <p:cNvPr id="11" name="グループ化 10">
            <a:extLst>
              <a:ext uri="{FF2B5EF4-FFF2-40B4-BE49-F238E27FC236}">
                <a16:creationId xmlns:a16="http://schemas.microsoft.com/office/drawing/2014/main" id="{1BC81BAD-74C6-A71C-31F8-BE7F32CC7E86}"/>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0769B842-EB5B-7CB3-F70B-3531A70B8430}"/>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65ED86E3-821D-D90F-38AE-A6B3F1E89BF7}"/>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C3920CE7-180A-7399-727D-92E2A372F086}"/>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8" name="スライド番号プレースホルダー 7">
            <a:extLst>
              <a:ext uri="{FF2B5EF4-FFF2-40B4-BE49-F238E27FC236}">
                <a16:creationId xmlns:a16="http://schemas.microsoft.com/office/drawing/2014/main" id="{2295339D-CEC7-CD16-816F-27A6979831DD}"/>
              </a:ext>
            </a:extLst>
          </p:cNvPr>
          <p:cNvSpPr>
            <a:spLocks noGrp="1"/>
          </p:cNvSpPr>
          <p:nvPr>
            <p:ph type="sldNum" sz="quarter" idx="12"/>
          </p:nvPr>
        </p:nvSpPr>
        <p:spPr>
          <a:xfrm>
            <a:off x="9385289" y="6428161"/>
            <a:ext cx="2743200" cy="365125"/>
          </a:xfrm>
        </p:spPr>
        <p:txBody>
          <a:bodyPr/>
          <a:lstStyle/>
          <a:p>
            <a:fld id="{50169981-DF66-4073-9B47-5725A5D5E643}" type="slidenum">
              <a:rPr kumimoji="1" lang="ja-JP" altLang="en-US" sz="2000" b="1" smtClean="0">
                <a:latin typeface="HGP創英角ﾎﾟｯﾌﾟ体" panose="040B0A00000000000000" pitchFamily="50" charset="-128"/>
                <a:ea typeface="HGP創英角ﾎﾟｯﾌﾟ体" panose="040B0A00000000000000" pitchFamily="50" charset="-128"/>
              </a:rPr>
              <a:t>15</a:t>
            </a:fld>
            <a:endParaRPr kumimoji="1" lang="ja-JP" altLang="en-US" sz="2000" b="1" dirty="0">
              <a:latin typeface="HGP創英角ﾎﾟｯﾌﾟ体" panose="040B0A00000000000000" pitchFamily="50" charset="-128"/>
              <a:ea typeface="HGP創英角ﾎﾟｯﾌﾟ体" panose="040B0A00000000000000" pitchFamily="50" charset="-128"/>
            </a:endParaRPr>
          </a:p>
        </p:txBody>
      </p:sp>
      <p:sp>
        <p:nvSpPr>
          <p:cNvPr id="6" name="正方形/長方形 5">
            <a:extLst>
              <a:ext uri="{FF2B5EF4-FFF2-40B4-BE49-F238E27FC236}">
                <a16:creationId xmlns:a16="http://schemas.microsoft.com/office/drawing/2014/main" id="{FE67EBCF-E1CC-94BE-55DC-9053705502FB}"/>
              </a:ext>
            </a:extLst>
          </p:cNvPr>
          <p:cNvSpPr/>
          <p:nvPr/>
        </p:nvSpPr>
        <p:spPr>
          <a:xfrm>
            <a:off x="207040" y="608282"/>
            <a:ext cx="2207384"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②</a:t>
            </a:r>
            <a:endParaRPr kumimoji="1" lang="ja-JP" altLang="en-US" sz="4000" dirty="0">
              <a:latin typeface="UD デジタル 教科書体 NK-R" panose="02020400000000000000" pitchFamily="18" charset="-128"/>
              <a:ea typeface="UD デジタル 教科書体 NK-R" panose="02020400000000000000" pitchFamily="18" charset="-128"/>
            </a:endParaRPr>
          </a:p>
        </p:txBody>
      </p:sp>
      <p:sp>
        <p:nvSpPr>
          <p:cNvPr id="10" name="テキスト ボックス 9">
            <a:extLst>
              <a:ext uri="{FF2B5EF4-FFF2-40B4-BE49-F238E27FC236}">
                <a16:creationId xmlns:a16="http://schemas.microsoft.com/office/drawing/2014/main" id="{60F4B070-B394-BBF1-D715-6040AA77D6CB}"/>
              </a:ext>
            </a:extLst>
          </p:cNvPr>
          <p:cNvSpPr txBox="1"/>
          <p:nvPr/>
        </p:nvSpPr>
        <p:spPr>
          <a:xfrm>
            <a:off x="75812" y="1502825"/>
            <a:ext cx="11690434" cy="523220"/>
          </a:xfrm>
          <a:prstGeom prst="rect">
            <a:avLst/>
          </a:prstGeom>
          <a:noFill/>
        </p:spPr>
        <p:txBody>
          <a:bodyPr wrap="square">
            <a:spAutoFit/>
          </a:bodyPr>
          <a:lstStyle/>
          <a:p>
            <a:r>
              <a:rPr lang="ja-JP" altLang="en-US" sz="2800" dirty="0">
                <a:latin typeface="UD デジタル 教科書体 NK-R" panose="02020400000000000000" pitchFamily="18" charset="-128"/>
                <a:ea typeface="UD デジタル 教科書体 NK-R" panose="02020400000000000000" pitchFamily="18" charset="-128"/>
              </a:rPr>
              <a:t>☆解答類型に着目して分析した結果</a:t>
            </a:r>
            <a:endParaRPr lang="ja-JP" altLang="en-US" dirty="0"/>
          </a:p>
        </p:txBody>
      </p:sp>
      <p:sp>
        <p:nvSpPr>
          <p:cNvPr id="18" name="テキスト ボックス 17">
            <a:extLst>
              <a:ext uri="{FF2B5EF4-FFF2-40B4-BE49-F238E27FC236}">
                <a16:creationId xmlns:a16="http://schemas.microsoft.com/office/drawing/2014/main" id="{27814723-5DC4-3AA1-9323-CF08716EE5D4}"/>
              </a:ext>
            </a:extLst>
          </p:cNvPr>
          <p:cNvSpPr txBox="1"/>
          <p:nvPr/>
        </p:nvSpPr>
        <p:spPr>
          <a:xfrm>
            <a:off x="369870" y="2053050"/>
            <a:ext cx="11596988" cy="830997"/>
          </a:xfrm>
          <a:prstGeom prst="rect">
            <a:avLst/>
          </a:prstGeom>
          <a:noFill/>
        </p:spPr>
        <p:txBody>
          <a:bodyPr wrap="square">
            <a:spAutoFit/>
          </a:bodyPr>
          <a:lstStyle/>
          <a:p>
            <a:r>
              <a:rPr lang="ja-JP" altLang="en-US" sz="2400" dirty="0">
                <a:latin typeface="UD デジタル 教科書体 NK-R" panose="02020400000000000000" pitchFamily="18" charset="-128"/>
                <a:ea typeface="UD デジタル 教科書体 NK-R" panose="02020400000000000000" pitchFamily="18" charset="-128"/>
              </a:rPr>
              <a:t>涼しく過ごせる衣服の色について「考えたこと」を書いているが、</a:t>
            </a:r>
          </a:p>
          <a:p>
            <a:r>
              <a:rPr lang="en-US" altLang="ja-JP" sz="2400" dirty="0">
                <a:latin typeface="UD デジタル 教科書体 NK-R" panose="02020400000000000000" pitchFamily="18" charset="-128"/>
                <a:ea typeface="UD デジタル 教科書体 NK-R" panose="02020400000000000000" pitchFamily="18" charset="-128"/>
              </a:rPr>
              <a:t>【</a:t>
            </a:r>
            <a:r>
              <a:rPr lang="ja-JP" altLang="en-US" sz="2400" dirty="0">
                <a:latin typeface="UD デジタル 教科書体 NK-R" panose="02020400000000000000" pitchFamily="18" charset="-128"/>
                <a:ea typeface="UD デジタル 教科書体 NK-R" panose="02020400000000000000" pitchFamily="18" charset="-128"/>
              </a:rPr>
              <a:t>集めた情報</a:t>
            </a:r>
            <a:r>
              <a:rPr lang="en-US" altLang="ja-JP" sz="2400" dirty="0">
                <a:latin typeface="UD デジタル 教科書体 NK-R" panose="02020400000000000000" pitchFamily="18" charset="-128"/>
                <a:ea typeface="UD デジタル 教科書体 NK-R" panose="02020400000000000000" pitchFamily="18" charset="-128"/>
              </a:rPr>
              <a:t>】</a:t>
            </a:r>
            <a:r>
              <a:rPr lang="ja-JP" altLang="en-US" sz="2400" dirty="0">
                <a:latin typeface="UD デジタル 教科書体 NK-R" panose="02020400000000000000" pitchFamily="18" charset="-128"/>
                <a:ea typeface="UD デジタル 教科書体 NK-R" panose="02020400000000000000" pitchFamily="18" charset="-128"/>
              </a:rPr>
              <a:t>の中から、本の題名と本文の一部の内容を選んで、抜き出して書いていない。</a:t>
            </a:r>
            <a:endParaRPr lang="en-US" altLang="ja-JP" sz="2400" dirty="0">
              <a:latin typeface="UD デジタル 教科書体 NK-R" panose="02020400000000000000" pitchFamily="18" charset="-128"/>
              <a:ea typeface="UD デジタル 教科書体 NK-R" panose="02020400000000000000" pitchFamily="18" charset="-128"/>
            </a:endParaRPr>
          </a:p>
        </p:txBody>
      </p:sp>
      <p:pic>
        <p:nvPicPr>
          <p:cNvPr id="19" name="図 18">
            <a:extLst>
              <a:ext uri="{FF2B5EF4-FFF2-40B4-BE49-F238E27FC236}">
                <a16:creationId xmlns:a16="http://schemas.microsoft.com/office/drawing/2014/main" id="{5604B2FB-A5F9-D0E8-820E-0FC622B43A98}"/>
              </a:ext>
            </a:extLst>
          </p:cNvPr>
          <p:cNvPicPr>
            <a:picLocks noChangeAspect="1"/>
          </p:cNvPicPr>
          <p:nvPr/>
        </p:nvPicPr>
        <p:blipFill>
          <a:blip r:embed="rId4"/>
          <a:stretch>
            <a:fillRect/>
          </a:stretch>
        </p:blipFill>
        <p:spPr>
          <a:xfrm>
            <a:off x="9932623" y="2793585"/>
            <a:ext cx="2095793" cy="1937121"/>
          </a:xfrm>
          <a:prstGeom prst="rect">
            <a:avLst/>
          </a:prstGeom>
        </p:spPr>
      </p:pic>
      <p:sp>
        <p:nvSpPr>
          <p:cNvPr id="25" name="テキスト ボックス 24">
            <a:extLst>
              <a:ext uri="{FF2B5EF4-FFF2-40B4-BE49-F238E27FC236}">
                <a16:creationId xmlns:a16="http://schemas.microsoft.com/office/drawing/2014/main" id="{36579511-49F4-A43B-9352-4BC561397D03}"/>
              </a:ext>
            </a:extLst>
          </p:cNvPr>
          <p:cNvSpPr txBox="1"/>
          <p:nvPr/>
        </p:nvSpPr>
        <p:spPr>
          <a:xfrm>
            <a:off x="401866" y="2941696"/>
            <a:ext cx="9286281" cy="1815882"/>
          </a:xfrm>
          <a:prstGeom prst="rect">
            <a:avLst/>
          </a:prstGeom>
          <a:noFill/>
        </p:spPr>
        <p:txBody>
          <a:bodyPr wrap="square">
            <a:spAutoFit/>
          </a:bodyPr>
          <a:lstStyle/>
          <a:p>
            <a:r>
              <a:rPr lang="ja-JP" altLang="en-US" sz="2800" dirty="0">
                <a:latin typeface="UD デジタル 教科書体 NK-R" panose="02020400000000000000" pitchFamily="18" charset="-128"/>
                <a:ea typeface="UD デジタル 教科書体 NK-R" panose="02020400000000000000" pitchFamily="18" charset="-128"/>
              </a:rPr>
              <a:t>［課題］</a:t>
            </a:r>
            <a:endParaRPr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◆引用して書く必要があると考えられていない。</a:t>
            </a:r>
            <a:endParaRPr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a:t>
            </a:r>
            <a:r>
              <a:rPr lang="en-US" altLang="ja-JP" sz="2800" dirty="0">
                <a:latin typeface="UD デジタル 教科書体 NK-R" panose="02020400000000000000" pitchFamily="18" charset="-128"/>
                <a:ea typeface="UD デジタル 教科書体 NK-R" panose="02020400000000000000" pitchFamily="18" charset="-128"/>
              </a:rPr>
              <a:t>【</a:t>
            </a:r>
            <a:r>
              <a:rPr lang="ja-JP" altLang="en-US" sz="2800" dirty="0">
                <a:latin typeface="UD デジタル 教科書体 NK-R" panose="02020400000000000000" pitchFamily="18" charset="-128"/>
                <a:ea typeface="UD デジタル 教科書体 NK-R" panose="02020400000000000000" pitchFamily="18" charset="-128"/>
              </a:rPr>
              <a:t>集めた情報</a:t>
            </a:r>
            <a:r>
              <a:rPr lang="en-US" altLang="ja-JP" sz="2800" dirty="0">
                <a:latin typeface="UD デジタル 教科書体 NK-R" panose="02020400000000000000" pitchFamily="18" charset="-128"/>
                <a:ea typeface="UD デジタル 教科書体 NK-R" panose="02020400000000000000" pitchFamily="18" charset="-128"/>
              </a:rPr>
              <a:t>】</a:t>
            </a:r>
            <a:r>
              <a:rPr lang="ja-JP" altLang="en-US" sz="2800" dirty="0">
                <a:latin typeface="UD デジタル 教科書体 NK-R" panose="02020400000000000000" pitchFamily="18" charset="-128"/>
                <a:ea typeface="UD デジタル 教科書体 NK-R" panose="02020400000000000000" pitchFamily="18" charset="-128"/>
              </a:rPr>
              <a:t>を自分の考えのように書いている。</a:t>
            </a:r>
            <a:endParaRPr lang="en-US" altLang="ja-JP" sz="2800" dirty="0">
              <a:latin typeface="UD デジタル 教科書体 NK-R" panose="02020400000000000000" pitchFamily="18" charset="-128"/>
              <a:ea typeface="UD デジタル 教科書体 NK-R" panose="02020400000000000000" pitchFamily="18" charset="-128"/>
            </a:endParaRPr>
          </a:p>
          <a:p>
            <a:r>
              <a:rPr kumimoji="1" lang="ja-JP" altLang="en-US" sz="2800" dirty="0">
                <a:latin typeface="UD デジタル 教科書体 NK-R" panose="02020400000000000000" pitchFamily="18" charset="-128"/>
                <a:ea typeface="UD デジタル 教科書体 NK-R" panose="02020400000000000000" pitchFamily="18" charset="-128"/>
              </a:rPr>
              <a:t>◆</a:t>
            </a:r>
            <a:r>
              <a:rPr lang="en-US" altLang="ja-JP" sz="2800" dirty="0">
                <a:latin typeface="UD デジタル 教科書体 NK-R" panose="02020400000000000000" pitchFamily="18" charset="-128"/>
                <a:ea typeface="UD デジタル 教科書体 NK-R" panose="02020400000000000000" pitchFamily="18" charset="-128"/>
              </a:rPr>
              <a:t>【</a:t>
            </a:r>
            <a:r>
              <a:rPr lang="ja-JP" altLang="en-US" sz="2800" dirty="0">
                <a:latin typeface="UD デジタル 教科書体 NK-R" panose="02020400000000000000" pitchFamily="18" charset="-128"/>
                <a:ea typeface="UD デジタル 教科書体 NK-R" panose="02020400000000000000" pitchFamily="18" charset="-128"/>
              </a:rPr>
              <a:t>集めた情報</a:t>
            </a:r>
            <a:r>
              <a:rPr lang="en-US" altLang="ja-JP" sz="2800" dirty="0">
                <a:latin typeface="UD デジタル 教科書体 NK-R" panose="02020400000000000000" pitchFamily="18" charset="-128"/>
                <a:ea typeface="UD デジタル 教科書体 NK-R" panose="02020400000000000000" pitchFamily="18" charset="-128"/>
              </a:rPr>
              <a:t>】</a:t>
            </a:r>
            <a:r>
              <a:rPr lang="ja-JP" altLang="en-US" sz="2800" dirty="0">
                <a:latin typeface="UD デジタル 教科書体 NK-R" panose="02020400000000000000" pitchFamily="18" charset="-128"/>
                <a:ea typeface="UD デジタル 教科書体 NK-R" panose="02020400000000000000" pitchFamily="18" charset="-128"/>
              </a:rPr>
              <a:t>を基に、自分が考えたことだけを書いている。</a:t>
            </a:r>
            <a:endParaRPr kumimoji="1" lang="en-US" altLang="ja-JP" sz="2400" dirty="0">
              <a:latin typeface="UD デジタル 教科書体 NK-R" panose="02020400000000000000" pitchFamily="18" charset="-128"/>
              <a:ea typeface="UD デジタル 教科書体 NK-R" panose="02020400000000000000" pitchFamily="18" charset="-128"/>
            </a:endParaRPr>
          </a:p>
        </p:txBody>
      </p:sp>
      <p:sp>
        <p:nvSpPr>
          <p:cNvPr id="27" name="正方形/長方形 26">
            <a:extLst>
              <a:ext uri="{FF2B5EF4-FFF2-40B4-BE49-F238E27FC236}">
                <a16:creationId xmlns:a16="http://schemas.microsoft.com/office/drawing/2014/main" id="{68A199DC-4C43-7FD6-4F51-4BC7E84B2198}"/>
              </a:ext>
            </a:extLst>
          </p:cNvPr>
          <p:cNvSpPr/>
          <p:nvPr/>
        </p:nvSpPr>
        <p:spPr>
          <a:xfrm>
            <a:off x="281477" y="4869251"/>
            <a:ext cx="6683631" cy="142023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2800" dirty="0">
                <a:latin typeface="UD デジタル 教科書体 NK-R" panose="02020400000000000000" pitchFamily="18" charset="-128"/>
                <a:ea typeface="UD デジタル 教科書体 NK-R" panose="02020400000000000000" pitchFamily="18" charset="-128"/>
              </a:rPr>
              <a:t>・どうして、このような課題になったのか。</a:t>
            </a:r>
            <a:endParaRPr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・課題を解決するために、必要なことは何か。</a:t>
            </a:r>
            <a:endParaRPr lang="en-US" altLang="ja-JP" sz="2800" dirty="0">
              <a:latin typeface="UD デジタル 教科書体 NK-R" panose="02020400000000000000" pitchFamily="18" charset="-128"/>
              <a:ea typeface="UD デジタル 教科書体 NK-R" panose="02020400000000000000" pitchFamily="18" charset="-128"/>
            </a:endParaRPr>
          </a:p>
        </p:txBody>
      </p:sp>
      <p:sp>
        <p:nvSpPr>
          <p:cNvPr id="30" name="矢印: 右 29">
            <a:extLst>
              <a:ext uri="{FF2B5EF4-FFF2-40B4-BE49-F238E27FC236}">
                <a16:creationId xmlns:a16="http://schemas.microsoft.com/office/drawing/2014/main" id="{F201E955-EBE4-4DEC-3262-BAD9F5549CDE}"/>
              </a:ext>
            </a:extLst>
          </p:cNvPr>
          <p:cNvSpPr/>
          <p:nvPr/>
        </p:nvSpPr>
        <p:spPr>
          <a:xfrm>
            <a:off x="6859417" y="5094594"/>
            <a:ext cx="593557" cy="833817"/>
          </a:xfrm>
          <a:prstGeom prst="right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9560872C-85FA-E663-172F-A2F3BDE4B620}"/>
              </a:ext>
            </a:extLst>
          </p:cNvPr>
          <p:cNvSpPr/>
          <p:nvPr/>
        </p:nvSpPr>
        <p:spPr>
          <a:xfrm>
            <a:off x="7603958" y="4842379"/>
            <a:ext cx="4424458" cy="1333458"/>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ja-JP" altLang="en-US" sz="2800" dirty="0">
                <a:latin typeface="UD デジタル 教科書体 NK-R" panose="02020400000000000000" pitchFamily="18" charset="-128"/>
                <a:ea typeface="UD デジタル 教科書体 NK-R" panose="02020400000000000000" pitchFamily="18" charset="-128"/>
              </a:rPr>
              <a:t>分析したことを基に、授業を振り返り、指導改善が図れるように考えることが大切！</a:t>
            </a:r>
            <a:endParaRPr kumimoji="1" lang="en-US" altLang="ja-JP" sz="2800" dirty="0">
              <a:latin typeface="UD デジタル 教科書体 NK-R" panose="02020400000000000000" pitchFamily="18" charset="-128"/>
              <a:ea typeface="UD デジタル 教科書体 NK-R" panose="02020400000000000000" pitchFamily="18" charset="-128"/>
            </a:endParaRPr>
          </a:p>
        </p:txBody>
      </p:sp>
      <p:sp>
        <p:nvSpPr>
          <p:cNvPr id="15" name="正方形/長方形 14">
            <a:extLst>
              <a:ext uri="{FF2B5EF4-FFF2-40B4-BE49-F238E27FC236}">
                <a16:creationId xmlns:a16="http://schemas.microsoft.com/office/drawing/2014/main" id="{488816BF-935B-AB00-C43E-3111D4A808CA}"/>
              </a:ext>
            </a:extLst>
          </p:cNvPr>
          <p:cNvSpPr/>
          <p:nvPr/>
        </p:nvSpPr>
        <p:spPr>
          <a:xfrm>
            <a:off x="2568292" y="682162"/>
            <a:ext cx="7716140" cy="5953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400" dirty="0">
                <a:latin typeface="UD デジタル 教科書体 NK-R" panose="02020400000000000000" pitchFamily="18" charset="-128"/>
                <a:ea typeface="UD デジタル 教科書体 NK-R" panose="02020400000000000000" pitchFamily="18" charset="-128"/>
              </a:rPr>
              <a:t>誤答例を分析しましょう！</a:t>
            </a:r>
            <a:endParaRPr lang="en-US" altLang="ja-JP" sz="44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840455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69634-CFFE-106D-FA2B-35A6B56D2EDA}"/>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1BDF7011-D14B-D1BD-5AAA-C4D42EFE10F6}"/>
              </a:ext>
            </a:extLst>
          </p:cNvPr>
          <p:cNvGrpSpPr/>
          <p:nvPr/>
        </p:nvGrpSpPr>
        <p:grpSpPr>
          <a:xfrm>
            <a:off x="75416" y="6401156"/>
            <a:ext cx="11660955" cy="499264"/>
            <a:chOff x="75416" y="6401156"/>
            <a:chExt cx="11660955" cy="499264"/>
          </a:xfrm>
        </p:grpSpPr>
        <p:pic>
          <p:nvPicPr>
            <p:cNvPr id="5" name="図 4">
              <a:extLst>
                <a:ext uri="{FF2B5EF4-FFF2-40B4-BE49-F238E27FC236}">
                  <a16:creationId xmlns:a16="http://schemas.microsoft.com/office/drawing/2014/main" id="{80EF2F65-8D95-F068-2BCE-D1424A084D34}"/>
                </a:ext>
              </a:extLst>
            </p:cNvPr>
            <p:cNvPicPr>
              <a:picLocks noChangeAspect="1"/>
            </p:cNvPicPr>
            <p:nvPr/>
          </p:nvPicPr>
          <p:blipFill>
            <a:blip r:embed="rId3"/>
            <a:stretch>
              <a:fillRect/>
            </a:stretch>
          </p:blipFill>
          <p:spPr>
            <a:xfrm>
              <a:off x="75416" y="6401156"/>
              <a:ext cx="4953429" cy="419136"/>
            </a:xfrm>
            <a:prstGeom prst="rect">
              <a:avLst/>
            </a:prstGeom>
          </p:spPr>
        </p:pic>
        <p:pic>
          <p:nvPicPr>
            <p:cNvPr id="7" name="図 6">
              <a:extLst>
                <a:ext uri="{FF2B5EF4-FFF2-40B4-BE49-F238E27FC236}">
                  <a16:creationId xmlns:a16="http://schemas.microsoft.com/office/drawing/2014/main" id="{F2FCD09A-D137-6651-BE75-D382C16173D4}"/>
                </a:ext>
              </a:extLst>
            </p:cNvPr>
            <p:cNvPicPr>
              <a:picLocks noChangeAspect="1"/>
            </p:cNvPicPr>
            <p:nvPr/>
          </p:nvPicPr>
          <p:blipFill>
            <a:blip r:embed="rId3"/>
            <a:stretch>
              <a:fillRect/>
            </a:stretch>
          </p:blipFill>
          <p:spPr>
            <a:xfrm>
              <a:off x="5065789" y="6401156"/>
              <a:ext cx="4953429" cy="419136"/>
            </a:xfrm>
            <a:prstGeom prst="rect">
              <a:avLst/>
            </a:prstGeom>
          </p:spPr>
        </p:pic>
        <p:pic>
          <p:nvPicPr>
            <p:cNvPr id="9" name="図 8">
              <a:extLst>
                <a:ext uri="{FF2B5EF4-FFF2-40B4-BE49-F238E27FC236}">
                  <a16:creationId xmlns:a16="http://schemas.microsoft.com/office/drawing/2014/main" id="{0FB53967-8B60-B479-D9C6-D4FD255EE087}"/>
                </a:ext>
              </a:extLst>
            </p:cNvPr>
            <p:cNvPicPr>
              <a:picLocks noChangeAspect="1"/>
            </p:cNvPicPr>
            <p:nvPr/>
          </p:nvPicPr>
          <p:blipFill>
            <a:blip r:embed="rId3"/>
            <a:srcRect t="1" r="66080" b="-19118"/>
            <a:stretch>
              <a:fillRect/>
            </a:stretch>
          </p:blipFill>
          <p:spPr>
            <a:xfrm>
              <a:off x="10056163" y="6401156"/>
              <a:ext cx="1680208" cy="499264"/>
            </a:xfrm>
            <a:prstGeom prst="rect">
              <a:avLst/>
            </a:prstGeom>
          </p:spPr>
        </p:pic>
      </p:grpSp>
      <p:grpSp>
        <p:nvGrpSpPr>
          <p:cNvPr id="11" name="グループ化 10">
            <a:extLst>
              <a:ext uri="{FF2B5EF4-FFF2-40B4-BE49-F238E27FC236}">
                <a16:creationId xmlns:a16="http://schemas.microsoft.com/office/drawing/2014/main" id="{5F4AE87F-31EF-DEFD-B64A-F3B6236656D8}"/>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6666FFAD-3A7F-6F82-BF6A-3A488AC70EC4}"/>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7BFB06EA-289C-1D79-3B1A-16463A51FFCE}"/>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BE9C2F92-641C-D35D-ADAF-44901E4D9D33}"/>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2" name="正方形/長方形 1">
            <a:extLst>
              <a:ext uri="{FF2B5EF4-FFF2-40B4-BE49-F238E27FC236}">
                <a16:creationId xmlns:a16="http://schemas.microsoft.com/office/drawing/2014/main" id="{884E58A5-865D-2C09-2210-7399D72ADDA1}"/>
              </a:ext>
            </a:extLst>
          </p:cNvPr>
          <p:cNvSpPr/>
          <p:nvPr/>
        </p:nvSpPr>
        <p:spPr>
          <a:xfrm>
            <a:off x="2568292" y="682162"/>
            <a:ext cx="7716140" cy="5953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400" dirty="0">
                <a:latin typeface="UD デジタル 教科書体 NK-R" panose="02020400000000000000" pitchFamily="18" charset="-128"/>
                <a:ea typeface="UD デジタル 教科書体 NK-R" panose="02020400000000000000" pitchFamily="18" charset="-128"/>
              </a:rPr>
              <a:t>報告書を読みましょう！</a:t>
            </a:r>
            <a:endParaRPr lang="en-US" altLang="ja-JP" sz="4400" dirty="0">
              <a:latin typeface="UD デジタル 教科書体 NK-R" panose="02020400000000000000" pitchFamily="18" charset="-128"/>
              <a:ea typeface="UD デジタル 教科書体 NK-R" panose="02020400000000000000" pitchFamily="18" charset="-128"/>
            </a:endParaRPr>
          </a:p>
        </p:txBody>
      </p:sp>
      <p:sp>
        <p:nvSpPr>
          <p:cNvPr id="8" name="スライド番号プレースホルダー 7">
            <a:extLst>
              <a:ext uri="{FF2B5EF4-FFF2-40B4-BE49-F238E27FC236}">
                <a16:creationId xmlns:a16="http://schemas.microsoft.com/office/drawing/2014/main" id="{C99C4204-2D90-6061-34A1-D651695C4AEB}"/>
              </a:ext>
            </a:extLst>
          </p:cNvPr>
          <p:cNvSpPr>
            <a:spLocks noGrp="1"/>
          </p:cNvSpPr>
          <p:nvPr>
            <p:ph type="sldNum" sz="quarter" idx="12"/>
          </p:nvPr>
        </p:nvSpPr>
        <p:spPr>
          <a:xfrm>
            <a:off x="9385289" y="6428161"/>
            <a:ext cx="2743200" cy="365125"/>
          </a:xfrm>
        </p:spPr>
        <p:txBody>
          <a:bodyPr/>
          <a:lstStyle/>
          <a:p>
            <a:fld id="{50169981-DF66-4073-9B47-5725A5D5E643}" type="slidenum">
              <a:rPr kumimoji="1" lang="ja-JP" altLang="en-US" sz="2000" b="1" smtClean="0">
                <a:latin typeface="HGP創英角ﾎﾟｯﾌﾟ体" panose="040B0A00000000000000" pitchFamily="50" charset="-128"/>
                <a:ea typeface="HGP創英角ﾎﾟｯﾌﾟ体" panose="040B0A00000000000000" pitchFamily="50" charset="-128"/>
              </a:rPr>
              <a:t>16</a:t>
            </a:fld>
            <a:endParaRPr kumimoji="1" lang="ja-JP" altLang="en-US" sz="2000" b="1" dirty="0">
              <a:latin typeface="HGP創英角ﾎﾟｯﾌﾟ体" panose="040B0A00000000000000" pitchFamily="50" charset="-128"/>
              <a:ea typeface="HGP創英角ﾎﾟｯﾌﾟ体" panose="040B0A00000000000000" pitchFamily="50" charset="-128"/>
            </a:endParaRPr>
          </a:p>
        </p:txBody>
      </p:sp>
      <p:sp>
        <p:nvSpPr>
          <p:cNvPr id="6" name="正方形/長方形 5">
            <a:extLst>
              <a:ext uri="{FF2B5EF4-FFF2-40B4-BE49-F238E27FC236}">
                <a16:creationId xmlns:a16="http://schemas.microsoft.com/office/drawing/2014/main" id="{BCFEF848-F6C6-6D0D-045E-93F2440A0ACA}"/>
              </a:ext>
            </a:extLst>
          </p:cNvPr>
          <p:cNvSpPr/>
          <p:nvPr/>
        </p:nvSpPr>
        <p:spPr>
          <a:xfrm>
            <a:off x="207040" y="608282"/>
            <a:ext cx="2207384"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③</a:t>
            </a:r>
            <a:endParaRPr kumimoji="1" lang="ja-JP" altLang="en-US" sz="4000" dirty="0">
              <a:latin typeface="UD デジタル 教科書体 NK-R" panose="02020400000000000000" pitchFamily="18" charset="-128"/>
              <a:ea typeface="UD デジタル 教科書体 NK-R" panose="02020400000000000000" pitchFamily="18" charset="-128"/>
            </a:endParaRPr>
          </a:p>
        </p:txBody>
      </p:sp>
      <p:sp>
        <p:nvSpPr>
          <p:cNvPr id="22" name="テキスト ボックス 21">
            <a:extLst>
              <a:ext uri="{FF2B5EF4-FFF2-40B4-BE49-F238E27FC236}">
                <a16:creationId xmlns:a16="http://schemas.microsoft.com/office/drawing/2014/main" id="{7070EE41-0CEC-E80D-71E0-D3FB7B88ECF5}"/>
              </a:ext>
            </a:extLst>
          </p:cNvPr>
          <p:cNvSpPr txBox="1"/>
          <p:nvPr/>
        </p:nvSpPr>
        <p:spPr>
          <a:xfrm>
            <a:off x="469086" y="2827110"/>
            <a:ext cx="10902182" cy="461665"/>
          </a:xfrm>
          <a:prstGeom prst="rect">
            <a:avLst/>
          </a:prstGeom>
          <a:noFill/>
        </p:spPr>
        <p:txBody>
          <a:bodyPr wrap="square">
            <a:spAutoFit/>
          </a:bodyPr>
          <a:lstStyle/>
          <a:p>
            <a:pPr marR="0" algn="l" rtl="0"/>
            <a:r>
              <a:rPr lang="en-US" altLang="ja-JP" sz="2400" b="1" i="0" u="none" strike="noStrike" baseline="0" dirty="0">
                <a:solidFill>
                  <a:srgbClr val="2DA7E0"/>
                </a:solidFill>
                <a:latin typeface="UD デジタル 教科書体 NK-R" panose="02020400000000000000" pitchFamily="18" charset="-128"/>
                <a:ea typeface="UD デジタル 教科書体 NK-R" panose="02020400000000000000" pitchFamily="18" charset="-128"/>
                <a:hlinkClick r:id="rId4"/>
              </a:rPr>
              <a:t>https</a:t>
            </a:r>
            <a:r>
              <a:rPr lang="en-US" altLang="ja-JP" sz="2400" b="0" i="0" u="none" strike="noStrike" baseline="0" dirty="0">
                <a:solidFill>
                  <a:srgbClr val="000000"/>
                </a:solidFill>
                <a:latin typeface="UD デジタル 教科書体 NK-R" panose="02020400000000000000" pitchFamily="18" charset="-128"/>
                <a:ea typeface="UD デジタル 教科書体 NK-R" panose="02020400000000000000" pitchFamily="18" charset="-128"/>
                <a:hlinkClick r:id="rId4"/>
              </a:rPr>
              <a:t>://www.nier.go.jp/26chousakekkahoukoku/index.html</a:t>
            </a:r>
            <a:endParaRPr lang="en-US" altLang="ja-JP" sz="2400" b="0" i="0" u="none" strike="noStrike" baseline="0" dirty="0">
              <a:solidFill>
                <a:srgbClr val="000000"/>
              </a:solidFill>
              <a:latin typeface="UD デジタル 教科書体 NK-R" panose="02020400000000000000" pitchFamily="18" charset="-128"/>
              <a:ea typeface="UD デジタル 教科書体 NK-R" panose="02020400000000000000" pitchFamily="18" charset="-128"/>
            </a:endParaRPr>
          </a:p>
        </p:txBody>
      </p:sp>
      <p:sp>
        <p:nvSpPr>
          <p:cNvPr id="24" name="正方形/長方形 23">
            <a:extLst>
              <a:ext uri="{FF2B5EF4-FFF2-40B4-BE49-F238E27FC236}">
                <a16:creationId xmlns:a16="http://schemas.microsoft.com/office/drawing/2014/main" id="{523725F6-E23C-16B3-C11B-E914ECDA5C97}"/>
              </a:ext>
            </a:extLst>
          </p:cNvPr>
          <p:cNvSpPr/>
          <p:nvPr/>
        </p:nvSpPr>
        <p:spPr>
          <a:xfrm>
            <a:off x="261459" y="2103724"/>
            <a:ext cx="11669077" cy="5953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3600" dirty="0">
                <a:latin typeface="UD デジタル 教科書体 NK-R" panose="02020400000000000000" pitchFamily="18" charset="-128"/>
                <a:ea typeface="UD デジタル 教科書体 NK-R" panose="02020400000000000000" pitchFamily="18" charset="-128"/>
              </a:rPr>
              <a:t>「報告書」は、文部科学省国立教育政策研究所が作成</a:t>
            </a:r>
            <a:endParaRPr lang="en-US" altLang="ja-JP" sz="3600" dirty="0">
              <a:latin typeface="UD デジタル 教科書体 NK-R" panose="02020400000000000000" pitchFamily="18" charset="-128"/>
              <a:ea typeface="UD デジタル 教科書体 NK-R" panose="02020400000000000000" pitchFamily="18" charset="-128"/>
            </a:endParaRPr>
          </a:p>
        </p:txBody>
      </p:sp>
      <p:pic>
        <p:nvPicPr>
          <p:cNvPr id="26" name="図 25">
            <a:extLst>
              <a:ext uri="{FF2B5EF4-FFF2-40B4-BE49-F238E27FC236}">
                <a16:creationId xmlns:a16="http://schemas.microsoft.com/office/drawing/2014/main" id="{05FF42FC-E83E-570E-5947-5EC8A133E852}"/>
              </a:ext>
            </a:extLst>
          </p:cNvPr>
          <p:cNvPicPr>
            <a:picLocks noChangeAspect="1"/>
          </p:cNvPicPr>
          <p:nvPr/>
        </p:nvPicPr>
        <p:blipFill>
          <a:blip r:embed="rId5"/>
          <a:stretch>
            <a:fillRect/>
          </a:stretch>
        </p:blipFill>
        <p:spPr>
          <a:xfrm>
            <a:off x="9960757" y="2926995"/>
            <a:ext cx="1775614" cy="1767993"/>
          </a:xfrm>
          <a:prstGeom prst="rect">
            <a:avLst/>
          </a:prstGeom>
        </p:spPr>
      </p:pic>
      <p:pic>
        <p:nvPicPr>
          <p:cNvPr id="28" name="図 27">
            <a:extLst>
              <a:ext uri="{FF2B5EF4-FFF2-40B4-BE49-F238E27FC236}">
                <a16:creationId xmlns:a16="http://schemas.microsoft.com/office/drawing/2014/main" id="{BA60109D-EBD8-C85A-77AC-4282840E4F93}"/>
              </a:ext>
            </a:extLst>
          </p:cNvPr>
          <p:cNvPicPr>
            <a:picLocks noChangeAspect="1"/>
          </p:cNvPicPr>
          <p:nvPr/>
        </p:nvPicPr>
        <p:blipFill>
          <a:blip r:embed="rId6"/>
          <a:stretch>
            <a:fillRect/>
          </a:stretch>
        </p:blipFill>
        <p:spPr>
          <a:xfrm>
            <a:off x="469086" y="3425499"/>
            <a:ext cx="9193405" cy="2097224"/>
          </a:xfrm>
          <a:prstGeom prst="rect">
            <a:avLst/>
          </a:prstGeom>
        </p:spPr>
      </p:pic>
      <p:sp>
        <p:nvSpPr>
          <p:cNvPr id="30" name="正方形/長方形 29">
            <a:extLst>
              <a:ext uri="{FF2B5EF4-FFF2-40B4-BE49-F238E27FC236}">
                <a16:creationId xmlns:a16="http://schemas.microsoft.com/office/drawing/2014/main" id="{8D69D7EB-7F13-14BB-1A74-D649A734C9AD}"/>
              </a:ext>
            </a:extLst>
          </p:cNvPr>
          <p:cNvSpPr/>
          <p:nvPr/>
        </p:nvSpPr>
        <p:spPr>
          <a:xfrm>
            <a:off x="261460" y="5549729"/>
            <a:ext cx="11669077" cy="87778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3600" dirty="0">
                <a:latin typeface="UD デジタル 教科書体 NK-R" panose="02020400000000000000" pitchFamily="18" charset="-128"/>
                <a:ea typeface="UD デジタル 教科書体 NK-R" panose="02020400000000000000" pitchFamily="18" charset="-128"/>
              </a:rPr>
              <a:t>👆時間をつくって、ぜひ読んでみましょう！</a:t>
            </a:r>
            <a:endParaRPr lang="en-US" altLang="ja-JP" sz="3600" dirty="0">
              <a:latin typeface="UD デジタル 教科書体 NK-R" panose="02020400000000000000" pitchFamily="18" charset="-128"/>
              <a:ea typeface="UD デジタル 教科書体 NK-R" panose="02020400000000000000" pitchFamily="18" charset="-128"/>
            </a:endParaRPr>
          </a:p>
          <a:p>
            <a:r>
              <a:rPr lang="ja-JP" altLang="en-US" sz="2000" dirty="0">
                <a:latin typeface="UD デジタル 教科書体 NK-R" panose="02020400000000000000" pitchFamily="18" charset="-128"/>
                <a:ea typeface="UD デジタル 教科書体 NK-R" panose="02020400000000000000" pitchFamily="18" charset="-128"/>
              </a:rPr>
              <a:t>　　　　　（「令和８年度　全国学力・学習状況調査の結果（概要）のポイント」だけでもぜひ！）</a:t>
            </a:r>
            <a:endParaRPr lang="en-US" altLang="ja-JP" sz="2000" dirty="0">
              <a:latin typeface="UD デジタル 教科書体 NK-R" panose="02020400000000000000" pitchFamily="18" charset="-128"/>
              <a:ea typeface="UD デジタル 教科書体 NK-R" panose="02020400000000000000" pitchFamily="18" charset="-128"/>
            </a:endParaRPr>
          </a:p>
        </p:txBody>
      </p:sp>
      <p:pic>
        <p:nvPicPr>
          <p:cNvPr id="32" name="図 31">
            <a:extLst>
              <a:ext uri="{FF2B5EF4-FFF2-40B4-BE49-F238E27FC236}">
                <a16:creationId xmlns:a16="http://schemas.microsoft.com/office/drawing/2014/main" id="{3AD8361E-BD1D-9B7E-0673-29DA765D8BCE}"/>
              </a:ext>
            </a:extLst>
          </p:cNvPr>
          <p:cNvPicPr>
            <a:picLocks noChangeAspect="1"/>
          </p:cNvPicPr>
          <p:nvPr/>
        </p:nvPicPr>
        <p:blipFill>
          <a:blip r:embed="rId7"/>
          <a:stretch>
            <a:fillRect/>
          </a:stretch>
        </p:blipFill>
        <p:spPr>
          <a:xfrm>
            <a:off x="9890804" y="4918268"/>
            <a:ext cx="2039733" cy="1429765"/>
          </a:xfrm>
          <a:prstGeom prst="rect">
            <a:avLst/>
          </a:prstGeom>
        </p:spPr>
      </p:pic>
      <p:sp>
        <p:nvSpPr>
          <p:cNvPr id="34" name="正方形/長方形 33">
            <a:extLst>
              <a:ext uri="{FF2B5EF4-FFF2-40B4-BE49-F238E27FC236}">
                <a16:creationId xmlns:a16="http://schemas.microsoft.com/office/drawing/2014/main" id="{5580E2EC-0052-4FBF-F621-27FBBBA2B898}"/>
              </a:ext>
            </a:extLst>
          </p:cNvPr>
          <p:cNvSpPr/>
          <p:nvPr/>
        </p:nvSpPr>
        <p:spPr>
          <a:xfrm>
            <a:off x="261458" y="1438377"/>
            <a:ext cx="11669077" cy="5953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3600" dirty="0">
                <a:latin typeface="UD デジタル 教科書体 NK-R" panose="02020400000000000000" pitchFamily="18" charset="-128"/>
                <a:ea typeface="UD デジタル 教科書体 NK-R" panose="02020400000000000000" pitchFamily="18" charset="-128"/>
              </a:rPr>
              <a:t>☆授業改善を図るためにも、「報告書」を読みましょう！</a:t>
            </a:r>
            <a:endParaRPr lang="en-US" altLang="ja-JP" sz="36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3898082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E4E30-0116-6BE1-D252-EF11ECC8ED8A}"/>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F325ABBF-D7ED-98DC-C112-F8890101DE27}"/>
              </a:ext>
            </a:extLst>
          </p:cNvPr>
          <p:cNvGrpSpPr/>
          <p:nvPr/>
        </p:nvGrpSpPr>
        <p:grpSpPr>
          <a:xfrm>
            <a:off x="75416" y="6401156"/>
            <a:ext cx="11660955" cy="499264"/>
            <a:chOff x="75416" y="6401156"/>
            <a:chExt cx="11660955" cy="499264"/>
          </a:xfrm>
        </p:grpSpPr>
        <p:pic>
          <p:nvPicPr>
            <p:cNvPr id="5" name="図 4">
              <a:extLst>
                <a:ext uri="{FF2B5EF4-FFF2-40B4-BE49-F238E27FC236}">
                  <a16:creationId xmlns:a16="http://schemas.microsoft.com/office/drawing/2014/main" id="{2B9FB9D8-B0D1-563A-77DE-4087AC10BDAB}"/>
                </a:ext>
              </a:extLst>
            </p:cNvPr>
            <p:cNvPicPr>
              <a:picLocks noChangeAspect="1"/>
            </p:cNvPicPr>
            <p:nvPr/>
          </p:nvPicPr>
          <p:blipFill>
            <a:blip r:embed="rId3"/>
            <a:stretch>
              <a:fillRect/>
            </a:stretch>
          </p:blipFill>
          <p:spPr>
            <a:xfrm>
              <a:off x="75416" y="6401156"/>
              <a:ext cx="4953429" cy="419136"/>
            </a:xfrm>
            <a:prstGeom prst="rect">
              <a:avLst/>
            </a:prstGeom>
          </p:spPr>
        </p:pic>
        <p:pic>
          <p:nvPicPr>
            <p:cNvPr id="7" name="図 6">
              <a:extLst>
                <a:ext uri="{FF2B5EF4-FFF2-40B4-BE49-F238E27FC236}">
                  <a16:creationId xmlns:a16="http://schemas.microsoft.com/office/drawing/2014/main" id="{24ED1A26-4580-9700-2FDD-F9ACC3A421D5}"/>
                </a:ext>
              </a:extLst>
            </p:cNvPr>
            <p:cNvPicPr>
              <a:picLocks noChangeAspect="1"/>
            </p:cNvPicPr>
            <p:nvPr/>
          </p:nvPicPr>
          <p:blipFill>
            <a:blip r:embed="rId3"/>
            <a:stretch>
              <a:fillRect/>
            </a:stretch>
          </p:blipFill>
          <p:spPr>
            <a:xfrm>
              <a:off x="5065789" y="6401156"/>
              <a:ext cx="4953429" cy="419136"/>
            </a:xfrm>
            <a:prstGeom prst="rect">
              <a:avLst/>
            </a:prstGeom>
          </p:spPr>
        </p:pic>
        <p:pic>
          <p:nvPicPr>
            <p:cNvPr id="9" name="図 8">
              <a:extLst>
                <a:ext uri="{FF2B5EF4-FFF2-40B4-BE49-F238E27FC236}">
                  <a16:creationId xmlns:a16="http://schemas.microsoft.com/office/drawing/2014/main" id="{05363A36-0EF6-2E6B-B187-74956F143005}"/>
                </a:ext>
              </a:extLst>
            </p:cNvPr>
            <p:cNvPicPr>
              <a:picLocks noChangeAspect="1"/>
            </p:cNvPicPr>
            <p:nvPr/>
          </p:nvPicPr>
          <p:blipFill>
            <a:blip r:embed="rId3"/>
            <a:srcRect t="1" r="66080" b="-19118"/>
            <a:stretch>
              <a:fillRect/>
            </a:stretch>
          </p:blipFill>
          <p:spPr>
            <a:xfrm>
              <a:off x="10056163" y="6401156"/>
              <a:ext cx="1680208" cy="499264"/>
            </a:xfrm>
            <a:prstGeom prst="rect">
              <a:avLst/>
            </a:prstGeom>
          </p:spPr>
        </p:pic>
      </p:grpSp>
      <p:grpSp>
        <p:nvGrpSpPr>
          <p:cNvPr id="11" name="グループ化 10">
            <a:extLst>
              <a:ext uri="{FF2B5EF4-FFF2-40B4-BE49-F238E27FC236}">
                <a16:creationId xmlns:a16="http://schemas.microsoft.com/office/drawing/2014/main" id="{2FC8EF20-1C92-EBFC-6B68-F4761446FE38}"/>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89EB2AE4-169F-4B86-F686-EFB54CB5D339}"/>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276F9E30-B7E6-3C06-AF95-C34F25D0716E}"/>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8D5FB689-A95F-0180-605C-3DCD788485BE}"/>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2" name="正方形/長方形 1">
            <a:extLst>
              <a:ext uri="{FF2B5EF4-FFF2-40B4-BE49-F238E27FC236}">
                <a16:creationId xmlns:a16="http://schemas.microsoft.com/office/drawing/2014/main" id="{E4C9EF11-090A-8DED-A90E-9238D203E8E0}"/>
              </a:ext>
            </a:extLst>
          </p:cNvPr>
          <p:cNvSpPr/>
          <p:nvPr/>
        </p:nvSpPr>
        <p:spPr>
          <a:xfrm>
            <a:off x="2568292" y="682162"/>
            <a:ext cx="7716140" cy="5953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400" dirty="0">
                <a:latin typeface="UD デジタル 教科書体 NK-R" panose="02020400000000000000" pitchFamily="18" charset="-128"/>
                <a:ea typeface="UD デジタル 教科書体 NK-R" panose="02020400000000000000" pitchFamily="18" charset="-128"/>
              </a:rPr>
              <a:t>報告書を読みましょう！</a:t>
            </a:r>
            <a:endParaRPr lang="en-US" altLang="ja-JP" sz="4400" dirty="0">
              <a:latin typeface="UD デジタル 教科書体 NK-R" panose="02020400000000000000" pitchFamily="18" charset="-128"/>
              <a:ea typeface="UD デジタル 教科書体 NK-R" panose="02020400000000000000" pitchFamily="18" charset="-128"/>
            </a:endParaRPr>
          </a:p>
        </p:txBody>
      </p:sp>
      <p:sp>
        <p:nvSpPr>
          <p:cNvPr id="8" name="スライド番号プレースホルダー 7">
            <a:extLst>
              <a:ext uri="{FF2B5EF4-FFF2-40B4-BE49-F238E27FC236}">
                <a16:creationId xmlns:a16="http://schemas.microsoft.com/office/drawing/2014/main" id="{7AE610AE-5BF9-0384-7025-6EC24DC5F4C6}"/>
              </a:ext>
            </a:extLst>
          </p:cNvPr>
          <p:cNvSpPr>
            <a:spLocks noGrp="1"/>
          </p:cNvSpPr>
          <p:nvPr>
            <p:ph type="sldNum" sz="quarter" idx="12"/>
          </p:nvPr>
        </p:nvSpPr>
        <p:spPr>
          <a:xfrm>
            <a:off x="9385289" y="6428161"/>
            <a:ext cx="2743200" cy="365125"/>
          </a:xfrm>
        </p:spPr>
        <p:txBody>
          <a:bodyPr/>
          <a:lstStyle/>
          <a:p>
            <a:fld id="{50169981-DF66-4073-9B47-5725A5D5E643}" type="slidenum">
              <a:rPr kumimoji="1" lang="ja-JP" altLang="en-US" sz="2000" b="1" smtClean="0">
                <a:latin typeface="HGP創英角ﾎﾟｯﾌﾟ体" panose="040B0A00000000000000" pitchFamily="50" charset="-128"/>
                <a:ea typeface="HGP創英角ﾎﾟｯﾌﾟ体" panose="040B0A00000000000000" pitchFamily="50" charset="-128"/>
              </a:rPr>
              <a:t>17</a:t>
            </a:fld>
            <a:endParaRPr kumimoji="1" lang="ja-JP" altLang="en-US" sz="2000" b="1" dirty="0">
              <a:latin typeface="HGP創英角ﾎﾟｯﾌﾟ体" panose="040B0A00000000000000" pitchFamily="50" charset="-128"/>
              <a:ea typeface="HGP創英角ﾎﾟｯﾌﾟ体" panose="040B0A00000000000000" pitchFamily="50" charset="-128"/>
            </a:endParaRPr>
          </a:p>
        </p:txBody>
      </p:sp>
      <p:sp>
        <p:nvSpPr>
          <p:cNvPr id="6" name="正方形/長方形 5">
            <a:extLst>
              <a:ext uri="{FF2B5EF4-FFF2-40B4-BE49-F238E27FC236}">
                <a16:creationId xmlns:a16="http://schemas.microsoft.com/office/drawing/2014/main" id="{BF3E1E42-32F0-38B4-0233-80ACD4448DF3}"/>
              </a:ext>
            </a:extLst>
          </p:cNvPr>
          <p:cNvSpPr/>
          <p:nvPr/>
        </p:nvSpPr>
        <p:spPr>
          <a:xfrm>
            <a:off x="207040" y="608282"/>
            <a:ext cx="2207384"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③</a:t>
            </a:r>
            <a:endParaRPr kumimoji="1" lang="ja-JP" altLang="en-US" sz="4000" dirty="0">
              <a:latin typeface="UD デジタル 教科書体 NK-R" panose="02020400000000000000" pitchFamily="18" charset="-128"/>
              <a:ea typeface="UD デジタル 教科書体 NK-R" panose="02020400000000000000" pitchFamily="18" charset="-128"/>
            </a:endParaRPr>
          </a:p>
        </p:txBody>
      </p:sp>
      <p:pic>
        <p:nvPicPr>
          <p:cNvPr id="10" name="図 9">
            <a:extLst>
              <a:ext uri="{FF2B5EF4-FFF2-40B4-BE49-F238E27FC236}">
                <a16:creationId xmlns:a16="http://schemas.microsoft.com/office/drawing/2014/main" id="{0387C5EC-80A2-4F88-7066-42EBA8C677EB}"/>
              </a:ext>
            </a:extLst>
          </p:cNvPr>
          <p:cNvPicPr>
            <a:picLocks noChangeAspect="1"/>
          </p:cNvPicPr>
          <p:nvPr/>
        </p:nvPicPr>
        <p:blipFill>
          <a:blip r:embed="rId4"/>
          <a:stretch>
            <a:fillRect/>
          </a:stretch>
        </p:blipFill>
        <p:spPr>
          <a:xfrm>
            <a:off x="347910" y="1285402"/>
            <a:ext cx="5748090" cy="5062538"/>
          </a:xfrm>
          <a:prstGeom prst="rect">
            <a:avLst/>
          </a:prstGeom>
        </p:spPr>
      </p:pic>
      <p:pic>
        <p:nvPicPr>
          <p:cNvPr id="18" name="図 17">
            <a:extLst>
              <a:ext uri="{FF2B5EF4-FFF2-40B4-BE49-F238E27FC236}">
                <a16:creationId xmlns:a16="http://schemas.microsoft.com/office/drawing/2014/main" id="{5EEFEF3E-452E-BF72-2E3E-9BF0BB1B8BED}"/>
              </a:ext>
            </a:extLst>
          </p:cNvPr>
          <p:cNvPicPr>
            <a:picLocks noChangeAspect="1"/>
          </p:cNvPicPr>
          <p:nvPr/>
        </p:nvPicPr>
        <p:blipFill>
          <a:blip r:embed="rId5"/>
          <a:stretch>
            <a:fillRect/>
          </a:stretch>
        </p:blipFill>
        <p:spPr>
          <a:xfrm>
            <a:off x="6178018" y="1733389"/>
            <a:ext cx="5806942" cy="4587637"/>
          </a:xfrm>
          <a:prstGeom prst="rect">
            <a:avLst/>
          </a:prstGeom>
        </p:spPr>
      </p:pic>
    </p:spTree>
    <p:extLst>
      <p:ext uri="{BB962C8B-B14F-4D97-AF65-F5344CB8AC3E}">
        <p14:creationId xmlns:p14="http://schemas.microsoft.com/office/powerpoint/2010/main" val="1930379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169F9-5A4B-8AF7-4BB9-3728C2CD57F7}"/>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A92E0319-4291-A0BA-0435-491660366875}"/>
              </a:ext>
            </a:extLst>
          </p:cNvPr>
          <p:cNvGrpSpPr/>
          <p:nvPr/>
        </p:nvGrpSpPr>
        <p:grpSpPr>
          <a:xfrm>
            <a:off x="75416" y="6401156"/>
            <a:ext cx="11660955" cy="499264"/>
            <a:chOff x="75416" y="6401156"/>
            <a:chExt cx="11660955" cy="499264"/>
          </a:xfrm>
        </p:grpSpPr>
        <p:pic>
          <p:nvPicPr>
            <p:cNvPr id="5" name="図 4">
              <a:extLst>
                <a:ext uri="{FF2B5EF4-FFF2-40B4-BE49-F238E27FC236}">
                  <a16:creationId xmlns:a16="http://schemas.microsoft.com/office/drawing/2014/main" id="{5058D304-5853-61F4-985C-AF2789BB44AA}"/>
                </a:ext>
              </a:extLst>
            </p:cNvPr>
            <p:cNvPicPr>
              <a:picLocks noChangeAspect="1"/>
            </p:cNvPicPr>
            <p:nvPr/>
          </p:nvPicPr>
          <p:blipFill>
            <a:blip r:embed="rId3"/>
            <a:stretch>
              <a:fillRect/>
            </a:stretch>
          </p:blipFill>
          <p:spPr>
            <a:xfrm>
              <a:off x="75416" y="6401156"/>
              <a:ext cx="4953429" cy="419136"/>
            </a:xfrm>
            <a:prstGeom prst="rect">
              <a:avLst/>
            </a:prstGeom>
          </p:spPr>
        </p:pic>
        <p:pic>
          <p:nvPicPr>
            <p:cNvPr id="7" name="図 6">
              <a:extLst>
                <a:ext uri="{FF2B5EF4-FFF2-40B4-BE49-F238E27FC236}">
                  <a16:creationId xmlns:a16="http://schemas.microsoft.com/office/drawing/2014/main" id="{E9BE0233-B584-FFF9-8391-8F6A6F53022B}"/>
                </a:ext>
              </a:extLst>
            </p:cNvPr>
            <p:cNvPicPr>
              <a:picLocks noChangeAspect="1"/>
            </p:cNvPicPr>
            <p:nvPr/>
          </p:nvPicPr>
          <p:blipFill>
            <a:blip r:embed="rId3"/>
            <a:stretch>
              <a:fillRect/>
            </a:stretch>
          </p:blipFill>
          <p:spPr>
            <a:xfrm>
              <a:off x="5065789" y="6401156"/>
              <a:ext cx="4953429" cy="419136"/>
            </a:xfrm>
            <a:prstGeom prst="rect">
              <a:avLst/>
            </a:prstGeom>
          </p:spPr>
        </p:pic>
        <p:pic>
          <p:nvPicPr>
            <p:cNvPr id="9" name="図 8">
              <a:extLst>
                <a:ext uri="{FF2B5EF4-FFF2-40B4-BE49-F238E27FC236}">
                  <a16:creationId xmlns:a16="http://schemas.microsoft.com/office/drawing/2014/main" id="{5D506968-06BB-2832-6F5F-55C3E02CE7DE}"/>
                </a:ext>
              </a:extLst>
            </p:cNvPr>
            <p:cNvPicPr>
              <a:picLocks noChangeAspect="1"/>
            </p:cNvPicPr>
            <p:nvPr/>
          </p:nvPicPr>
          <p:blipFill>
            <a:blip r:embed="rId3"/>
            <a:srcRect t="1" r="66080" b="-19118"/>
            <a:stretch>
              <a:fillRect/>
            </a:stretch>
          </p:blipFill>
          <p:spPr>
            <a:xfrm>
              <a:off x="10056163" y="6401156"/>
              <a:ext cx="1680208" cy="499264"/>
            </a:xfrm>
            <a:prstGeom prst="rect">
              <a:avLst/>
            </a:prstGeom>
          </p:spPr>
        </p:pic>
      </p:grpSp>
      <p:grpSp>
        <p:nvGrpSpPr>
          <p:cNvPr id="11" name="グループ化 10">
            <a:extLst>
              <a:ext uri="{FF2B5EF4-FFF2-40B4-BE49-F238E27FC236}">
                <a16:creationId xmlns:a16="http://schemas.microsoft.com/office/drawing/2014/main" id="{352E05EE-C29B-7A32-BD21-9DF366980961}"/>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63B0BBE8-2BA1-2CB9-E3A6-7359B03B8E95}"/>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0FEAE822-34D2-5EB1-F404-5E23C6862AC8}"/>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D065C7EB-692A-E18B-C1EF-69B8A9AEA323}"/>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2" name="正方形/長方形 1">
            <a:extLst>
              <a:ext uri="{FF2B5EF4-FFF2-40B4-BE49-F238E27FC236}">
                <a16:creationId xmlns:a16="http://schemas.microsoft.com/office/drawing/2014/main" id="{52EBA214-62FE-C848-437F-085B56884E54}"/>
              </a:ext>
            </a:extLst>
          </p:cNvPr>
          <p:cNvSpPr/>
          <p:nvPr/>
        </p:nvSpPr>
        <p:spPr>
          <a:xfrm>
            <a:off x="2568292" y="682162"/>
            <a:ext cx="7716140" cy="5953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400" dirty="0">
                <a:latin typeface="UD デジタル 教科書体 NK-R" panose="02020400000000000000" pitchFamily="18" charset="-128"/>
                <a:ea typeface="UD デジタル 教科書体 NK-R" panose="02020400000000000000" pitchFamily="18" charset="-128"/>
              </a:rPr>
              <a:t>報告書を読みましょう！</a:t>
            </a:r>
            <a:endParaRPr lang="en-US" altLang="ja-JP" sz="4400" dirty="0">
              <a:latin typeface="UD デジタル 教科書体 NK-R" panose="02020400000000000000" pitchFamily="18" charset="-128"/>
              <a:ea typeface="UD デジタル 教科書体 NK-R" panose="02020400000000000000" pitchFamily="18" charset="-128"/>
            </a:endParaRPr>
          </a:p>
        </p:txBody>
      </p:sp>
      <p:sp>
        <p:nvSpPr>
          <p:cNvPr id="8" name="スライド番号プレースホルダー 7">
            <a:extLst>
              <a:ext uri="{FF2B5EF4-FFF2-40B4-BE49-F238E27FC236}">
                <a16:creationId xmlns:a16="http://schemas.microsoft.com/office/drawing/2014/main" id="{1072B0D7-2638-E163-F7C5-57A7E40B641F}"/>
              </a:ext>
            </a:extLst>
          </p:cNvPr>
          <p:cNvSpPr>
            <a:spLocks noGrp="1"/>
          </p:cNvSpPr>
          <p:nvPr>
            <p:ph type="sldNum" sz="quarter" idx="12"/>
          </p:nvPr>
        </p:nvSpPr>
        <p:spPr>
          <a:xfrm>
            <a:off x="9385289" y="6428161"/>
            <a:ext cx="2743200" cy="365125"/>
          </a:xfrm>
        </p:spPr>
        <p:txBody>
          <a:bodyPr/>
          <a:lstStyle/>
          <a:p>
            <a:fld id="{50169981-DF66-4073-9B47-5725A5D5E643}" type="slidenum">
              <a:rPr kumimoji="1" lang="ja-JP" altLang="en-US" sz="2000" b="1" smtClean="0">
                <a:latin typeface="HGP創英角ﾎﾟｯﾌﾟ体" panose="040B0A00000000000000" pitchFamily="50" charset="-128"/>
                <a:ea typeface="HGP創英角ﾎﾟｯﾌﾟ体" panose="040B0A00000000000000" pitchFamily="50" charset="-128"/>
              </a:rPr>
              <a:t>18</a:t>
            </a:fld>
            <a:endParaRPr kumimoji="1" lang="ja-JP" altLang="en-US" sz="2000" b="1" dirty="0">
              <a:latin typeface="HGP創英角ﾎﾟｯﾌﾟ体" panose="040B0A00000000000000" pitchFamily="50" charset="-128"/>
              <a:ea typeface="HGP創英角ﾎﾟｯﾌﾟ体" panose="040B0A00000000000000" pitchFamily="50" charset="-128"/>
            </a:endParaRPr>
          </a:p>
        </p:txBody>
      </p:sp>
      <p:sp>
        <p:nvSpPr>
          <p:cNvPr id="6" name="正方形/長方形 5">
            <a:extLst>
              <a:ext uri="{FF2B5EF4-FFF2-40B4-BE49-F238E27FC236}">
                <a16:creationId xmlns:a16="http://schemas.microsoft.com/office/drawing/2014/main" id="{E2A0946B-E684-411C-50B3-F2C750B22847}"/>
              </a:ext>
            </a:extLst>
          </p:cNvPr>
          <p:cNvSpPr/>
          <p:nvPr/>
        </p:nvSpPr>
        <p:spPr>
          <a:xfrm>
            <a:off x="207040" y="608282"/>
            <a:ext cx="2207384"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③</a:t>
            </a:r>
            <a:endParaRPr kumimoji="1" lang="ja-JP" altLang="en-US" sz="4000" dirty="0">
              <a:latin typeface="UD デジタル 教科書体 NK-R" panose="02020400000000000000" pitchFamily="18" charset="-128"/>
              <a:ea typeface="UD デジタル 教科書体 NK-R" panose="02020400000000000000" pitchFamily="18" charset="-128"/>
            </a:endParaRPr>
          </a:p>
        </p:txBody>
      </p:sp>
      <p:pic>
        <p:nvPicPr>
          <p:cNvPr id="15" name="図 14">
            <a:extLst>
              <a:ext uri="{FF2B5EF4-FFF2-40B4-BE49-F238E27FC236}">
                <a16:creationId xmlns:a16="http://schemas.microsoft.com/office/drawing/2014/main" id="{7749F7A6-7460-5182-2D44-4B9616705B5C}"/>
              </a:ext>
            </a:extLst>
          </p:cNvPr>
          <p:cNvPicPr>
            <a:picLocks noChangeAspect="1"/>
          </p:cNvPicPr>
          <p:nvPr/>
        </p:nvPicPr>
        <p:blipFill>
          <a:blip r:embed="rId4"/>
          <a:stretch>
            <a:fillRect/>
          </a:stretch>
        </p:blipFill>
        <p:spPr>
          <a:xfrm>
            <a:off x="207039" y="1422697"/>
            <a:ext cx="6522533" cy="4843552"/>
          </a:xfrm>
          <a:prstGeom prst="rect">
            <a:avLst/>
          </a:prstGeom>
        </p:spPr>
      </p:pic>
      <p:sp>
        <p:nvSpPr>
          <p:cNvPr id="17" name="テキスト ボックス 16">
            <a:extLst>
              <a:ext uri="{FF2B5EF4-FFF2-40B4-BE49-F238E27FC236}">
                <a16:creationId xmlns:a16="http://schemas.microsoft.com/office/drawing/2014/main" id="{3E860EA8-8FE4-A0DE-F36C-2B2C3BC8D742}"/>
              </a:ext>
            </a:extLst>
          </p:cNvPr>
          <p:cNvSpPr txBox="1"/>
          <p:nvPr/>
        </p:nvSpPr>
        <p:spPr>
          <a:xfrm>
            <a:off x="6945575" y="1490195"/>
            <a:ext cx="4164818" cy="461665"/>
          </a:xfrm>
          <a:prstGeom prst="rect">
            <a:avLst/>
          </a:prstGeom>
          <a:noFill/>
        </p:spPr>
        <p:txBody>
          <a:bodyPr wrap="square">
            <a:spAutoFit/>
          </a:bodyPr>
          <a:lstStyle/>
          <a:p>
            <a:r>
              <a:rPr lang="ja-JP" altLang="en-US" sz="2400" dirty="0">
                <a:latin typeface="UD デジタル 教科書体 NK-R" panose="02020400000000000000" pitchFamily="18" charset="-128"/>
                <a:ea typeface="UD デジタル 教科書体 NK-R" panose="02020400000000000000" pitchFamily="18" charset="-128"/>
              </a:rPr>
              <a:t>⇦「報告書」４６ページより抜粋</a:t>
            </a:r>
            <a:endParaRPr lang="en-US" altLang="ja-JP" sz="2400" dirty="0">
              <a:latin typeface="UD デジタル 教科書体 NK-R" panose="02020400000000000000" pitchFamily="18" charset="-128"/>
              <a:ea typeface="UD デジタル 教科書体 NK-R" panose="02020400000000000000" pitchFamily="18" charset="-128"/>
            </a:endParaRPr>
          </a:p>
        </p:txBody>
      </p:sp>
      <p:sp>
        <p:nvSpPr>
          <p:cNvPr id="20" name="四角形: 対角を丸める 19">
            <a:extLst>
              <a:ext uri="{FF2B5EF4-FFF2-40B4-BE49-F238E27FC236}">
                <a16:creationId xmlns:a16="http://schemas.microsoft.com/office/drawing/2014/main" id="{7968C387-4AF4-99A5-9272-6254DC93BDD6}"/>
              </a:ext>
            </a:extLst>
          </p:cNvPr>
          <p:cNvSpPr/>
          <p:nvPr/>
        </p:nvSpPr>
        <p:spPr>
          <a:xfrm>
            <a:off x="5157627" y="2024717"/>
            <a:ext cx="1479479" cy="1304110"/>
          </a:xfrm>
          <a:prstGeom prst="round2Diag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22" name="四角形: 対角を丸める 21">
            <a:extLst>
              <a:ext uri="{FF2B5EF4-FFF2-40B4-BE49-F238E27FC236}">
                <a16:creationId xmlns:a16="http://schemas.microsoft.com/office/drawing/2014/main" id="{72ED9031-E9F7-6C29-F2A9-5E061765EF22}"/>
              </a:ext>
            </a:extLst>
          </p:cNvPr>
          <p:cNvSpPr/>
          <p:nvPr/>
        </p:nvSpPr>
        <p:spPr>
          <a:xfrm>
            <a:off x="4911047" y="3529174"/>
            <a:ext cx="1726059" cy="2646664"/>
          </a:xfrm>
          <a:prstGeom prst="round2Diag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24" name="テキスト ボックス 23">
            <a:extLst>
              <a:ext uri="{FF2B5EF4-FFF2-40B4-BE49-F238E27FC236}">
                <a16:creationId xmlns:a16="http://schemas.microsoft.com/office/drawing/2014/main" id="{91219E75-4A8A-D1A7-BBB8-6972F1EC3BB1}"/>
              </a:ext>
            </a:extLst>
          </p:cNvPr>
          <p:cNvSpPr txBox="1"/>
          <p:nvPr/>
        </p:nvSpPr>
        <p:spPr>
          <a:xfrm>
            <a:off x="6772583" y="2272306"/>
            <a:ext cx="5246425" cy="1077218"/>
          </a:xfrm>
          <a:prstGeom prst="rect">
            <a:avLst/>
          </a:prstGeom>
          <a:noFill/>
        </p:spPr>
        <p:txBody>
          <a:bodyPr wrap="square">
            <a:spAutoFit/>
          </a:bodyPr>
          <a:lstStyle/>
          <a:p>
            <a:r>
              <a:rPr lang="ja-JP" altLang="en-US" sz="3200" dirty="0">
                <a:latin typeface="UD デジタル 教科書体 NK-R" panose="02020400000000000000" pitchFamily="18" charset="-128"/>
                <a:ea typeface="UD デジタル 教科書体 NK-R" panose="02020400000000000000" pitchFamily="18" charset="-128"/>
              </a:rPr>
              <a:t>設問の全体像が分かりやすく構造的に整理されている！</a:t>
            </a:r>
            <a:endParaRPr lang="en-US" altLang="ja-JP" sz="3200" dirty="0">
              <a:latin typeface="UD デジタル 教科書体 NK-R" panose="02020400000000000000" pitchFamily="18" charset="-128"/>
              <a:ea typeface="UD デジタル 教科書体 NK-R" panose="02020400000000000000" pitchFamily="18" charset="-128"/>
            </a:endParaRPr>
          </a:p>
        </p:txBody>
      </p:sp>
      <p:sp>
        <p:nvSpPr>
          <p:cNvPr id="26" name="テキスト ボックス 25">
            <a:extLst>
              <a:ext uri="{FF2B5EF4-FFF2-40B4-BE49-F238E27FC236}">
                <a16:creationId xmlns:a16="http://schemas.microsoft.com/office/drawing/2014/main" id="{25321AC3-14D4-6A5A-76B7-5FCE41B32D7E}"/>
              </a:ext>
            </a:extLst>
          </p:cNvPr>
          <p:cNvSpPr txBox="1"/>
          <p:nvPr/>
        </p:nvSpPr>
        <p:spPr>
          <a:xfrm>
            <a:off x="7205251" y="5136384"/>
            <a:ext cx="4228329" cy="523220"/>
          </a:xfrm>
          <a:prstGeom prst="wedgeRectCallout">
            <a:avLst>
              <a:gd name="adj1" fmla="val -61994"/>
              <a:gd name="adj2" fmla="val -11501"/>
            </a:avLst>
          </a:prstGeom>
          <a:ln w="3175"/>
        </p:spPr>
        <p:style>
          <a:lnRef idx="2">
            <a:schemeClr val="dk1"/>
          </a:lnRef>
          <a:fillRef idx="1">
            <a:schemeClr val="lt1"/>
          </a:fillRef>
          <a:effectRef idx="0">
            <a:schemeClr val="dk1"/>
          </a:effectRef>
          <a:fontRef idx="minor">
            <a:schemeClr val="dk1"/>
          </a:fontRef>
        </p:style>
        <p:txBody>
          <a:bodyPr wrap="square">
            <a:spAutoFit/>
          </a:bodyPr>
          <a:lstStyle/>
          <a:p>
            <a:r>
              <a:rPr lang="ja-JP" altLang="en-US" sz="2800" dirty="0">
                <a:latin typeface="UD デジタル 教科書体 NK-R" panose="02020400000000000000" pitchFamily="18" charset="-128"/>
                <a:ea typeface="UD デジタル 教科書体 NK-R" panose="02020400000000000000" pitchFamily="18" charset="-128"/>
              </a:rPr>
              <a:t>学習指導のポイントは何か</a:t>
            </a:r>
            <a:endParaRPr lang="en-US" altLang="ja-JP" sz="2800" dirty="0">
              <a:latin typeface="UD デジタル 教科書体 NK-R" panose="02020400000000000000" pitchFamily="18" charset="-128"/>
              <a:ea typeface="UD デジタル 教科書体 NK-R" panose="02020400000000000000" pitchFamily="18" charset="-128"/>
            </a:endParaRPr>
          </a:p>
        </p:txBody>
      </p:sp>
      <p:sp>
        <p:nvSpPr>
          <p:cNvPr id="29" name="テキスト ボックス 28">
            <a:extLst>
              <a:ext uri="{FF2B5EF4-FFF2-40B4-BE49-F238E27FC236}">
                <a16:creationId xmlns:a16="http://schemas.microsoft.com/office/drawing/2014/main" id="{F564967F-8E5B-9911-FD35-FEC588F95AFC}"/>
              </a:ext>
            </a:extLst>
          </p:cNvPr>
          <p:cNvSpPr txBox="1"/>
          <p:nvPr/>
        </p:nvSpPr>
        <p:spPr>
          <a:xfrm>
            <a:off x="6882064" y="3687194"/>
            <a:ext cx="5102898" cy="954107"/>
          </a:xfrm>
          <a:prstGeom prst="wedgeRectCallout">
            <a:avLst>
              <a:gd name="adj1" fmla="val -54125"/>
              <a:gd name="adj2" fmla="val -87242"/>
            </a:avLst>
          </a:prstGeom>
          <a:ln w="3175"/>
        </p:spPr>
        <p:style>
          <a:lnRef idx="2">
            <a:schemeClr val="dk1"/>
          </a:lnRef>
          <a:fillRef idx="1">
            <a:schemeClr val="lt1"/>
          </a:fillRef>
          <a:effectRef idx="0">
            <a:schemeClr val="dk1"/>
          </a:effectRef>
          <a:fontRef idx="minor">
            <a:schemeClr val="dk1"/>
          </a:fontRef>
        </p:style>
        <p:txBody>
          <a:bodyPr wrap="square">
            <a:spAutoFit/>
          </a:bodyPr>
          <a:lstStyle/>
          <a:p>
            <a:r>
              <a:rPr lang="ja-JP" altLang="en-US" sz="2800" dirty="0">
                <a:latin typeface="UD デジタル 教科書体 NK-R" panose="02020400000000000000" pitchFamily="18" charset="-128"/>
                <a:ea typeface="UD デジタル 教科書体 NK-R" panose="02020400000000000000" pitchFamily="18" charset="-128"/>
              </a:rPr>
              <a:t>どの指導事項が身に付いたかを見る問題なのか</a:t>
            </a:r>
            <a:endParaRPr lang="en-US" altLang="ja-JP" sz="28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1083318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5A869-1611-BF02-E4A1-9DC1FEF47C5D}"/>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B13CFAAC-3685-D417-1E09-F47D89C1046B}"/>
              </a:ext>
            </a:extLst>
          </p:cNvPr>
          <p:cNvGrpSpPr/>
          <p:nvPr/>
        </p:nvGrpSpPr>
        <p:grpSpPr>
          <a:xfrm>
            <a:off x="75416" y="6401156"/>
            <a:ext cx="11660955" cy="499264"/>
            <a:chOff x="75416" y="6401156"/>
            <a:chExt cx="11660955" cy="499264"/>
          </a:xfrm>
        </p:grpSpPr>
        <p:pic>
          <p:nvPicPr>
            <p:cNvPr id="5" name="図 4">
              <a:extLst>
                <a:ext uri="{FF2B5EF4-FFF2-40B4-BE49-F238E27FC236}">
                  <a16:creationId xmlns:a16="http://schemas.microsoft.com/office/drawing/2014/main" id="{42EC477E-BFBE-9F02-EBBB-3B72D7D17947}"/>
                </a:ext>
              </a:extLst>
            </p:cNvPr>
            <p:cNvPicPr>
              <a:picLocks noChangeAspect="1"/>
            </p:cNvPicPr>
            <p:nvPr/>
          </p:nvPicPr>
          <p:blipFill>
            <a:blip r:embed="rId3"/>
            <a:stretch>
              <a:fillRect/>
            </a:stretch>
          </p:blipFill>
          <p:spPr>
            <a:xfrm>
              <a:off x="75416" y="6401156"/>
              <a:ext cx="4953429" cy="419136"/>
            </a:xfrm>
            <a:prstGeom prst="rect">
              <a:avLst/>
            </a:prstGeom>
          </p:spPr>
        </p:pic>
        <p:pic>
          <p:nvPicPr>
            <p:cNvPr id="7" name="図 6">
              <a:extLst>
                <a:ext uri="{FF2B5EF4-FFF2-40B4-BE49-F238E27FC236}">
                  <a16:creationId xmlns:a16="http://schemas.microsoft.com/office/drawing/2014/main" id="{062520F8-C188-D4E5-7D2E-9489A1304857}"/>
                </a:ext>
              </a:extLst>
            </p:cNvPr>
            <p:cNvPicPr>
              <a:picLocks noChangeAspect="1"/>
            </p:cNvPicPr>
            <p:nvPr/>
          </p:nvPicPr>
          <p:blipFill>
            <a:blip r:embed="rId3"/>
            <a:stretch>
              <a:fillRect/>
            </a:stretch>
          </p:blipFill>
          <p:spPr>
            <a:xfrm>
              <a:off x="5065789" y="6401156"/>
              <a:ext cx="4953429" cy="419136"/>
            </a:xfrm>
            <a:prstGeom prst="rect">
              <a:avLst/>
            </a:prstGeom>
          </p:spPr>
        </p:pic>
        <p:pic>
          <p:nvPicPr>
            <p:cNvPr id="9" name="図 8">
              <a:extLst>
                <a:ext uri="{FF2B5EF4-FFF2-40B4-BE49-F238E27FC236}">
                  <a16:creationId xmlns:a16="http://schemas.microsoft.com/office/drawing/2014/main" id="{50791983-20D1-C1CE-430A-94D5A0A64FCE}"/>
                </a:ext>
              </a:extLst>
            </p:cNvPr>
            <p:cNvPicPr>
              <a:picLocks noChangeAspect="1"/>
            </p:cNvPicPr>
            <p:nvPr/>
          </p:nvPicPr>
          <p:blipFill>
            <a:blip r:embed="rId3"/>
            <a:srcRect t="1" r="66080" b="-19118"/>
            <a:stretch>
              <a:fillRect/>
            </a:stretch>
          </p:blipFill>
          <p:spPr>
            <a:xfrm>
              <a:off x="10056163" y="6401156"/>
              <a:ext cx="1680208" cy="499264"/>
            </a:xfrm>
            <a:prstGeom prst="rect">
              <a:avLst/>
            </a:prstGeom>
          </p:spPr>
        </p:pic>
      </p:grpSp>
      <p:grpSp>
        <p:nvGrpSpPr>
          <p:cNvPr id="11" name="グループ化 10">
            <a:extLst>
              <a:ext uri="{FF2B5EF4-FFF2-40B4-BE49-F238E27FC236}">
                <a16:creationId xmlns:a16="http://schemas.microsoft.com/office/drawing/2014/main" id="{E7C882A1-1465-1081-E712-EBEE2269F5F6}"/>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38E63DC4-07E4-DEBA-646A-38261FE9055E}"/>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AF1AD114-0403-D834-E8C3-5FF94ACE5F09}"/>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3F3E5227-FDAC-C37B-86B5-61B22F222395}"/>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2" name="正方形/長方形 1">
            <a:extLst>
              <a:ext uri="{FF2B5EF4-FFF2-40B4-BE49-F238E27FC236}">
                <a16:creationId xmlns:a16="http://schemas.microsoft.com/office/drawing/2014/main" id="{75E7A8C2-A630-C0B5-7576-27FA3ECB09C0}"/>
              </a:ext>
            </a:extLst>
          </p:cNvPr>
          <p:cNvSpPr/>
          <p:nvPr/>
        </p:nvSpPr>
        <p:spPr>
          <a:xfrm>
            <a:off x="2568292" y="682162"/>
            <a:ext cx="7716140" cy="5953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400" dirty="0">
                <a:latin typeface="UD デジタル 教科書体 NK-R" panose="02020400000000000000" pitchFamily="18" charset="-128"/>
                <a:ea typeface="UD デジタル 教科書体 NK-R" panose="02020400000000000000" pitchFamily="18" charset="-128"/>
              </a:rPr>
              <a:t>報告書を読みましょう！</a:t>
            </a:r>
            <a:endParaRPr lang="en-US" altLang="ja-JP" sz="4400" dirty="0">
              <a:latin typeface="UD デジタル 教科書体 NK-R" panose="02020400000000000000" pitchFamily="18" charset="-128"/>
              <a:ea typeface="UD デジタル 教科書体 NK-R" panose="02020400000000000000" pitchFamily="18" charset="-128"/>
            </a:endParaRPr>
          </a:p>
        </p:txBody>
      </p:sp>
      <p:sp>
        <p:nvSpPr>
          <p:cNvPr id="8" name="スライド番号プレースホルダー 7">
            <a:extLst>
              <a:ext uri="{FF2B5EF4-FFF2-40B4-BE49-F238E27FC236}">
                <a16:creationId xmlns:a16="http://schemas.microsoft.com/office/drawing/2014/main" id="{54580339-E56F-1221-2752-F6D7484B8AC6}"/>
              </a:ext>
            </a:extLst>
          </p:cNvPr>
          <p:cNvSpPr>
            <a:spLocks noGrp="1"/>
          </p:cNvSpPr>
          <p:nvPr>
            <p:ph type="sldNum" sz="quarter" idx="12"/>
          </p:nvPr>
        </p:nvSpPr>
        <p:spPr>
          <a:xfrm>
            <a:off x="9385289" y="6428161"/>
            <a:ext cx="2743200" cy="365125"/>
          </a:xfrm>
        </p:spPr>
        <p:txBody>
          <a:bodyPr/>
          <a:lstStyle/>
          <a:p>
            <a:fld id="{50169981-DF66-4073-9B47-5725A5D5E643}" type="slidenum">
              <a:rPr kumimoji="1" lang="ja-JP" altLang="en-US" sz="2000" b="1" smtClean="0">
                <a:latin typeface="HGP創英角ﾎﾟｯﾌﾟ体" panose="040B0A00000000000000" pitchFamily="50" charset="-128"/>
                <a:ea typeface="HGP創英角ﾎﾟｯﾌﾟ体" panose="040B0A00000000000000" pitchFamily="50" charset="-128"/>
              </a:rPr>
              <a:t>19</a:t>
            </a:fld>
            <a:endParaRPr kumimoji="1" lang="ja-JP" altLang="en-US" sz="2000" b="1" dirty="0">
              <a:latin typeface="HGP創英角ﾎﾟｯﾌﾟ体" panose="040B0A00000000000000" pitchFamily="50" charset="-128"/>
              <a:ea typeface="HGP創英角ﾎﾟｯﾌﾟ体" panose="040B0A00000000000000" pitchFamily="50" charset="-128"/>
            </a:endParaRPr>
          </a:p>
        </p:txBody>
      </p:sp>
      <p:sp>
        <p:nvSpPr>
          <p:cNvPr id="6" name="正方形/長方形 5">
            <a:extLst>
              <a:ext uri="{FF2B5EF4-FFF2-40B4-BE49-F238E27FC236}">
                <a16:creationId xmlns:a16="http://schemas.microsoft.com/office/drawing/2014/main" id="{F3341519-A94D-2EA4-C83B-09B905AEB2DB}"/>
              </a:ext>
            </a:extLst>
          </p:cNvPr>
          <p:cNvSpPr/>
          <p:nvPr/>
        </p:nvSpPr>
        <p:spPr>
          <a:xfrm>
            <a:off x="207040" y="608282"/>
            <a:ext cx="2207384"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③</a:t>
            </a:r>
            <a:endParaRPr kumimoji="1" lang="ja-JP" altLang="en-US" sz="4000" dirty="0">
              <a:latin typeface="UD デジタル 教科書体 NK-R" panose="02020400000000000000" pitchFamily="18" charset="-128"/>
              <a:ea typeface="UD デジタル 教科書体 NK-R" panose="02020400000000000000" pitchFamily="18" charset="-128"/>
            </a:endParaRPr>
          </a:p>
        </p:txBody>
      </p:sp>
      <p:sp>
        <p:nvSpPr>
          <p:cNvPr id="24" name="テキスト ボックス 23">
            <a:extLst>
              <a:ext uri="{FF2B5EF4-FFF2-40B4-BE49-F238E27FC236}">
                <a16:creationId xmlns:a16="http://schemas.microsoft.com/office/drawing/2014/main" id="{509FD6B9-715C-7ED1-2A5A-433E7D1B50DE}"/>
              </a:ext>
            </a:extLst>
          </p:cNvPr>
          <p:cNvSpPr txBox="1"/>
          <p:nvPr/>
        </p:nvSpPr>
        <p:spPr>
          <a:xfrm>
            <a:off x="207040" y="1345407"/>
            <a:ext cx="11792455" cy="1569660"/>
          </a:xfrm>
          <a:prstGeom prst="rect">
            <a:avLst/>
          </a:prstGeom>
          <a:noFill/>
        </p:spPr>
        <p:txBody>
          <a:bodyPr wrap="square">
            <a:spAutoFit/>
          </a:bodyPr>
          <a:lstStyle/>
          <a:p>
            <a:r>
              <a:rPr lang="ja-JP" altLang="en-US" sz="3200" dirty="0">
                <a:latin typeface="UD デジタル 教科書体 NK-R" panose="02020400000000000000" pitchFamily="18" charset="-128"/>
                <a:ea typeface="UD デジタル 教科書体 NK-R" panose="02020400000000000000" pitchFamily="18" charset="-128"/>
              </a:rPr>
              <a:t>２四の「分析結果と課題」</a:t>
            </a:r>
            <a:endParaRPr lang="en-US" altLang="ja-JP" sz="3200" dirty="0">
              <a:latin typeface="UD デジタル 教科書体 NK-R" panose="02020400000000000000" pitchFamily="18" charset="-128"/>
              <a:ea typeface="UD デジタル 教科書体 NK-R" panose="02020400000000000000" pitchFamily="18" charset="-128"/>
            </a:endParaRPr>
          </a:p>
          <a:p>
            <a:r>
              <a:rPr lang="ja-JP" altLang="en-US" sz="3200" dirty="0">
                <a:latin typeface="UD デジタル 教科書体 NK-R" panose="02020400000000000000" pitchFamily="18" charset="-128"/>
                <a:ea typeface="UD デジタル 教科書体 NK-R" panose="02020400000000000000" pitchFamily="18" charset="-128"/>
              </a:rPr>
              <a:t>➡引用して、自分の考えが伝わるように書き表し方を工夫することに</a:t>
            </a:r>
            <a:endParaRPr lang="en-US" altLang="ja-JP" sz="3200" dirty="0">
              <a:latin typeface="UD デジタル 教科書体 NK-R" panose="02020400000000000000" pitchFamily="18" charset="-128"/>
              <a:ea typeface="UD デジタル 教科書体 NK-R" panose="02020400000000000000" pitchFamily="18" charset="-128"/>
            </a:endParaRPr>
          </a:p>
          <a:p>
            <a:r>
              <a:rPr lang="ja-JP" altLang="en-US" sz="3200" dirty="0">
                <a:latin typeface="UD デジタル 教科書体 NK-R" panose="02020400000000000000" pitchFamily="18" charset="-128"/>
                <a:ea typeface="UD デジタル 教科書体 NK-R" panose="02020400000000000000" pitchFamily="18" charset="-128"/>
              </a:rPr>
              <a:t>　　課題がある。</a:t>
            </a:r>
            <a:endParaRPr lang="en-US" altLang="ja-JP" sz="3200" dirty="0">
              <a:latin typeface="UD デジタル 教科書体 NK-R" panose="02020400000000000000" pitchFamily="18" charset="-128"/>
              <a:ea typeface="UD デジタル 教科書体 NK-R" panose="02020400000000000000" pitchFamily="18" charset="-128"/>
            </a:endParaRPr>
          </a:p>
        </p:txBody>
      </p:sp>
      <p:sp>
        <p:nvSpPr>
          <p:cNvPr id="10" name="テキスト ボックス 9">
            <a:extLst>
              <a:ext uri="{FF2B5EF4-FFF2-40B4-BE49-F238E27FC236}">
                <a16:creationId xmlns:a16="http://schemas.microsoft.com/office/drawing/2014/main" id="{B2D8B6C3-C379-1FB1-1451-36131CB32C47}"/>
              </a:ext>
            </a:extLst>
          </p:cNvPr>
          <p:cNvSpPr txBox="1"/>
          <p:nvPr/>
        </p:nvSpPr>
        <p:spPr>
          <a:xfrm>
            <a:off x="207040" y="2975961"/>
            <a:ext cx="7082759" cy="584775"/>
          </a:xfrm>
          <a:prstGeom prst="rect">
            <a:avLst/>
          </a:prstGeom>
          <a:noFill/>
        </p:spPr>
        <p:txBody>
          <a:bodyPr wrap="square">
            <a:spAutoFit/>
          </a:bodyPr>
          <a:lstStyle/>
          <a:p>
            <a:r>
              <a:rPr lang="ja-JP" altLang="en-US" sz="3200" dirty="0">
                <a:latin typeface="UD デジタル 教科書体 NK-R" panose="02020400000000000000" pitchFamily="18" charset="-128"/>
                <a:ea typeface="UD デジタル 教科書体 NK-R" panose="02020400000000000000" pitchFamily="18" charset="-128"/>
              </a:rPr>
              <a:t>学習指導に当たって意識すべきことは？</a:t>
            </a:r>
            <a:endParaRPr lang="en-US" altLang="ja-JP" sz="3200" dirty="0">
              <a:latin typeface="UD デジタル 教科書体 NK-R" panose="02020400000000000000" pitchFamily="18" charset="-128"/>
              <a:ea typeface="UD デジタル 教科書体 NK-R" panose="02020400000000000000" pitchFamily="18" charset="-128"/>
            </a:endParaRPr>
          </a:p>
        </p:txBody>
      </p:sp>
      <p:sp>
        <p:nvSpPr>
          <p:cNvPr id="18" name="テキスト ボックス 17">
            <a:extLst>
              <a:ext uri="{FF2B5EF4-FFF2-40B4-BE49-F238E27FC236}">
                <a16:creationId xmlns:a16="http://schemas.microsoft.com/office/drawing/2014/main" id="{06C4FA05-69DF-E21F-D2BF-97E6BC78703C}"/>
              </a:ext>
            </a:extLst>
          </p:cNvPr>
          <p:cNvSpPr txBox="1"/>
          <p:nvPr/>
        </p:nvSpPr>
        <p:spPr>
          <a:xfrm>
            <a:off x="7459379" y="3099071"/>
            <a:ext cx="4276992" cy="461665"/>
          </a:xfrm>
          <a:prstGeom prst="rect">
            <a:avLst/>
          </a:prstGeom>
          <a:noFill/>
        </p:spPr>
        <p:txBody>
          <a:bodyPr wrap="square">
            <a:spAutoFit/>
          </a:bodyPr>
          <a:lstStyle/>
          <a:p>
            <a:r>
              <a:rPr lang="ja-JP" altLang="en-US" sz="2400" dirty="0">
                <a:latin typeface="UD デジタル 教科書体 NK-R" panose="02020400000000000000" pitchFamily="18" charset="-128"/>
                <a:ea typeface="UD デジタル 教科書体 NK-R" panose="02020400000000000000" pitchFamily="18" charset="-128"/>
              </a:rPr>
              <a:t>「報告書」５５ページを基に作成</a:t>
            </a:r>
            <a:endParaRPr lang="en-US" altLang="ja-JP" sz="2400" dirty="0">
              <a:latin typeface="UD デジタル 教科書体 NK-R" panose="02020400000000000000" pitchFamily="18" charset="-128"/>
              <a:ea typeface="UD デジタル 教科書体 NK-R" panose="02020400000000000000" pitchFamily="18" charset="-128"/>
            </a:endParaRPr>
          </a:p>
        </p:txBody>
      </p:sp>
      <p:sp>
        <p:nvSpPr>
          <p:cNvPr id="21" name="正方形/長方形 20">
            <a:extLst>
              <a:ext uri="{FF2B5EF4-FFF2-40B4-BE49-F238E27FC236}">
                <a16:creationId xmlns:a16="http://schemas.microsoft.com/office/drawing/2014/main" id="{65E8C37A-A118-D6EB-AA13-ADFB3B1BC687}"/>
              </a:ext>
            </a:extLst>
          </p:cNvPr>
          <p:cNvSpPr/>
          <p:nvPr/>
        </p:nvSpPr>
        <p:spPr>
          <a:xfrm>
            <a:off x="356063" y="3560736"/>
            <a:ext cx="9509832" cy="2688982"/>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2800" dirty="0">
                <a:latin typeface="UD デジタル 教科書体 NK-R" panose="02020400000000000000" pitchFamily="18" charset="-128"/>
                <a:ea typeface="UD デジタル 教科書体 NK-R" panose="02020400000000000000" pitchFamily="18" charset="-128"/>
              </a:rPr>
              <a:t>○引用する目的を明確にする。</a:t>
            </a:r>
            <a:endParaRPr kumimoji="1"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○原文に正確に引用する。</a:t>
            </a:r>
            <a:endParaRPr kumimoji="1"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a:t>
            </a:r>
            <a:r>
              <a:rPr kumimoji="1" lang="ja-JP" altLang="en-US" sz="2800" dirty="0">
                <a:latin typeface="UD デジタル 教科書体 NK-R" panose="02020400000000000000" pitchFamily="18" charset="-128"/>
                <a:ea typeface="UD デジタル 教科書体 NK-R" panose="02020400000000000000" pitchFamily="18" charset="-128"/>
              </a:rPr>
              <a:t>本や文章などから必要な語句や文を抜き出して書く。</a:t>
            </a:r>
            <a:endParaRPr kumimoji="1"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○引用する文と自分の考えとの関係を明確にする。</a:t>
            </a:r>
            <a:endParaRPr lang="en-US" altLang="ja-JP" sz="2800" dirty="0">
              <a:latin typeface="UD デジタル 教科書体 NK-R" panose="02020400000000000000" pitchFamily="18" charset="-128"/>
              <a:ea typeface="UD デジタル 教科書体 NK-R" panose="02020400000000000000" pitchFamily="18" charset="-128"/>
            </a:endParaRPr>
          </a:p>
          <a:p>
            <a:r>
              <a:rPr kumimoji="1" lang="ja-JP" altLang="en-US" sz="2800" dirty="0">
                <a:latin typeface="UD デジタル 教科書体 NK-R" panose="02020400000000000000" pitchFamily="18" charset="-128"/>
                <a:ea typeface="UD デジタル 教科書体 NK-R" panose="02020400000000000000" pitchFamily="18" charset="-128"/>
              </a:rPr>
              <a:t>○引用する文と自分の考えを区別して書く。</a:t>
            </a:r>
            <a:endParaRPr kumimoji="1"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○出典について明記する。</a:t>
            </a:r>
            <a:endParaRPr kumimoji="1" lang="en-US" altLang="ja-JP" sz="2800" dirty="0">
              <a:latin typeface="UD デジタル 教科書体 NK-R" panose="02020400000000000000" pitchFamily="18" charset="-128"/>
              <a:ea typeface="UD デジタル 教科書体 NK-R" panose="02020400000000000000" pitchFamily="18" charset="-128"/>
            </a:endParaRPr>
          </a:p>
        </p:txBody>
      </p:sp>
      <p:pic>
        <p:nvPicPr>
          <p:cNvPr id="23" name="図 22">
            <a:extLst>
              <a:ext uri="{FF2B5EF4-FFF2-40B4-BE49-F238E27FC236}">
                <a16:creationId xmlns:a16="http://schemas.microsoft.com/office/drawing/2014/main" id="{9B1DC606-89AE-B2E0-0E32-7F9C1736DCB8}"/>
              </a:ext>
            </a:extLst>
          </p:cNvPr>
          <p:cNvPicPr>
            <a:picLocks noChangeAspect="1"/>
          </p:cNvPicPr>
          <p:nvPr/>
        </p:nvPicPr>
        <p:blipFill>
          <a:blip r:embed="rId4"/>
          <a:stretch>
            <a:fillRect/>
          </a:stretch>
        </p:blipFill>
        <p:spPr>
          <a:xfrm>
            <a:off x="9988783" y="4050066"/>
            <a:ext cx="2010712" cy="2093170"/>
          </a:xfrm>
          <a:prstGeom prst="rect">
            <a:avLst/>
          </a:prstGeom>
        </p:spPr>
      </p:pic>
    </p:spTree>
    <p:extLst>
      <p:ext uri="{BB962C8B-B14F-4D97-AF65-F5344CB8AC3E}">
        <p14:creationId xmlns:p14="http://schemas.microsoft.com/office/powerpoint/2010/main" val="3603337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CBA68-F1A1-BE85-0A02-1BA26737CC68}"/>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3F9557C6-B091-7B7A-0C65-147C6270B6E5}"/>
              </a:ext>
            </a:extLst>
          </p:cNvPr>
          <p:cNvGrpSpPr/>
          <p:nvPr/>
        </p:nvGrpSpPr>
        <p:grpSpPr>
          <a:xfrm>
            <a:off x="75416" y="6401156"/>
            <a:ext cx="11660955" cy="499264"/>
            <a:chOff x="75416" y="6401156"/>
            <a:chExt cx="11660955" cy="499264"/>
          </a:xfrm>
        </p:grpSpPr>
        <p:pic>
          <p:nvPicPr>
            <p:cNvPr id="5" name="図 4">
              <a:extLst>
                <a:ext uri="{FF2B5EF4-FFF2-40B4-BE49-F238E27FC236}">
                  <a16:creationId xmlns:a16="http://schemas.microsoft.com/office/drawing/2014/main" id="{829A2523-5EEE-38B9-8DF4-172B6F77EA4F}"/>
                </a:ext>
              </a:extLst>
            </p:cNvPr>
            <p:cNvPicPr>
              <a:picLocks noChangeAspect="1"/>
            </p:cNvPicPr>
            <p:nvPr/>
          </p:nvPicPr>
          <p:blipFill>
            <a:blip r:embed="rId3"/>
            <a:stretch>
              <a:fillRect/>
            </a:stretch>
          </p:blipFill>
          <p:spPr>
            <a:xfrm>
              <a:off x="75416" y="6401156"/>
              <a:ext cx="4953429" cy="419136"/>
            </a:xfrm>
            <a:prstGeom prst="rect">
              <a:avLst/>
            </a:prstGeom>
          </p:spPr>
        </p:pic>
        <p:pic>
          <p:nvPicPr>
            <p:cNvPr id="7" name="図 6">
              <a:extLst>
                <a:ext uri="{FF2B5EF4-FFF2-40B4-BE49-F238E27FC236}">
                  <a16:creationId xmlns:a16="http://schemas.microsoft.com/office/drawing/2014/main" id="{16B7C795-AE40-A704-9D40-B6AFBB36E81E}"/>
                </a:ext>
              </a:extLst>
            </p:cNvPr>
            <p:cNvPicPr>
              <a:picLocks noChangeAspect="1"/>
            </p:cNvPicPr>
            <p:nvPr/>
          </p:nvPicPr>
          <p:blipFill>
            <a:blip r:embed="rId3"/>
            <a:stretch>
              <a:fillRect/>
            </a:stretch>
          </p:blipFill>
          <p:spPr>
            <a:xfrm>
              <a:off x="5065789" y="6401156"/>
              <a:ext cx="4953429" cy="419136"/>
            </a:xfrm>
            <a:prstGeom prst="rect">
              <a:avLst/>
            </a:prstGeom>
          </p:spPr>
        </p:pic>
        <p:pic>
          <p:nvPicPr>
            <p:cNvPr id="9" name="図 8">
              <a:extLst>
                <a:ext uri="{FF2B5EF4-FFF2-40B4-BE49-F238E27FC236}">
                  <a16:creationId xmlns:a16="http://schemas.microsoft.com/office/drawing/2014/main" id="{60887977-A4B7-7E0D-4D89-DA465267696D}"/>
                </a:ext>
              </a:extLst>
            </p:cNvPr>
            <p:cNvPicPr>
              <a:picLocks noChangeAspect="1"/>
            </p:cNvPicPr>
            <p:nvPr/>
          </p:nvPicPr>
          <p:blipFill>
            <a:blip r:embed="rId3"/>
            <a:srcRect t="1" r="66080" b="-19118"/>
            <a:stretch>
              <a:fillRect/>
            </a:stretch>
          </p:blipFill>
          <p:spPr>
            <a:xfrm>
              <a:off x="10056163" y="6401156"/>
              <a:ext cx="1680208" cy="499264"/>
            </a:xfrm>
            <a:prstGeom prst="rect">
              <a:avLst/>
            </a:prstGeom>
          </p:spPr>
        </p:pic>
      </p:grpSp>
      <p:grpSp>
        <p:nvGrpSpPr>
          <p:cNvPr id="11" name="グループ化 10">
            <a:extLst>
              <a:ext uri="{FF2B5EF4-FFF2-40B4-BE49-F238E27FC236}">
                <a16:creationId xmlns:a16="http://schemas.microsoft.com/office/drawing/2014/main" id="{4C83187E-A9A2-1F4C-D34D-21FF4BE152EB}"/>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A7121D01-A704-C2C4-5779-891866A9C171}"/>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1CA1BA13-B8FE-C1AF-D223-41BE06967FAD}"/>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918C4399-AC0B-674D-00CF-CF49E5B39FFF}"/>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2" name="正方形/長方形 1">
            <a:extLst>
              <a:ext uri="{FF2B5EF4-FFF2-40B4-BE49-F238E27FC236}">
                <a16:creationId xmlns:a16="http://schemas.microsoft.com/office/drawing/2014/main" id="{0D4C9639-01E9-667E-6CA5-271CE2874F4B}"/>
              </a:ext>
            </a:extLst>
          </p:cNvPr>
          <p:cNvSpPr/>
          <p:nvPr/>
        </p:nvSpPr>
        <p:spPr>
          <a:xfrm>
            <a:off x="2568292" y="682162"/>
            <a:ext cx="7716140" cy="5953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400" dirty="0">
                <a:latin typeface="UD デジタル 教科書体 NK-R" panose="02020400000000000000" pitchFamily="18" charset="-128"/>
                <a:ea typeface="UD デジタル 教科書体 NK-R" panose="02020400000000000000" pitchFamily="18" charset="-128"/>
              </a:rPr>
              <a:t>報告書を読みましょう！</a:t>
            </a:r>
            <a:endParaRPr lang="en-US" altLang="ja-JP" sz="4400" dirty="0">
              <a:latin typeface="UD デジタル 教科書体 NK-R" panose="02020400000000000000" pitchFamily="18" charset="-128"/>
              <a:ea typeface="UD デジタル 教科書体 NK-R" panose="02020400000000000000" pitchFamily="18" charset="-128"/>
            </a:endParaRPr>
          </a:p>
        </p:txBody>
      </p:sp>
      <p:sp>
        <p:nvSpPr>
          <p:cNvPr id="8" name="スライド番号プレースホルダー 7">
            <a:extLst>
              <a:ext uri="{FF2B5EF4-FFF2-40B4-BE49-F238E27FC236}">
                <a16:creationId xmlns:a16="http://schemas.microsoft.com/office/drawing/2014/main" id="{39371645-ACE4-EE8C-BCE6-7365101D74A6}"/>
              </a:ext>
            </a:extLst>
          </p:cNvPr>
          <p:cNvSpPr>
            <a:spLocks noGrp="1"/>
          </p:cNvSpPr>
          <p:nvPr>
            <p:ph type="sldNum" sz="quarter" idx="12"/>
          </p:nvPr>
        </p:nvSpPr>
        <p:spPr>
          <a:xfrm>
            <a:off x="9385289" y="6428161"/>
            <a:ext cx="2743200" cy="365125"/>
          </a:xfrm>
        </p:spPr>
        <p:txBody>
          <a:bodyPr/>
          <a:lstStyle/>
          <a:p>
            <a:fld id="{50169981-DF66-4073-9B47-5725A5D5E643}" type="slidenum">
              <a:rPr kumimoji="1" lang="ja-JP" altLang="en-US" sz="2000" b="1" smtClean="0">
                <a:latin typeface="HGP創英角ﾎﾟｯﾌﾟ体" panose="040B0A00000000000000" pitchFamily="50" charset="-128"/>
                <a:ea typeface="HGP創英角ﾎﾟｯﾌﾟ体" panose="040B0A00000000000000" pitchFamily="50" charset="-128"/>
              </a:rPr>
              <a:t>20</a:t>
            </a:fld>
            <a:endParaRPr kumimoji="1" lang="ja-JP" altLang="en-US" sz="2000" b="1" dirty="0">
              <a:latin typeface="HGP創英角ﾎﾟｯﾌﾟ体" panose="040B0A00000000000000" pitchFamily="50" charset="-128"/>
              <a:ea typeface="HGP創英角ﾎﾟｯﾌﾟ体" panose="040B0A00000000000000" pitchFamily="50" charset="-128"/>
            </a:endParaRPr>
          </a:p>
        </p:txBody>
      </p:sp>
      <p:sp>
        <p:nvSpPr>
          <p:cNvPr id="6" name="正方形/長方形 5">
            <a:extLst>
              <a:ext uri="{FF2B5EF4-FFF2-40B4-BE49-F238E27FC236}">
                <a16:creationId xmlns:a16="http://schemas.microsoft.com/office/drawing/2014/main" id="{43478A3A-FA47-B3F6-FFD6-3984E50DCBD2}"/>
              </a:ext>
            </a:extLst>
          </p:cNvPr>
          <p:cNvSpPr/>
          <p:nvPr/>
        </p:nvSpPr>
        <p:spPr>
          <a:xfrm>
            <a:off x="207040" y="608282"/>
            <a:ext cx="2207384"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③</a:t>
            </a:r>
            <a:endParaRPr kumimoji="1" lang="ja-JP" altLang="en-US" sz="4000" dirty="0">
              <a:latin typeface="UD デジタル 教科書体 NK-R" panose="02020400000000000000" pitchFamily="18" charset="-128"/>
              <a:ea typeface="UD デジタル 教科書体 NK-R" panose="02020400000000000000" pitchFamily="18" charset="-128"/>
            </a:endParaRPr>
          </a:p>
        </p:txBody>
      </p:sp>
      <p:sp>
        <p:nvSpPr>
          <p:cNvPr id="24" name="テキスト ボックス 23">
            <a:extLst>
              <a:ext uri="{FF2B5EF4-FFF2-40B4-BE49-F238E27FC236}">
                <a16:creationId xmlns:a16="http://schemas.microsoft.com/office/drawing/2014/main" id="{A686D065-F09A-873C-1823-926DE975CB0C}"/>
              </a:ext>
            </a:extLst>
          </p:cNvPr>
          <p:cNvSpPr txBox="1"/>
          <p:nvPr/>
        </p:nvSpPr>
        <p:spPr>
          <a:xfrm>
            <a:off x="207040" y="1345407"/>
            <a:ext cx="11792455" cy="584775"/>
          </a:xfrm>
          <a:prstGeom prst="rect">
            <a:avLst/>
          </a:prstGeom>
          <a:noFill/>
        </p:spPr>
        <p:txBody>
          <a:bodyPr wrap="square">
            <a:spAutoFit/>
          </a:bodyPr>
          <a:lstStyle/>
          <a:p>
            <a:r>
              <a:rPr lang="ja-JP" altLang="en-US" sz="3200" dirty="0">
                <a:latin typeface="UD デジタル 教科書体 NK-R" panose="02020400000000000000" pitchFamily="18" charset="-128"/>
                <a:ea typeface="UD デジタル 教科書体 NK-R" panose="02020400000000000000" pitchFamily="18" charset="-128"/>
              </a:rPr>
              <a:t>想定されるつまずきの状況に応じた指導の手立て。</a:t>
            </a:r>
            <a:endParaRPr lang="en-US" altLang="ja-JP" sz="3200" dirty="0">
              <a:latin typeface="UD デジタル 教科書体 NK-R" panose="02020400000000000000" pitchFamily="18" charset="-128"/>
              <a:ea typeface="UD デジタル 教科書体 NK-R" panose="02020400000000000000" pitchFamily="18" charset="-128"/>
            </a:endParaRPr>
          </a:p>
        </p:txBody>
      </p:sp>
      <p:sp>
        <p:nvSpPr>
          <p:cNvPr id="18" name="テキスト ボックス 17">
            <a:extLst>
              <a:ext uri="{FF2B5EF4-FFF2-40B4-BE49-F238E27FC236}">
                <a16:creationId xmlns:a16="http://schemas.microsoft.com/office/drawing/2014/main" id="{9F4F3CC0-3315-ECB3-C6E2-7329BD6DE286}"/>
              </a:ext>
            </a:extLst>
          </p:cNvPr>
          <p:cNvSpPr txBox="1"/>
          <p:nvPr/>
        </p:nvSpPr>
        <p:spPr>
          <a:xfrm>
            <a:off x="6426362" y="2166070"/>
            <a:ext cx="4276992" cy="461665"/>
          </a:xfrm>
          <a:prstGeom prst="rect">
            <a:avLst/>
          </a:prstGeom>
          <a:noFill/>
        </p:spPr>
        <p:txBody>
          <a:bodyPr wrap="square">
            <a:spAutoFit/>
          </a:bodyPr>
          <a:lstStyle/>
          <a:p>
            <a:r>
              <a:rPr lang="ja-JP" altLang="en-US" sz="2400" dirty="0">
                <a:latin typeface="UD デジタル 教科書体 NK-R" panose="02020400000000000000" pitchFamily="18" charset="-128"/>
                <a:ea typeface="UD デジタル 教科書体 NK-R" panose="02020400000000000000" pitchFamily="18" charset="-128"/>
              </a:rPr>
              <a:t>⇦「報告書」５６ページから抜粋</a:t>
            </a:r>
            <a:endParaRPr lang="en-US" altLang="ja-JP" sz="2400" dirty="0">
              <a:latin typeface="UD デジタル 教科書体 NK-R" panose="02020400000000000000" pitchFamily="18" charset="-128"/>
              <a:ea typeface="UD デジタル 教科書体 NK-R" panose="02020400000000000000" pitchFamily="18" charset="-128"/>
            </a:endParaRPr>
          </a:p>
        </p:txBody>
      </p:sp>
      <p:pic>
        <p:nvPicPr>
          <p:cNvPr id="15" name="図 14">
            <a:extLst>
              <a:ext uri="{FF2B5EF4-FFF2-40B4-BE49-F238E27FC236}">
                <a16:creationId xmlns:a16="http://schemas.microsoft.com/office/drawing/2014/main" id="{C0F91CB4-05C0-FF22-A987-ED563EE7B146}"/>
              </a:ext>
            </a:extLst>
          </p:cNvPr>
          <p:cNvPicPr>
            <a:picLocks noChangeAspect="1"/>
          </p:cNvPicPr>
          <p:nvPr/>
        </p:nvPicPr>
        <p:blipFill>
          <a:blip r:embed="rId4"/>
          <a:srcRect t="4662"/>
          <a:stretch>
            <a:fillRect/>
          </a:stretch>
        </p:blipFill>
        <p:spPr>
          <a:xfrm>
            <a:off x="440163" y="1957793"/>
            <a:ext cx="5906050" cy="4330638"/>
          </a:xfrm>
          <a:prstGeom prst="rect">
            <a:avLst/>
          </a:prstGeom>
        </p:spPr>
      </p:pic>
      <p:sp>
        <p:nvSpPr>
          <p:cNvPr id="17" name="テキスト ボックス 16">
            <a:extLst>
              <a:ext uri="{FF2B5EF4-FFF2-40B4-BE49-F238E27FC236}">
                <a16:creationId xmlns:a16="http://schemas.microsoft.com/office/drawing/2014/main" id="{86A3495B-6916-0928-D89E-620E0D74AC80}"/>
              </a:ext>
            </a:extLst>
          </p:cNvPr>
          <p:cNvSpPr txBox="1"/>
          <p:nvPr/>
        </p:nvSpPr>
        <p:spPr>
          <a:xfrm>
            <a:off x="6648939" y="2627735"/>
            <a:ext cx="5102898" cy="1815882"/>
          </a:xfrm>
          <a:prstGeom prst="wedgeRectCallout">
            <a:avLst>
              <a:gd name="adj1" fmla="val -86819"/>
              <a:gd name="adj2" fmla="val 217"/>
            </a:avLst>
          </a:prstGeom>
          <a:ln w="3175"/>
        </p:spPr>
        <p:style>
          <a:lnRef idx="2">
            <a:schemeClr val="dk1"/>
          </a:lnRef>
          <a:fillRef idx="1">
            <a:schemeClr val="lt1"/>
          </a:fillRef>
          <a:effectRef idx="0">
            <a:schemeClr val="dk1"/>
          </a:effectRef>
          <a:fontRef idx="minor">
            <a:schemeClr val="dk1"/>
          </a:fontRef>
        </p:style>
        <p:txBody>
          <a:bodyPr wrap="square">
            <a:spAutoFit/>
          </a:bodyPr>
          <a:lstStyle/>
          <a:p>
            <a:r>
              <a:rPr lang="ja-JP" altLang="en-US" sz="2800" dirty="0">
                <a:latin typeface="UD デジタル 教科書体 NK-R" panose="02020400000000000000" pitchFamily="18" charset="-128"/>
                <a:ea typeface="UD デジタル 教科書体 NK-R" panose="02020400000000000000" pitchFamily="18" charset="-128"/>
              </a:rPr>
              <a:t>解答類型から想定されるつまずきが端的に示され、そのつまずきに対する指導の手立てがポイントとして書かれている。</a:t>
            </a:r>
            <a:endParaRPr lang="en-US" altLang="ja-JP" sz="2800" dirty="0">
              <a:latin typeface="UD デジタル 教科書体 NK-R" panose="02020400000000000000" pitchFamily="18" charset="-128"/>
              <a:ea typeface="UD デジタル 教科書体 NK-R" panose="02020400000000000000" pitchFamily="18" charset="-128"/>
            </a:endParaRPr>
          </a:p>
        </p:txBody>
      </p:sp>
      <p:sp>
        <p:nvSpPr>
          <p:cNvPr id="20" name="テキスト ボックス 19">
            <a:extLst>
              <a:ext uri="{FF2B5EF4-FFF2-40B4-BE49-F238E27FC236}">
                <a16:creationId xmlns:a16="http://schemas.microsoft.com/office/drawing/2014/main" id="{43FF956F-0462-39D5-7A9C-1B0395CDCE0C}"/>
              </a:ext>
            </a:extLst>
          </p:cNvPr>
          <p:cNvSpPr txBox="1"/>
          <p:nvPr/>
        </p:nvSpPr>
        <p:spPr>
          <a:xfrm>
            <a:off x="6633473" y="5050928"/>
            <a:ext cx="5102898" cy="954107"/>
          </a:xfrm>
          <a:prstGeom prst="wedgeRectCallout">
            <a:avLst>
              <a:gd name="adj1" fmla="val -62298"/>
              <a:gd name="adj2" fmla="val 54088"/>
            </a:avLst>
          </a:prstGeom>
          <a:ln w="3175"/>
        </p:spPr>
        <p:style>
          <a:lnRef idx="2">
            <a:schemeClr val="dk1"/>
          </a:lnRef>
          <a:fillRef idx="1">
            <a:schemeClr val="lt1"/>
          </a:fillRef>
          <a:effectRef idx="0">
            <a:schemeClr val="dk1"/>
          </a:effectRef>
          <a:fontRef idx="minor">
            <a:schemeClr val="dk1"/>
          </a:fontRef>
        </p:style>
        <p:txBody>
          <a:bodyPr wrap="square">
            <a:spAutoFit/>
          </a:bodyPr>
          <a:lstStyle/>
          <a:p>
            <a:r>
              <a:rPr lang="ja-JP" altLang="en-US" sz="2800" dirty="0">
                <a:latin typeface="UD デジタル 教科書体 NK-R" panose="02020400000000000000" pitchFamily="18" charset="-128"/>
                <a:ea typeface="UD デジタル 教科書体 NK-R" panose="02020400000000000000" pitchFamily="18" charset="-128"/>
              </a:rPr>
              <a:t>授業アイディア例のどの部分に対応しているかが書かれている。</a:t>
            </a:r>
            <a:endParaRPr lang="en-US" altLang="ja-JP" sz="28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3213818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6721E-D877-C094-8C43-59E8D6652851}"/>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96FE23B1-802C-F9BE-7D0E-2DAB2BFD3FC6}"/>
              </a:ext>
            </a:extLst>
          </p:cNvPr>
          <p:cNvGrpSpPr/>
          <p:nvPr/>
        </p:nvGrpSpPr>
        <p:grpSpPr>
          <a:xfrm>
            <a:off x="75416" y="6401156"/>
            <a:ext cx="11660955" cy="499264"/>
            <a:chOff x="75416" y="6401156"/>
            <a:chExt cx="11660955" cy="499264"/>
          </a:xfrm>
        </p:grpSpPr>
        <p:pic>
          <p:nvPicPr>
            <p:cNvPr id="5" name="図 4">
              <a:extLst>
                <a:ext uri="{FF2B5EF4-FFF2-40B4-BE49-F238E27FC236}">
                  <a16:creationId xmlns:a16="http://schemas.microsoft.com/office/drawing/2014/main" id="{FA57D7C0-615A-87B1-06ED-AC23F3331A77}"/>
                </a:ext>
              </a:extLst>
            </p:cNvPr>
            <p:cNvPicPr>
              <a:picLocks noChangeAspect="1"/>
            </p:cNvPicPr>
            <p:nvPr/>
          </p:nvPicPr>
          <p:blipFill>
            <a:blip r:embed="rId3"/>
            <a:stretch>
              <a:fillRect/>
            </a:stretch>
          </p:blipFill>
          <p:spPr>
            <a:xfrm>
              <a:off x="75416" y="6401156"/>
              <a:ext cx="4953429" cy="419136"/>
            </a:xfrm>
            <a:prstGeom prst="rect">
              <a:avLst/>
            </a:prstGeom>
          </p:spPr>
        </p:pic>
        <p:pic>
          <p:nvPicPr>
            <p:cNvPr id="7" name="図 6">
              <a:extLst>
                <a:ext uri="{FF2B5EF4-FFF2-40B4-BE49-F238E27FC236}">
                  <a16:creationId xmlns:a16="http://schemas.microsoft.com/office/drawing/2014/main" id="{A0C54CCE-DDF8-99E8-6418-A15067FB95C9}"/>
                </a:ext>
              </a:extLst>
            </p:cNvPr>
            <p:cNvPicPr>
              <a:picLocks noChangeAspect="1"/>
            </p:cNvPicPr>
            <p:nvPr/>
          </p:nvPicPr>
          <p:blipFill>
            <a:blip r:embed="rId3"/>
            <a:stretch>
              <a:fillRect/>
            </a:stretch>
          </p:blipFill>
          <p:spPr>
            <a:xfrm>
              <a:off x="5065789" y="6401156"/>
              <a:ext cx="4953429" cy="419136"/>
            </a:xfrm>
            <a:prstGeom prst="rect">
              <a:avLst/>
            </a:prstGeom>
          </p:spPr>
        </p:pic>
        <p:pic>
          <p:nvPicPr>
            <p:cNvPr id="9" name="図 8">
              <a:extLst>
                <a:ext uri="{FF2B5EF4-FFF2-40B4-BE49-F238E27FC236}">
                  <a16:creationId xmlns:a16="http://schemas.microsoft.com/office/drawing/2014/main" id="{0EA6B7F5-9E46-C6F9-6B8D-0643227B5C75}"/>
                </a:ext>
              </a:extLst>
            </p:cNvPr>
            <p:cNvPicPr>
              <a:picLocks noChangeAspect="1"/>
            </p:cNvPicPr>
            <p:nvPr/>
          </p:nvPicPr>
          <p:blipFill>
            <a:blip r:embed="rId3"/>
            <a:srcRect t="1" r="66080" b="-19118"/>
            <a:stretch>
              <a:fillRect/>
            </a:stretch>
          </p:blipFill>
          <p:spPr>
            <a:xfrm>
              <a:off x="10056163" y="6401156"/>
              <a:ext cx="1680208" cy="499264"/>
            </a:xfrm>
            <a:prstGeom prst="rect">
              <a:avLst/>
            </a:prstGeom>
          </p:spPr>
        </p:pic>
      </p:grpSp>
      <p:grpSp>
        <p:nvGrpSpPr>
          <p:cNvPr id="11" name="グループ化 10">
            <a:extLst>
              <a:ext uri="{FF2B5EF4-FFF2-40B4-BE49-F238E27FC236}">
                <a16:creationId xmlns:a16="http://schemas.microsoft.com/office/drawing/2014/main" id="{6C330506-A1EB-DB05-7973-E8497C4838D2}"/>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6EB45589-4BA7-B7AF-19B0-203F05674979}"/>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F5FB36AE-D97F-01AE-F7D0-69C975E12570}"/>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7595CE42-D215-2771-47DA-5770076FCE96}"/>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2" name="正方形/長方形 1">
            <a:extLst>
              <a:ext uri="{FF2B5EF4-FFF2-40B4-BE49-F238E27FC236}">
                <a16:creationId xmlns:a16="http://schemas.microsoft.com/office/drawing/2014/main" id="{4D61C033-B70B-E916-E19E-34999031C706}"/>
              </a:ext>
            </a:extLst>
          </p:cNvPr>
          <p:cNvSpPr/>
          <p:nvPr/>
        </p:nvSpPr>
        <p:spPr>
          <a:xfrm>
            <a:off x="2568292" y="682162"/>
            <a:ext cx="7716140" cy="5953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400" dirty="0">
                <a:latin typeface="UD デジタル 教科書体 NK-R" panose="02020400000000000000" pitchFamily="18" charset="-128"/>
                <a:ea typeface="UD デジタル 教科書体 NK-R" panose="02020400000000000000" pitchFamily="18" charset="-128"/>
              </a:rPr>
              <a:t>報告書を読みましょう！</a:t>
            </a:r>
            <a:endParaRPr lang="en-US" altLang="ja-JP" sz="4400" dirty="0">
              <a:latin typeface="UD デジタル 教科書体 NK-R" panose="02020400000000000000" pitchFamily="18" charset="-128"/>
              <a:ea typeface="UD デジタル 教科書体 NK-R" panose="02020400000000000000" pitchFamily="18" charset="-128"/>
            </a:endParaRPr>
          </a:p>
        </p:txBody>
      </p:sp>
      <p:sp>
        <p:nvSpPr>
          <p:cNvPr id="8" name="スライド番号プレースホルダー 7">
            <a:extLst>
              <a:ext uri="{FF2B5EF4-FFF2-40B4-BE49-F238E27FC236}">
                <a16:creationId xmlns:a16="http://schemas.microsoft.com/office/drawing/2014/main" id="{FDC7069D-46C5-FEF6-6A82-C82D30C21952}"/>
              </a:ext>
            </a:extLst>
          </p:cNvPr>
          <p:cNvSpPr>
            <a:spLocks noGrp="1"/>
          </p:cNvSpPr>
          <p:nvPr>
            <p:ph type="sldNum" sz="quarter" idx="12"/>
          </p:nvPr>
        </p:nvSpPr>
        <p:spPr>
          <a:xfrm>
            <a:off x="9385289" y="6428161"/>
            <a:ext cx="2743200" cy="365125"/>
          </a:xfrm>
        </p:spPr>
        <p:txBody>
          <a:bodyPr/>
          <a:lstStyle/>
          <a:p>
            <a:fld id="{50169981-DF66-4073-9B47-5725A5D5E643}" type="slidenum">
              <a:rPr kumimoji="1" lang="ja-JP" altLang="en-US" sz="2000" b="1" smtClean="0">
                <a:latin typeface="HGP創英角ﾎﾟｯﾌﾟ体" panose="040B0A00000000000000" pitchFamily="50" charset="-128"/>
                <a:ea typeface="HGP創英角ﾎﾟｯﾌﾟ体" panose="040B0A00000000000000" pitchFamily="50" charset="-128"/>
              </a:rPr>
              <a:t>21</a:t>
            </a:fld>
            <a:endParaRPr kumimoji="1" lang="ja-JP" altLang="en-US" sz="2000" b="1" dirty="0">
              <a:latin typeface="HGP創英角ﾎﾟｯﾌﾟ体" panose="040B0A00000000000000" pitchFamily="50" charset="-128"/>
              <a:ea typeface="HGP創英角ﾎﾟｯﾌﾟ体" panose="040B0A00000000000000" pitchFamily="50" charset="-128"/>
            </a:endParaRPr>
          </a:p>
        </p:txBody>
      </p:sp>
      <p:sp>
        <p:nvSpPr>
          <p:cNvPr id="6" name="正方形/長方形 5">
            <a:extLst>
              <a:ext uri="{FF2B5EF4-FFF2-40B4-BE49-F238E27FC236}">
                <a16:creationId xmlns:a16="http://schemas.microsoft.com/office/drawing/2014/main" id="{41CCA41F-0E1B-50F7-C50B-B283B4ACB04F}"/>
              </a:ext>
            </a:extLst>
          </p:cNvPr>
          <p:cNvSpPr/>
          <p:nvPr/>
        </p:nvSpPr>
        <p:spPr>
          <a:xfrm>
            <a:off x="207040" y="608282"/>
            <a:ext cx="2207384"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③</a:t>
            </a:r>
            <a:endParaRPr kumimoji="1" lang="ja-JP" altLang="en-US" sz="4000" dirty="0">
              <a:latin typeface="UD デジタル 教科書体 NK-R" panose="02020400000000000000" pitchFamily="18" charset="-128"/>
              <a:ea typeface="UD デジタル 教科書体 NK-R" panose="02020400000000000000" pitchFamily="18" charset="-128"/>
            </a:endParaRPr>
          </a:p>
        </p:txBody>
      </p:sp>
      <p:pic>
        <p:nvPicPr>
          <p:cNvPr id="18" name="図 17">
            <a:extLst>
              <a:ext uri="{FF2B5EF4-FFF2-40B4-BE49-F238E27FC236}">
                <a16:creationId xmlns:a16="http://schemas.microsoft.com/office/drawing/2014/main" id="{647F83E6-66A1-2980-4DAA-F8790C60393F}"/>
              </a:ext>
            </a:extLst>
          </p:cNvPr>
          <p:cNvPicPr>
            <a:picLocks noChangeAspect="1"/>
          </p:cNvPicPr>
          <p:nvPr/>
        </p:nvPicPr>
        <p:blipFill>
          <a:blip r:embed="rId4"/>
          <a:stretch>
            <a:fillRect/>
          </a:stretch>
        </p:blipFill>
        <p:spPr>
          <a:xfrm>
            <a:off x="352927" y="1422697"/>
            <a:ext cx="3346805" cy="4911368"/>
          </a:xfrm>
          <a:prstGeom prst="rect">
            <a:avLst/>
          </a:prstGeom>
        </p:spPr>
      </p:pic>
      <p:sp>
        <p:nvSpPr>
          <p:cNvPr id="21" name="テキスト ボックス 20">
            <a:extLst>
              <a:ext uri="{FF2B5EF4-FFF2-40B4-BE49-F238E27FC236}">
                <a16:creationId xmlns:a16="http://schemas.microsoft.com/office/drawing/2014/main" id="{EC03B83F-17FE-E36D-9BBC-1811AC73D624}"/>
              </a:ext>
            </a:extLst>
          </p:cNvPr>
          <p:cNvSpPr txBox="1"/>
          <p:nvPr/>
        </p:nvSpPr>
        <p:spPr>
          <a:xfrm>
            <a:off x="3813508" y="1502825"/>
            <a:ext cx="7082759" cy="584775"/>
          </a:xfrm>
          <a:prstGeom prst="rect">
            <a:avLst/>
          </a:prstGeom>
          <a:noFill/>
        </p:spPr>
        <p:txBody>
          <a:bodyPr wrap="square">
            <a:spAutoFit/>
          </a:bodyPr>
          <a:lstStyle/>
          <a:p>
            <a:r>
              <a:rPr lang="ja-JP" altLang="en-US" sz="3200" dirty="0">
                <a:latin typeface="UD デジタル 教科書体 NK-R" panose="02020400000000000000" pitchFamily="18" charset="-128"/>
                <a:ea typeface="UD デジタル 教科書体 NK-R" panose="02020400000000000000" pitchFamily="18" charset="-128"/>
              </a:rPr>
              <a:t>授業アイディア例</a:t>
            </a:r>
            <a:endParaRPr lang="en-US" altLang="ja-JP" sz="3200" dirty="0">
              <a:latin typeface="UD デジタル 教科書体 NK-R" panose="02020400000000000000" pitchFamily="18" charset="-128"/>
              <a:ea typeface="UD デジタル 教科書体 NK-R" panose="02020400000000000000" pitchFamily="18" charset="-128"/>
            </a:endParaRPr>
          </a:p>
        </p:txBody>
      </p:sp>
      <p:sp>
        <p:nvSpPr>
          <p:cNvPr id="25" name="テキスト ボックス 24">
            <a:extLst>
              <a:ext uri="{FF2B5EF4-FFF2-40B4-BE49-F238E27FC236}">
                <a16:creationId xmlns:a16="http://schemas.microsoft.com/office/drawing/2014/main" id="{AE594099-C6A7-B0B7-9A43-30BDC2A1060B}"/>
              </a:ext>
            </a:extLst>
          </p:cNvPr>
          <p:cNvSpPr txBox="1"/>
          <p:nvPr/>
        </p:nvSpPr>
        <p:spPr>
          <a:xfrm>
            <a:off x="4027634" y="2179842"/>
            <a:ext cx="7082759" cy="1569660"/>
          </a:xfrm>
          <a:prstGeom prst="rect">
            <a:avLst/>
          </a:prstGeom>
          <a:noFill/>
        </p:spPr>
        <p:txBody>
          <a:bodyPr wrap="square">
            <a:spAutoFit/>
          </a:bodyPr>
          <a:lstStyle/>
          <a:p>
            <a:r>
              <a:rPr lang="ja-JP" altLang="en-US" sz="3200" dirty="0">
                <a:latin typeface="UD デジタル 教科書体 NK-R" panose="02020400000000000000" pitchFamily="18" charset="-128"/>
                <a:ea typeface="UD デジタル 教科書体 NK-R" panose="02020400000000000000" pitchFamily="18" charset="-128"/>
              </a:rPr>
              <a:t>授業アイディア例は、全国学力・学習状況調査の問題の「学習の流れ」に沿って</a:t>
            </a:r>
            <a:endParaRPr lang="en-US" altLang="ja-JP" sz="3200" dirty="0">
              <a:latin typeface="UD デジタル 教科書体 NK-R" panose="02020400000000000000" pitchFamily="18" charset="-128"/>
              <a:ea typeface="UD デジタル 教科書体 NK-R" panose="02020400000000000000" pitchFamily="18" charset="-128"/>
            </a:endParaRPr>
          </a:p>
          <a:p>
            <a:r>
              <a:rPr lang="ja-JP" altLang="en-US" sz="3200" dirty="0">
                <a:latin typeface="UD デジタル 教科書体 NK-R" panose="02020400000000000000" pitchFamily="18" charset="-128"/>
                <a:ea typeface="UD デジタル 教科書体 NK-R" panose="02020400000000000000" pitchFamily="18" charset="-128"/>
              </a:rPr>
              <a:t>指導事例が具体的に示されている。</a:t>
            </a:r>
            <a:endParaRPr lang="en-US" altLang="ja-JP" sz="3200" dirty="0">
              <a:latin typeface="UD デジタル 教科書体 NK-R" panose="02020400000000000000" pitchFamily="18" charset="-128"/>
              <a:ea typeface="UD デジタル 教科書体 NK-R" panose="02020400000000000000" pitchFamily="18" charset="-128"/>
            </a:endParaRPr>
          </a:p>
        </p:txBody>
      </p:sp>
      <p:sp>
        <p:nvSpPr>
          <p:cNvPr id="28" name="正方形/長方形 27">
            <a:extLst>
              <a:ext uri="{FF2B5EF4-FFF2-40B4-BE49-F238E27FC236}">
                <a16:creationId xmlns:a16="http://schemas.microsoft.com/office/drawing/2014/main" id="{C5B220E1-A24E-84B5-7F97-A081D367BE38}"/>
              </a:ext>
            </a:extLst>
          </p:cNvPr>
          <p:cNvSpPr/>
          <p:nvPr/>
        </p:nvSpPr>
        <p:spPr>
          <a:xfrm>
            <a:off x="4058938" y="3792302"/>
            <a:ext cx="7780135" cy="2383536"/>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ja-JP" altLang="en-US" sz="3200" dirty="0">
                <a:latin typeface="UD デジタル 教科書体 NK-R" panose="02020400000000000000" pitchFamily="18" charset="-128"/>
                <a:ea typeface="UD デジタル 教科書体 NK-R" panose="02020400000000000000" pitchFamily="18" charset="-128"/>
              </a:rPr>
              <a:t>☆教師の手立てが具体的でヒントになる！</a:t>
            </a:r>
            <a:endParaRPr lang="en-US" altLang="ja-JP" sz="3200" dirty="0">
              <a:latin typeface="UD デジタル 教科書体 NK-R" panose="02020400000000000000" pitchFamily="18" charset="-128"/>
              <a:ea typeface="UD デジタル 教科書体 NK-R" panose="02020400000000000000" pitchFamily="18" charset="-128"/>
            </a:endParaRPr>
          </a:p>
          <a:p>
            <a:r>
              <a:rPr lang="ja-JP" altLang="en-US" sz="3200" dirty="0">
                <a:latin typeface="UD デジタル 教科書体 NK-R" panose="02020400000000000000" pitchFamily="18" charset="-128"/>
                <a:ea typeface="UD デジタル 教科書体 NK-R" panose="02020400000000000000" pitchFamily="18" charset="-128"/>
              </a:rPr>
              <a:t>☆子どもの反応も多様でイメージが沸く！</a:t>
            </a:r>
            <a:endParaRPr lang="en-US" altLang="ja-JP" sz="3200" dirty="0">
              <a:latin typeface="UD デジタル 教科書体 NK-R" panose="02020400000000000000" pitchFamily="18" charset="-128"/>
              <a:ea typeface="UD デジタル 教科書体 NK-R" panose="02020400000000000000" pitchFamily="18" charset="-128"/>
            </a:endParaRPr>
          </a:p>
          <a:p>
            <a:r>
              <a:rPr kumimoji="1" lang="ja-JP" altLang="en-US" sz="3200" dirty="0">
                <a:latin typeface="UD デジタル 教科書体 NK-R" panose="02020400000000000000" pitchFamily="18" charset="-128"/>
                <a:ea typeface="UD デジタル 教科書体 NK-R" panose="02020400000000000000" pitchFamily="18" charset="-128"/>
              </a:rPr>
              <a:t>☆そのまま授業で</a:t>
            </a:r>
            <a:r>
              <a:rPr lang="ja-JP" altLang="en-US" sz="3200" dirty="0">
                <a:latin typeface="UD デジタル 教科書体 NK-R" panose="02020400000000000000" pitchFamily="18" charset="-128"/>
                <a:ea typeface="UD デジタル 教科書体 NK-R" panose="02020400000000000000" pitchFamily="18" charset="-128"/>
              </a:rPr>
              <a:t>活用する</a:t>
            </a:r>
            <a:r>
              <a:rPr kumimoji="1" lang="ja-JP" altLang="en-US" sz="3200" dirty="0">
                <a:latin typeface="UD デジタル 教科書体 NK-R" panose="02020400000000000000" pitchFamily="18" charset="-128"/>
                <a:ea typeface="UD デジタル 教科書体 NK-R" panose="02020400000000000000" pitchFamily="18" charset="-128"/>
              </a:rPr>
              <a:t>こともできる！</a:t>
            </a:r>
            <a:endParaRPr kumimoji="1" lang="en-US" altLang="ja-JP" sz="3200" dirty="0">
              <a:latin typeface="UD デジタル 教科書体 NK-R" panose="02020400000000000000" pitchFamily="18" charset="-128"/>
              <a:ea typeface="UD デジタル 教科書体 NK-R" panose="02020400000000000000" pitchFamily="18" charset="-128"/>
            </a:endParaRPr>
          </a:p>
          <a:p>
            <a:r>
              <a:rPr kumimoji="1" lang="ja-JP" altLang="en-US" sz="3200" dirty="0">
                <a:latin typeface="UD デジタル 教科書体 NK-R" panose="02020400000000000000" pitchFamily="18" charset="-128"/>
                <a:ea typeface="UD デジタル 教科書体 NK-R" panose="02020400000000000000" pitchFamily="18" charset="-128"/>
              </a:rPr>
              <a:t>☆ポイントも端的で分かりやすい！</a:t>
            </a:r>
            <a:endParaRPr kumimoji="1" lang="en-US" altLang="ja-JP" sz="32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30402050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4B640-8285-C251-3C88-2D4AD8AFB95D}"/>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01693E4C-21D7-06B5-CE32-A7750C17D98C}"/>
              </a:ext>
            </a:extLst>
          </p:cNvPr>
          <p:cNvGrpSpPr/>
          <p:nvPr/>
        </p:nvGrpSpPr>
        <p:grpSpPr>
          <a:xfrm>
            <a:off x="75416" y="6401156"/>
            <a:ext cx="11660955" cy="499264"/>
            <a:chOff x="75416" y="6401156"/>
            <a:chExt cx="11660955" cy="499264"/>
          </a:xfrm>
        </p:grpSpPr>
        <p:pic>
          <p:nvPicPr>
            <p:cNvPr id="5" name="図 4">
              <a:extLst>
                <a:ext uri="{FF2B5EF4-FFF2-40B4-BE49-F238E27FC236}">
                  <a16:creationId xmlns:a16="http://schemas.microsoft.com/office/drawing/2014/main" id="{B32DF95B-F4B0-D6FE-EA25-B38092A93106}"/>
                </a:ext>
              </a:extLst>
            </p:cNvPr>
            <p:cNvPicPr>
              <a:picLocks noChangeAspect="1"/>
            </p:cNvPicPr>
            <p:nvPr/>
          </p:nvPicPr>
          <p:blipFill>
            <a:blip r:embed="rId3"/>
            <a:stretch>
              <a:fillRect/>
            </a:stretch>
          </p:blipFill>
          <p:spPr>
            <a:xfrm>
              <a:off x="75416" y="6401156"/>
              <a:ext cx="4953429" cy="419136"/>
            </a:xfrm>
            <a:prstGeom prst="rect">
              <a:avLst/>
            </a:prstGeom>
          </p:spPr>
        </p:pic>
        <p:pic>
          <p:nvPicPr>
            <p:cNvPr id="7" name="図 6">
              <a:extLst>
                <a:ext uri="{FF2B5EF4-FFF2-40B4-BE49-F238E27FC236}">
                  <a16:creationId xmlns:a16="http://schemas.microsoft.com/office/drawing/2014/main" id="{D4108DB1-FC1B-48EF-2399-2163335152DB}"/>
                </a:ext>
              </a:extLst>
            </p:cNvPr>
            <p:cNvPicPr>
              <a:picLocks noChangeAspect="1"/>
            </p:cNvPicPr>
            <p:nvPr/>
          </p:nvPicPr>
          <p:blipFill>
            <a:blip r:embed="rId3"/>
            <a:stretch>
              <a:fillRect/>
            </a:stretch>
          </p:blipFill>
          <p:spPr>
            <a:xfrm>
              <a:off x="5065789" y="6401156"/>
              <a:ext cx="4953429" cy="419136"/>
            </a:xfrm>
            <a:prstGeom prst="rect">
              <a:avLst/>
            </a:prstGeom>
          </p:spPr>
        </p:pic>
        <p:pic>
          <p:nvPicPr>
            <p:cNvPr id="9" name="図 8">
              <a:extLst>
                <a:ext uri="{FF2B5EF4-FFF2-40B4-BE49-F238E27FC236}">
                  <a16:creationId xmlns:a16="http://schemas.microsoft.com/office/drawing/2014/main" id="{21E0E9CD-8205-3F70-AE33-580F2699F8D1}"/>
                </a:ext>
              </a:extLst>
            </p:cNvPr>
            <p:cNvPicPr>
              <a:picLocks noChangeAspect="1"/>
            </p:cNvPicPr>
            <p:nvPr/>
          </p:nvPicPr>
          <p:blipFill>
            <a:blip r:embed="rId3"/>
            <a:srcRect t="1" r="66080" b="-19118"/>
            <a:stretch>
              <a:fillRect/>
            </a:stretch>
          </p:blipFill>
          <p:spPr>
            <a:xfrm>
              <a:off x="10056163" y="6401156"/>
              <a:ext cx="1680208" cy="499264"/>
            </a:xfrm>
            <a:prstGeom prst="rect">
              <a:avLst/>
            </a:prstGeom>
          </p:spPr>
        </p:pic>
      </p:grpSp>
      <p:grpSp>
        <p:nvGrpSpPr>
          <p:cNvPr id="11" name="グループ化 10">
            <a:extLst>
              <a:ext uri="{FF2B5EF4-FFF2-40B4-BE49-F238E27FC236}">
                <a16:creationId xmlns:a16="http://schemas.microsoft.com/office/drawing/2014/main" id="{E8C58B31-AEE4-B8CA-B50E-82F37A4E099E}"/>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2E7FEA65-8FA2-36B4-6E7D-5F8DF23BE881}"/>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C7163A65-4580-7BE0-7245-50570D35A272}"/>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22C40D19-31A0-6E04-E52B-39561721CEA3}"/>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2" name="正方形/長方形 1">
            <a:extLst>
              <a:ext uri="{FF2B5EF4-FFF2-40B4-BE49-F238E27FC236}">
                <a16:creationId xmlns:a16="http://schemas.microsoft.com/office/drawing/2014/main" id="{DC706817-E6C3-3CAE-34C2-2A10D7AE7A1D}"/>
              </a:ext>
            </a:extLst>
          </p:cNvPr>
          <p:cNvSpPr/>
          <p:nvPr/>
        </p:nvSpPr>
        <p:spPr>
          <a:xfrm>
            <a:off x="2568292" y="682162"/>
            <a:ext cx="7716140" cy="5953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4400">
                <a:latin typeface="UD デジタル 教科書体 NK-R" panose="02020400000000000000" pitchFamily="18" charset="-128"/>
                <a:ea typeface="UD デジタル 教科書体 NK-R" panose="02020400000000000000" pitchFamily="18" charset="-128"/>
              </a:rPr>
              <a:t>授業改善策を</a:t>
            </a:r>
            <a:r>
              <a:rPr lang="ja-JP" altLang="en-US" sz="4400" dirty="0">
                <a:latin typeface="UD デジタル 教科書体 NK-R" panose="02020400000000000000" pitchFamily="18" charset="-128"/>
                <a:ea typeface="UD デジタル 教科書体 NK-R" panose="02020400000000000000" pitchFamily="18" charset="-128"/>
              </a:rPr>
              <a:t>検討しよう！</a:t>
            </a:r>
            <a:endParaRPr lang="en-US" altLang="ja-JP" sz="4400" dirty="0">
              <a:latin typeface="UD デジタル 教科書体 NK-R" panose="02020400000000000000" pitchFamily="18" charset="-128"/>
              <a:ea typeface="UD デジタル 教科書体 NK-R" panose="02020400000000000000" pitchFamily="18" charset="-128"/>
            </a:endParaRPr>
          </a:p>
        </p:txBody>
      </p:sp>
      <p:sp>
        <p:nvSpPr>
          <p:cNvPr id="8" name="スライド番号プレースホルダー 7">
            <a:extLst>
              <a:ext uri="{FF2B5EF4-FFF2-40B4-BE49-F238E27FC236}">
                <a16:creationId xmlns:a16="http://schemas.microsoft.com/office/drawing/2014/main" id="{8DC7DB6B-C3B6-645C-9A40-36C91693C3A8}"/>
              </a:ext>
            </a:extLst>
          </p:cNvPr>
          <p:cNvSpPr>
            <a:spLocks noGrp="1"/>
          </p:cNvSpPr>
          <p:nvPr>
            <p:ph type="sldNum" sz="quarter" idx="12"/>
          </p:nvPr>
        </p:nvSpPr>
        <p:spPr>
          <a:xfrm>
            <a:off x="9385289" y="6428161"/>
            <a:ext cx="2743200" cy="365125"/>
          </a:xfrm>
        </p:spPr>
        <p:txBody>
          <a:bodyPr/>
          <a:lstStyle/>
          <a:p>
            <a:fld id="{50169981-DF66-4073-9B47-5725A5D5E643}" type="slidenum">
              <a:rPr kumimoji="1" lang="ja-JP" altLang="en-US" sz="2000" b="1" smtClean="0">
                <a:latin typeface="HGP創英角ﾎﾟｯﾌﾟ体" panose="040B0A00000000000000" pitchFamily="50" charset="-128"/>
                <a:ea typeface="HGP創英角ﾎﾟｯﾌﾟ体" panose="040B0A00000000000000" pitchFamily="50" charset="-128"/>
              </a:rPr>
              <a:t>22</a:t>
            </a:fld>
            <a:endParaRPr kumimoji="1" lang="ja-JP" altLang="en-US" sz="2000" b="1" dirty="0">
              <a:latin typeface="HGP創英角ﾎﾟｯﾌﾟ体" panose="040B0A00000000000000" pitchFamily="50" charset="-128"/>
              <a:ea typeface="HGP創英角ﾎﾟｯﾌﾟ体" panose="040B0A00000000000000" pitchFamily="50" charset="-128"/>
            </a:endParaRPr>
          </a:p>
        </p:txBody>
      </p:sp>
      <p:sp>
        <p:nvSpPr>
          <p:cNvPr id="6" name="正方形/長方形 5">
            <a:extLst>
              <a:ext uri="{FF2B5EF4-FFF2-40B4-BE49-F238E27FC236}">
                <a16:creationId xmlns:a16="http://schemas.microsoft.com/office/drawing/2014/main" id="{FAED8627-C848-C03A-FB34-2C9657EBFF69}"/>
              </a:ext>
            </a:extLst>
          </p:cNvPr>
          <p:cNvSpPr/>
          <p:nvPr/>
        </p:nvSpPr>
        <p:spPr>
          <a:xfrm>
            <a:off x="207040" y="608282"/>
            <a:ext cx="2207384"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4000" dirty="0">
                <a:latin typeface="UD デジタル 教科書体 NK-R" panose="02020400000000000000" pitchFamily="18" charset="-128"/>
                <a:ea typeface="UD デジタル 教科書体 NK-R" panose="02020400000000000000" pitchFamily="18" charset="-128"/>
              </a:rPr>
              <a:t>STEP</a:t>
            </a:r>
            <a:r>
              <a:rPr lang="ja-JP" altLang="en-US" sz="4000" dirty="0">
                <a:latin typeface="UD デジタル 教科書体 NK-R" panose="02020400000000000000" pitchFamily="18" charset="-128"/>
                <a:ea typeface="UD デジタル 教科書体 NK-R" panose="02020400000000000000" pitchFamily="18" charset="-128"/>
              </a:rPr>
              <a:t>④</a:t>
            </a:r>
            <a:endParaRPr kumimoji="1" lang="ja-JP" altLang="en-US" sz="4000" dirty="0">
              <a:latin typeface="UD デジタル 教科書体 NK-R" panose="02020400000000000000" pitchFamily="18" charset="-128"/>
              <a:ea typeface="UD デジタル 教科書体 NK-R" panose="02020400000000000000" pitchFamily="18" charset="-128"/>
            </a:endParaRPr>
          </a:p>
        </p:txBody>
      </p:sp>
      <p:sp>
        <p:nvSpPr>
          <p:cNvPr id="10" name="テキスト ボックス 9">
            <a:extLst>
              <a:ext uri="{FF2B5EF4-FFF2-40B4-BE49-F238E27FC236}">
                <a16:creationId xmlns:a16="http://schemas.microsoft.com/office/drawing/2014/main" id="{D1363D80-B5F5-982F-CBE8-1F14F613DE64}"/>
              </a:ext>
            </a:extLst>
          </p:cNvPr>
          <p:cNvSpPr txBox="1"/>
          <p:nvPr/>
        </p:nvSpPr>
        <p:spPr>
          <a:xfrm>
            <a:off x="207040" y="1277507"/>
            <a:ext cx="11792455" cy="1815882"/>
          </a:xfrm>
          <a:prstGeom prst="rect">
            <a:avLst/>
          </a:prstGeom>
          <a:noFill/>
        </p:spPr>
        <p:txBody>
          <a:bodyPr wrap="square">
            <a:spAutoFit/>
          </a:bodyPr>
          <a:lstStyle/>
          <a:p>
            <a:r>
              <a:rPr lang="ja-JP" altLang="en-US" sz="3200" dirty="0">
                <a:latin typeface="UD デジタル 教科書体 NK-R" panose="02020400000000000000" pitchFamily="18" charset="-128"/>
                <a:ea typeface="UD デジタル 教科書体 NK-R" panose="02020400000000000000" pitchFamily="18" charset="-128"/>
              </a:rPr>
              <a:t>２四の課題</a:t>
            </a:r>
            <a:endParaRPr lang="en-US" altLang="ja-JP" sz="3200" dirty="0">
              <a:latin typeface="UD デジタル 教科書体 NK-R" panose="02020400000000000000" pitchFamily="18" charset="-128"/>
              <a:ea typeface="UD デジタル 教科書体 NK-R" panose="02020400000000000000" pitchFamily="18" charset="-128"/>
            </a:endParaRPr>
          </a:p>
          <a:p>
            <a:r>
              <a:rPr lang="ja-JP" altLang="en-US" sz="3200" dirty="0">
                <a:latin typeface="UD デジタル 教科書体 NK-R" panose="02020400000000000000" pitchFamily="18" charset="-128"/>
                <a:ea typeface="UD デジタル 教科書体 NK-R" panose="02020400000000000000" pitchFamily="18" charset="-128"/>
              </a:rPr>
              <a:t>➡</a:t>
            </a:r>
            <a:r>
              <a:rPr lang="ja-JP" altLang="en-US" sz="4000" dirty="0">
                <a:latin typeface="UD デジタル 教科書体 NK-R" panose="02020400000000000000" pitchFamily="18" charset="-128"/>
                <a:ea typeface="UD デジタル 教科書体 NK-R" panose="02020400000000000000" pitchFamily="18" charset="-128"/>
              </a:rPr>
              <a:t>引用して、自分の考えが伝わるように</a:t>
            </a:r>
            <a:endParaRPr lang="en-US" altLang="ja-JP" sz="4000" dirty="0">
              <a:latin typeface="UD デジタル 教科書体 NK-R" panose="02020400000000000000" pitchFamily="18" charset="-128"/>
              <a:ea typeface="UD デジタル 教科書体 NK-R" panose="02020400000000000000" pitchFamily="18" charset="-128"/>
            </a:endParaRPr>
          </a:p>
          <a:p>
            <a:pPr algn="r"/>
            <a:r>
              <a:rPr lang="ja-JP" altLang="en-US" sz="4000" dirty="0">
                <a:latin typeface="UD デジタル 教科書体 NK-R" panose="02020400000000000000" pitchFamily="18" charset="-128"/>
                <a:ea typeface="UD デジタル 教科書体 NK-R" panose="02020400000000000000" pitchFamily="18" charset="-128"/>
              </a:rPr>
              <a:t>書き表し方を工夫することに課題がある。</a:t>
            </a:r>
            <a:endParaRPr lang="en-US" altLang="ja-JP" sz="4000" dirty="0">
              <a:latin typeface="UD デジタル 教科書体 NK-R" panose="02020400000000000000" pitchFamily="18" charset="-128"/>
              <a:ea typeface="UD デジタル 教科書体 NK-R" panose="02020400000000000000" pitchFamily="18" charset="-128"/>
            </a:endParaRPr>
          </a:p>
        </p:txBody>
      </p:sp>
      <p:sp>
        <p:nvSpPr>
          <p:cNvPr id="16" name="テキスト ボックス 15">
            <a:extLst>
              <a:ext uri="{FF2B5EF4-FFF2-40B4-BE49-F238E27FC236}">
                <a16:creationId xmlns:a16="http://schemas.microsoft.com/office/drawing/2014/main" id="{329E82EE-DA2A-23CF-9BBF-5CDBC6D93A84}"/>
              </a:ext>
            </a:extLst>
          </p:cNvPr>
          <p:cNvSpPr txBox="1"/>
          <p:nvPr/>
        </p:nvSpPr>
        <p:spPr>
          <a:xfrm>
            <a:off x="336034" y="3027596"/>
            <a:ext cx="11792455" cy="1077218"/>
          </a:xfrm>
          <a:prstGeom prst="rect">
            <a:avLst/>
          </a:prstGeom>
          <a:noFill/>
        </p:spPr>
        <p:txBody>
          <a:bodyPr wrap="square">
            <a:spAutoFit/>
          </a:bodyPr>
          <a:lstStyle/>
          <a:p>
            <a:r>
              <a:rPr lang="ja-JP" altLang="en-US" sz="3200" dirty="0">
                <a:latin typeface="UD デジタル 教科書体 NK-R" panose="02020400000000000000" pitchFamily="18" charset="-128"/>
                <a:ea typeface="UD デジタル 教科書体 NK-R" panose="02020400000000000000" pitchFamily="18" charset="-128"/>
              </a:rPr>
              <a:t>もちろん、国語の授業で育成することは大切。</a:t>
            </a:r>
            <a:endParaRPr lang="en-US" altLang="ja-JP" sz="3200" dirty="0">
              <a:latin typeface="UD デジタル 教科書体 NK-R" panose="02020400000000000000" pitchFamily="18" charset="-128"/>
              <a:ea typeface="UD デジタル 教科書体 NK-R" panose="02020400000000000000" pitchFamily="18" charset="-128"/>
            </a:endParaRPr>
          </a:p>
          <a:p>
            <a:r>
              <a:rPr lang="ja-JP" altLang="en-US" sz="3200" dirty="0">
                <a:latin typeface="UD デジタル 教科書体 NK-R" panose="02020400000000000000" pitchFamily="18" charset="-128"/>
                <a:ea typeface="UD デジタル 教科書体 NK-R" panose="02020400000000000000" pitchFamily="18" charset="-128"/>
              </a:rPr>
              <a:t>日常生活や他の教科で、次のような子どもの姿はありませんか？</a:t>
            </a:r>
            <a:endParaRPr lang="en-US" altLang="ja-JP" sz="3200" dirty="0">
              <a:latin typeface="UD デジタル 教科書体 NK-R" panose="02020400000000000000" pitchFamily="18" charset="-128"/>
              <a:ea typeface="UD デジタル 教科書体 NK-R" panose="02020400000000000000" pitchFamily="18" charset="-128"/>
            </a:endParaRPr>
          </a:p>
        </p:txBody>
      </p:sp>
      <p:sp>
        <p:nvSpPr>
          <p:cNvPr id="19" name="正方形/長方形 18">
            <a:extLst>
              <a:ext uri="{FF2B5EF4-FFF2-40B4-BE49-F238E27FC236}">
                <a16:creationId xmlns:a16="http://schemas.microsoft.com/office/drawing/2014/main" id="{E9CFE1E6-9989-8F91-AAB3-E2F9E387C509}"/>
              </a:ext>
            </a:extLst>
          </p:cNvPr>
          <p:cNvSpPr/>
          <p:nvPr/>
        </p:nvSpPr>
        <p:spPr>
          <a:xfrm>
            <a:off x="410545" y="4160150"/>
            <a:ext cx="11643432" cy="1469171"/>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ja-JP" altLang="en-US" sz="3200" dirty="0">
                <a:latin typeface="UD デジタル 教科書体 NK-R" panose="02020400000000000000" pitchFamily="18" charset="-128"/>
                <a:ea typeface="UD デジタル 教科書体 NK-R" panose="02020400000000000000" pitchFamily="18" charset="-128"/>
              </a:rPr>
              <a:t>○教科書や資料集、インターネットから集めた情報を、自分の考えの</a:t>
            </a:r>
            <a:endParaRPr lang="en-US" altLang="ja-JP" sz="3200" dirty="0">
              <a:latin typeface="UD デジタル 教科書体 NK-R" panose="02020400000000000000" pitchFamily="18" charset="-128"/>
              <a:ea typeface="UD デジタル 教科書体 NK-R" panose="02020400000000000000" pitchFamily="18" charset="-128"/>
            </a:endParaRPr>
          </a:p>
          <a:p>
            <a:r>
              <a:rPr lang="ja-JP" altLang="en-US" sz="3200" dirty="0">
                <a:latin typeface="UD デジタル 教科書体 NK-R" panose="02020400000000000000" pitchFamily="18" charset="-128"/>
                <a:ea typeface="UD デジタル 教科書体 NK-R" panose="02020400000000000000" pitchFamily="18" charset="-128"/>
              </a:rPr>
              <a:t>　　ように書く。</a:t>
            </a:r>
            <a:endParaRPr lang="en-US" altLang="ja-JP" sz="3200" dirty="0">
              <a:latin typeface="UD デジタル 教科書体 NK-R" panose="02020400000000000000" pitchFamily="18" charset="-128"/>
              <a:ea typeface="UD デジタル 教科書体 NK-R" panose="02020400000000000000" pitchFamily="18" charset="-128"/>
            </a:endParaRPr>
          </a:p>
          <a:p>
            <a:r>
              <a:rPr kumimoji="1" lang="ja-JP" altLang="en-US" sz="3200" dirty="0">
                <a:latin typeface="UD デジタル 教科書体 NK-R" panose="02020400000000000000" pitchFamily="18" charset="-128"/>
                <a:ea typeface="UD デジタル 教科書体 NK-R" panose="02020400000000000000" pitchFamily="18" charset="-128"/>
              </a:rPr>
              <a:t>○引用することはできるが、自分の考えを書くことができない。</a:t>
            </a:r>
            <a:endParaRPr kumimoji="1" lang="en-US" altLang="ja-JP" sz="3200" dirty="0">
              <a:latin typeface="UD デジタル 教科書体 NK-R" panose="02020400000000000000" pitchFamily="18" charset="-128"/>
              <a:ea typeface="UD デジタル 教科書体 NK-R" panose="02020400000000000000" pitchFamily="18" charset="-128"/>
            </a:endParaRPr>
          </a:p>
        </p:txBody>
      </p:sp>
      <p:sp>
        <p:nvSpPr>
          <p:cNvPr id="22" name="正方形/長方形 21">
            <a:extLst>
              <a:ext uri="{FF2B5EF4-FFF2-40B4-BE49-F238E27FC236}">
                <a16:creationId xmlns:a16="http://schemas.microsoft.com/office/drawing/2014/main" id="{D1BA3E42-4B18-A5AC-EF03-B7ED4F60651B}"/>
              </a:ext>
            </a:extLst>
          </p:cNvPr>
          <p:cNvSpPr/>
          <p:nvPr/>
        </p:nvSpPr>
        <p:spPr>
          <a:xfrm>
            <a:off x="2697286" y="5814593"/>
            <a:ext cx="9608759" cy="55823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2800" dirty="0">
                <a:latin typeface="UD デジタル 教科書体 NK-R" panose="02020400000000000000" pitchFamily="18" charset="-128"/>
                <a:ea typeface="UD デジタル 教科書体 NK-R" panose="02020400000000000000" pitchFamily="18" charset="-128"/>
              </a:rPr>
              <a:t>・他の授業でどのようなことができるかを考えて共有しましょう。</a:t>
            </a:r>
            <a:endParaRPr lang="en-US" altLang="ja-JP" sz="2800" dirty="0">
              <a:latin typeface="UD デジタル 教科書体 NK-R" panose="02020400000000000000" pitchFamily="18" charset="-128"/>
              <a:ea typeface="UD デジタル 教科書体 NK-R" panose="02020400000000000000" pitchFamily="18" charset="-128"/>
            </a:endParaRPr>
          </a:p>
        </p:txBody>
      </p:sp>
      <p:sp>
        <p:nvSpPr>
          <p:cNvPr id="24" name="四角形: 角を丸くする 23">
            <a:extLst>
              <a:ext uri="{FF2B5EF4-FFF2-40B4-BE49-F238E27FC236}">
                <a16:creationId xmlns:a16="http://schemas.microsoft.com/office/drawing/2014/main" id="{38A40854-B002-3376-E326-CD4EB9077334}"/>
              </a:ext>
            </a:extLst>
          </p:cNvPr>
          <p:cNvSpPr/>
          <p:nvPr/>
        </p:nvSpPr>
        <p:spPr>
          <a:xfrm>
            <a:off x="336034" y="5876613"/>
            <a:ext cx="2361252" cy="444414"/>
          </a:xfrm>
          <a:prstGeom prst="roundRect">
            <a:avLst>
              <a:gd name="adj" fmla="val 27414"/>
            </a:avLst>
          </a:prstGeom>
          <a:noFill/>
          <a:ln w="57150">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3200" dirty="0">
                <a:latin typeface="UD デジタル 教科書体 NK-R" panose="02020400000000000000" pitchFamily="18" charset="-128"/>
                <a:ea typeface="UD デジタル 教科書体 NK-R" panose="02020400000000000000" pitchFamily="18" charset="-128"/>
              </a:rPr>
              <a:t>協働の時間</a:t>
            </a:r>
            <a:endParaRPr kumimoji="1" lang="ja-JP" altLang="en-US" sz="32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2088905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04542-7DB0-DA50-BF2D-6317B10C59AD}"/>
            </a:ext>
          </a:extLst>
        </p:cNvPr>
        <p:cNvGrpSpPr/>
        <p:nvPr/>
      </p:nvGrpSpPr>
      <p:grpSpPr>
        <a:xfrm>
          <a:off x="0" y="0"/>
          <a:ext cx="0" cy="0"/>
          <a:chOff x="0" y="0"/>
          <a:chExt cx="0" cy="0"/>
        </a:xfrm>
      </p:grpSpPr>
      <p:grpSp>
        <p:nvGrpSpPr>
          <p:cNvPr id="11" name="グループ化 10">
            <a:extLst>
              <a:ext uri="{FF2B5EF4-FFF2-40B4-BE49-F238E27FC236}">
                <a16:creationId xmlns:a16="http://schemas.microsoft.com/office/drawing/2014/main" id="{5BE78297-A3E7-BB9C-F81A-502A6BAB8454}"/>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7313A3F6-7F79-88DF-088E-7D491A95F2C7}"/>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372B76B7-D514-7D7B-4A38-86C90097A423}"/>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3A76D943-AE3E-FA7E-47C5-FC8C9C852878}"/>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6" name="正方形/長方形 5">
            <a:extLst>
              <a:ext uri="{FF2B5EF4-FFF2-40B4-BE49-F238E27FC236}">
                <a16:creationId xmlns:a16="http://schemas.microsoft.com/office/drawing/2014/main" id="{EEA1D5F4-7EBC-60DC-01E1-21683A3F1D53}"/>
              </a:ext>
            </a:extLst>
          </p:cNvPr>
          <p:cNvSpPr/>
          <p:nvPr/>
        </p:nvSpPr>
        <p:spPr>
          <a:xfrm>
            <a:off x="207039" y="608282"/>
            <a:ext cx="3358093"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4000" dirty="0">
                <a:latin typeface="UD デジタル 教科書体 NK-R" panose="02020400000000000000" pitchFamily="18" charset="-128"/>
                <a:ea typeface="UD デジタル 教科書体 NK-R" panose="02020400000000000000" pitchFamily="18" charset="-128"/>
              </a:rPr>
              <a:t>ワークシート①</a:t>
            </a:r>
          </a:p>
        </p:txBody>
      </p:sp>
      <p:sp>
        <p:nvSpPr>
          <p:cNvPr id="18" name="正方形/長方形 17">
            <a:extLst>
              <a:ext uri="{FF2B5EF4-FFF2-40B4-BE49-F238E27FC236}">
                <a16:creationId xmlns:a16="http://schemas.microsoft.com/office/drawing/2014/main" id="{5A06D545-1A34-1A38-1095-FADF4703086D}"/>
              </a:ext>
            </a:extLst>
          </p:cNvPr>
          <p:cNvSpPr/>
          <p:nvPr/>
        </p:nvSpPr>
        <p:spPr>
          <a:xfrm>
            <a:off x="91578" y="1361996"/>
            <a:ext cx="10490804" cy="99900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2800" dirty="0">
                <a:latin typeface="UD デジタル 教科書体 NK-R" panose="02020400000000000000" pitchFamily="18" charset="-128"/>
                <a:ea typeface="UD デジタル 教科書体 NK-R" panose="02020400000000000000" pitchFamily="18" charset="-128"/>
              </a:rPr>
              <a:t>・次の解答例のうち、正答だと思うアルファベットに○を書きましょう。</a:t>
            </a:r>
            <a:endParaRPr lang="en-US" altLang="ja-JP" sz="2800" dirty="0">
              <a:latin typeface="UD デジタル 教科書体 NK-R" panose="02020400000000000000" pitchFamily="18" charset="-128"/>
              <a:ea typeface="UD デジタル 教科書体 NK-R" panose="02020400000000000000" pitchFamily="18" charset="-128"/>
            </a:endParaRPr>
          </a:p>
          <a:p>
            <a:r>
              <a:rPr lang="ja-JP" altLang="en-US" sz="2800" dirty="0">
                <a:latin typeface="UD デジタル 教科書体 NK-R" panose="02020400000000000000" pitchFamily="18" charset="-128"/>
                <a:ea typeface="UD デジタル 教科書体 NK-R" panose="02020400000000000000" pitchFamily="18" charset="-128"/>
              </a:rPr>
              <a:t>・誤答だと思ったものは、なぜ誤答になるのかも考えましょう。</a:t>
            </a:r>
            <a:endParaRPr lang="en-US" altLang="ja-JP" sz="2800" dirty="0">
              <a:latin typeface="UD デジタル 教科書体 NK-R" panose="02020400000000000000" pitchFamily="18" charset="-128"/>
              <a:ea typeface="UD デジタル 教科書体 NK-R" panose="02020400000000000000" pitchFamily="18" charset="-128"/>
            </a:endParaRPr>
          </a:p>
        </p:txBody>
      </p:sp>
      <p:sp>
        <p:nvSpPr>
          <p:cNvPr id="15" name="正方形/長方形 14">
            <a:extLst>
              <a:ext uri="{FF2B5EF4-FFF2-40B4-BE49-F238E27FC236}">
                <a16:creationId xmlns:a16="http://schemas.microsoft.com/office/drawing/2014/main" id="{E620253B-0F19-EDE9-D922-C11D60E7708B}"/>
              </a:ext>
            </a:extLst>
          </p:cNvPr>
          <p:cNvSpPr/>
          <p:nvPr/>
        </p:nvSpPr>
        <p:spPr>
          <a:xfrm>
            <a:off x="228669" y="2410034"/>
            <a:ext cx="3810156" cy="1563690"/>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A</a:t>
            </a:r>
            <a:r>
              <a:rPr lang="ja-JP" altLang="en-US" sz="2000" b="1" dirty="0">
                <a:solidFill>
                  <a:srgbClr val="FF0000"/>
                </a:solidFill>
                <a:latin typeface="UD デジタル 教科書体 NK-R" panose="02020400000000000000" pitchFamily="18" charset="-128"/>
                <a:ea typeface="UD デジタル 教科書体 NK-R" panose="02020400000000000000" pitchFamily="18" charset="-128"/>
              </a:rPr>
              <a:t>　</a:t>
            </a:r>
            <a:r>
              <a:rPr lang="ja-JP" altLang="en-US" sz="1400" dirty="0">
                <a:latin typeface="UD デジタル 教科書体 NK-R" panose="02020400000000000000" pitchFamily="18" charset="-128"/>
                <a:ea typeface="UD デジタル 教科書体 NK-R" panose="02020400000000000000" pitchFamily="18" charset="-128"/>
              </a:rPr>
              <a:t>「生活と太陽」という本には、「白は熱や光を反しゃする色のため、熱くなりにくい。一方、黒は熱や光をきゅうしゅうし、熱くなりやすい。」と書かれている。特に強い日差しが照りつけるえん天下では、黒い服より白い服を着る方が、すずしく過ごすことができそうだ。（</a:t>
            </a:r>
            <a:r>
              <a:rPr lang="en-US" altLang="ja-JP" sz="1400" dirty="0">
                <a:latin typeface="UD デジタル 教科書体 NK-R" panose="02020400000000000000" pitchFamily="18" charset="-128"/>
                <a:ea typeface="UD デジタル 教科書体 NK-R" panose="02020400000000000000" pitchFamily="18" charset="-128"/>
              </a:rPr>
              <a:t>123</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17" name="正方形/長方形 16">
            <a:extLst>
              <a:ext uri="{FF2B5EF4-FFF2-40B4-BE49-F238E27FC236}">
                <a16:creationId xmlns:a16="http://schemas.microsoft.com/office/drawing/2014/main" id="{077CBC47-5C6B-A996-3620-ED58068DB1A0}"/>
              </a:ext>
            </a:extLst>
          </p:cNvPr>
          <p:cNvSpPr/>
          <p:nvPr/>
        </p:nvSpPr>
        <p:spPr>
          <a:xfrm>
            <a:off x="4197494" y="4142809"/>
            <a:ext cx="3810156" cy="1327910"/>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E </a:t>
            </a:r>
            <a:r>
              <a:rPr lang="ja-JP" altLang="en-US" sz="1400" dirty="0">
                <a:latin typeface="UD デジタル 教科書体 NK-R" panose="02020400000000000000" pitchFamily="18" charset="-128"/>
                <a:ea typeface="UD デジタル 教科書体 NK-R" panose="02020400000000000000" pitchFamily="18" charset="-128"/>
              </a:rPr>
              <a:t>青は青でも、うすい青を選んで着るとよさそうだ。なぜなら、「夏のくらし方」には、「白やうすい青はさわやかに見え、すずしく感じます。さらに、着ている人だけでなく、周りの人にもすずしさを感じさせます。」と書かれているからである。（</a:t>
            </a:r>
            <a:r>
              <a:rPr lang="en-US" altLang="ja-JP" sz="1400" dirty="0">
                <a:latin typeface="UD デジタル 教科書体 NK-R" panose="02020400000000000000" pitchFamily="18" charset="-128"/>
                <a:ea typeface="UD デジタル 教科書体 NK-R" panose="02020400000000000000" pitchFamily="18" charset="-128"/>
              </a:rPr>
              <a:t>111</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dirty="0">
              <a:latin typeface="UD デジタル 教科書体 NK-R" panose="02020400000000000000" pitchFamily="18" charset="-128"/>
              <a:ea typeface="UD デジタル 教科書体 NK-R" panose="02020400000000000000" pitchFamily="18" charset="-128"/>
            </a:endParaRPr>
          </a:p>
        </p:txBody>
      </p:sp>
      <p:sp>
        <p:nvSpPr>
          <p:cNvPr id="20" name="正方形/長方形 19">
            <a:extLst>
              <a:ext uri="{FF2B5EF4-FFF2-40B4-BE49-F238E27FC236}">
                <a16:creationId xmlns:a16="http://schemas.microsoft.com/office/drawing/2014/main" id="{50C68617-1B72-7D29-FE9B-2768B007ADB7}"/>
              </a:ext>
            </a:extLst>
          </p:cNvPr>
          <p:cNvSpPr/>
          <p:nvPr/>
        </p:nvSpPr>
        <p:spPr>
          <a:xfrm>
            <a:off x="4190922" y="2402690"/>
            <a:ext cx="3810156" cy="1578378"/>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en-US" altLang="ja-JP" sz="2000" b="1" i="0" u="none" strike="noStrike" kern="12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mn-cs"/>
              </a:rPr>
              <a:t>B </a:t>
            </a:r>
            <a:r>
              <a:rPr lang="ja-JP" altLang="en-US" sz="1400" dirty="0">
                <a:latin typeface="UD デジタル 教科書体 NK-R" panose="02020400000000000000" pitchFamily="18" charset="-128"/>
                <a:ea typeface="UD デジタル 教科書体 NK-R" panose="02020400000000000000" pitchFamily="18" charset="-128"/>
              </a:rPr>
              <a:t>夏のくらし方という本には、白やうすい青はさわやかに見え、着ている人だけでなく、周りの人にもすずしさを感じさせますと書かれている。つまり、赤や緑を着る場合でも、ピンクや黄緑などうすい色を選ぶと自分もみんなもすずしく過ごせそうだ。</a:t>
            </a:r>
            <a:endParaRPr lang="en-US" altLang="ja-JP" sz="1400" dirty="0">
              <a:latin typeface="UD デジタル 教科書体 NK-R" panose="02020400000000000000" pitchFamily="18" charset="-128"/>
              <a:ea typeface="UD デジタル 教科書体 NK-R" panose="02020400000000000000" pitchFamily="18" charset="-128"/>
            </a:endParaRPr>
          </a:p>
          <a:p>
            <a:pPr algn="r"/>
            <a:r>
              <a:rPr lang="ja-JP" altLang="en-US" sz="1400" dirty="0">
                <a:latin typeface="UD デジタル 教科書体 NK-R" panose="02020400000000000000" pitchFamily="18" charset="-128"/>
                <a:ea typeface="UD デジタル 教科書体 NK-R" panose="02020400000000000000" pitchFamily="18" charset="-128"/>
              </a:rPr>
              <a:t>（</a:t>
            </a:r>
            <a:r>
              <a:rPr lang="en-US" altLang="ja-JP" sz="1400" dirty="0">
                <a:latin typeface="UD デジタル 教科書体 NK-R" panose="02020400000000000000" pitchFamily="18" charset="-128"/>
                <a:ea typeface="UD デジタル 教科書体 NK-R" panose="02020400000000000000" pitchFamily="18" charset="-128"/>
              </a:rPr>
              <a:t>113</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dirty="0">
              <a:latin typeface="UD デジタル 教科書体 NK-R" panose="02020400000000000000" pitchFamily="18" charset="-128"/>
              <a:ea typeface="UD デジタル 教科書体 NK-R" panose="02020400000000000000" pitchFamily="18" charset="-128"/>
            </a:endParaRPr>
          </a:p>
        </p:txBody>
      </p:sp>
      <p:sp>
        <p:nvSpPr>
          <p:cNvPr id="22" name="正方形/長方形 21">
            <a:extLst>
              <a:ext uri="{FF2B5EF4-FFF2-40B4-BE49-F238E27FC236}">
                <a16:creationId xmlns:a16="http://schemas.microsoft.com/office/drawing/2014/main" id="{FA060D11-82FC-E8F4-A789-B63B9A34DE33}"/>
              </a:ext>
            </a:extLst>
          </p:cNvPr>
          <p:cNvSpPr/>
          <p:nvPr/>
        </p:nvSpPr>
        <p:spPr>
          <a:xfrm>
            <a:off x="8167247" y="2400315"/>
            <a:ext cx="3810156" cy="1563690"/>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en-US" altLang="ja-JP" sz="2000" b="1" i="0" u="none" strike="noStrike" kern="12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mn-cs"/>
              </a:rPr>
              <a:t>C </a:t>
            </a:r>
            <a:r>
              <a:rPr lang="ja-JP" altLang="en-US" sz="1400" dirty="0">
                <a:latin typeface="UD デジタル 教科書体 NK-R" panose="02020400000000000000" pitchFamily="18" charset="-128"/>
                <a:ea typeface="UD デジタル 教科書体 NK-R" panose="02020400000000000000" pitchFamily="18" charset="-128"/>
              </a:rPr>
              <a:t>黒は熱や光をきゅうしゅうし、熱くなりやすいため、反しゃする白色の服を着るとよい。また、うすい青はさわやかに見え、着ている人だけでなく周りの人にもすずしさを感じさせるため、白色や青などのさわやかな色の服を着ると、長そででもすずしく過ごすことができる。（</a:t>
            </a:r>
            <a:r>
              <a:rPr lang="en-US" altLang="ja-JP" sz="1400" dirty="0">
                <a:latin typeface="UD デジタル 教科書体 NK-R" panose="02020400000000000000" pitchFamily="18" charset="-128"/>
                <a:ea typeface="UD デジタル 教科書体 NK-R" panose="02020400000000000000" pitchFamily="18" charset="-128"/>
              </a:rPr>
              <a:t>124</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26" name="正方形/長方形 25">
            <a:extLst>
              <a:ext uri="{FF2B5EF4-FFF2-40B4-BE49-F238E27FC236}">
                <a16:creationId xmlns:a16="http://schemas.microsoft.com/office/drawing/2014/main" id="{BDF6E6D7-6B78-2C4D-F3A5-4C6928D0FB80}"/>
              </a:ext>
            </a:extLst>
          </p:cNvPr>
          <p:cNvSpPr/>
          <p:nvPr/>
        </p:nvSpPr>
        <p:spPr>
          <a:xfrm>
            <a:off x="243064" y="4145926"/>
            <a:ext cx="3810156" cy="966084"/>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D</a:t>
            </a:r>
            <a:r>
              <a:rPr kumimoji="1" lang="en-US" altLang="ja-JP" sz="2000" b="1" i="0" u="none" strike="noStrike" kern="12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mn-cs"/>
              </a:rPr>
              <a:t> </a:t>
            </a:r>
            <a:r>
              <a:rPr lang="ja-JP" altLang="en-US" sz="1400" dirty="0">
                <a:latin typeface="UD デジタル 教科書体 NK-R" panose="02020400000000000000" pitchFamily="18" charset="-128"/>
                <a:ea typeface="UD デジタル 教科書体 NK-R" panose="02020400000000000000" pitchFamily="18" charset="-128"/>
              </a:rPr>
              <a:t>「夏のくらし方」には、「白やうすい青はさわやかに見え、すずしく感じます。さらに、着ている人だけでなく、周りの人にもすずしさを感じさせます。」と書かれている。（</a:t>
            </a:r>
            <a:r>
              <a:rPr lang="en-US" altLang="ja-JP" sz="1400" dirty="0">
                <a:latin typeface="UD デジタル 教科書体 NK-R" panose="02020400000000000000" pitchFamily="18" charset="-128"/>
                <a:ea typeface="UD デジタル 教科書体 NK-R" panose="02020400000000000000" pitchFamily="18" charset="-128"/>
              </a:rPr>
              <a:t>78</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28" name="正方形/長方形 27">
            <a:extLst>
              <a:ext uri="{FF2B5EF4-FFF2-40B4-BE49-F238E27FC236}">
                <a16:creationId xmlns:a16="http://schemas.microsoft.com/office/drawing/2014/main" id="{6679A267-25B3-7360-3975-577696C0EFD2}"/>
              </a:ext>
            </a:extLst>
          </p:cNvPr>
          <p:cNvSpPr/>
          <p:nvPr/>
        </p:nvSpPr>
        <p:spPr>
          <a:xfrm>
            <a:off x="4214257" y="5628840"/>
            <a:ext cx="3810156" cy="591669"/>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H</a:t>
            </a:r>
            <a:r>
              <a:rPr kumimoji="1" lang="en-US" altLang="ja-JP" sz="2000" b="1" i="0" u="none" strike="noStrike" kern="12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mn-cs"/>
              </a:rPr>
              <a:t> </a:t>
            </a:r>
            <a:r>
              <a:rPr lang="ja-JP" altLang="en-US" sz="1400" dirty="0">
                <a:latin typeface="UD デジタル 教科書体 NK-R" panose="02020400000000000000" pitchFamily="18" charset="-128"/>
                <a:ea typeface="UD デジタル 教科書体 NK-R" panose="02020400000000000000" pitchFamily="18" charset="-128"/>
              </a:rPr>
              <a:t>「色の効果」という本には、「白は雪の色であり、冷たい印象がある。」と書いている。（</a:t>
            </a:r>
            <a:r>
              <a:rPr lang="en-US" altLang="ja-JP" sz="1400" dirty="0">
                <a:latin typeface="UD デジタル 教科書体 NK-R" panose="02020400000000000000" pitchFamily="18" charset="-128"/>
                <a:ea typeface="UD デジタル 教科書体 NK-R" panose="02020400000000000000" pitchFamily="18" charset="-128"/>
              </a:rPr>
              <a:t>40</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34" name="正方形/長方形 33">
            <a:extLst>
              <a:ext uri="{FF2B5EF4-FFF2-40B4-BE49-F238E27FC236}">
                <a16:creationId xmlns:a16="http://schemas.microsoft.com/office/drawing/2014/main" id="{E2FC020C-75F3-868B-AA6E-0983272CBC8E}"/>
              </a:ext>
            </a:extLst>
          </p:cNvPr>
          <p:cNvSpPr/>
          <p:nvPr/>
        </p:nvSpPr>
        <p:spPr>
          <a:xfrm>
            <a:off x="8167247" y="4117432"/>
            <a:ext cx="3810156" cy="966084"/>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F </a:t>
            </a:r>
            <a:r>
              <a:rPr lang="ja-JP" altLang="en-US" sz="1400" dirty="0">
                <a:latin typeface="UD デジタル 教科書体 NK-R" panose="02020400000000000000" pitchFamily="18" charset="-128"/>
                <a:ea typeface="UD デジタル 教科書体 NK-R" panose="02020400000000000000" pitchFamily="18" charset="-128"/>
              </a:rPr>
              <a:t>生活と太陽という本では、白は熱や光を反しゃすると書かれているため、白などの光をきゅうしゅうしにくい服を着ることで、長そででも暑くなく過ごすことができそうだ。（</a:t>
            </a:r>
            <a:r>
              <a:rPr lang="en-US" altLang="ja-JP" sz="1400" dirty="0">
                <a:latin typeface="UD デジタル 教科書体 NK-R" panose="02020400000000000000" pitchFamily="18" charset="-128"/>
                <a:ea typeface="UD デジタル 教科書体 NK-R" panose="02020400000000000000" pitchFamily="18" charset="-128"/>
              </a:rPr>
              <a:t>78</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36" name="正方形/長方形 35">
            <a:extLst>
              <a:ext uri="{FF2B5EF4-FFF2-40B4-BE49-F238E27FC236}">
                <a16:creationId xmlns:a16="http://schemas.microsoft.com/office/drawing/2014/main" id="{9E288577-BE8C-367F-67B8-6B573C9DDC71}"/>
              </a:ext>
            </a:extLst>
          </p:cNvPr>
          <p:cNvSpPr/>
          <p:nvPr/>
        </p:nvSpPr>
        <p:spPr>
          <a:xfrm>
            <a:off x="259466" y="5283815"/>
            <a:ext cx="3810156" cy="966084"/>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G </a:t>
            </a:r>
            <a:r>
              <a:rPr lang="ja-JP" altLang="en-US" sz="1400" dirty="0">
                <a:latin typeface="UD デジタル 教科書体 NK-R" panose="02020400000000000000" pitchFamily="18" charset="-128"/>
                <a:ea typeface="UD デジタル 教科書体 NK-R" panose="02020400000000000000" pitchFamily="18" charset="-128"/>
              </a:rPr>
              <a:t>緑色の衣服は森や植物を連想させ、すずしく過ごすことができます。また、赤やオレンジ、茶色などは暑そうに見えるので、すずしく過ごすことがむずかしそうだ。（</a:t>
            </a:r>
            <a:r>
              <a:rPr lang="en-US" altLang="ja-JP" sz="1400" dirty="0">
                <a:latin typeface="UD デジタル 教科書体 NK-R" panose="02020400000000000000" pitchFamily="18" charset="-128"/>
                <a:ea typeface="UD デジタル 教科書体 NK-R" panose="02020400000000000000" pitchFamily="18" charset="-128"/>
              </a:rPr>
              <a:t>74</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38" name="正方形/長方形 37">
            <a:extLst>
              <a:ext uri="{FF2B5EF4-FFF2-40B4-BE49-F238E27FC236}">
                <a16:creationId xmlns:a16="http://schemas.microsoft.com/office/drawing/2014/main" id="{8D2E200F-CDD8-DDFC-85DF-3F03ADA49115}"/>
              </a:ext>
            </a:extLst>
          </p:cNvPr>
          <p:cNvSpPr/>
          <p:nvPr/>
        </p:nvSpPr>
        <p:spPr>
          <a:xfrm>
            <a:off x="8151085" y="5264163"/>
            <a:ext cx="3810156" cy="943712"/>
          </a:xfrm>
          <a:prstGeom prst="rect">
            <a:avLst/>
          </a:prstGeom>
          <a:solidFill>
            <a:srgbClr val="F9FFEF"/>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2000" b="1" dirty="0">
                <a:solidFill>
                  <a:srgbClr val="FF0000"/>
                </a:solidFill>
                <a:latin typeface="UD デジタル 教科書体 NK-R" panose="02020400000000000000" pitchFamily="18" charset="-128"/>
                <a:ea typeface="UD デジタル 教科書体 NK-R" panose="02020400000000000000" pitchFamily="18" charset="-128"/>
              </a:rPr>
              <a:t>I </a:t>
            </a:r>
            <a:r>
              <a:rPr lang="ja-JP" altLang="en-US" sz="1400" dirty="0">
                <a:latin typeface="UD デジタル 教科書体 NK-R" panose="02020400000000000000" pitchFamily="18" charset="-128"/>
                <a:ea typeface="UD デジタル 教科書体 NK-R" panose="02020400000000000000" pitchFamily="18" charset="-128"/>
              </a:rPr>
              <a:t>白は雪の色であり、冷たい印象がある。また、白色や青色の衣服は着ている人だけでなく、周りの人にもすずしさを感じさせることができる。</a:t>
            </a:r>
            <a:endParaRPr lang="en-US" altLang="ja-JP" sz="1400" dirty="0">
              <a:latin typeface="UD デジタル 教科書体 NK-R" panose="02020400000000000000" pitchFamily="18" charset="-128"/>
              <a:ea typeface="UD デジタル 教科書体 NK-R" panose="02020400000000000000" pitchFamily="18" charset="-128"/>
            </a:endParaRPr>
          </a:p>
          <a:p>
            <a:pPr algn="r"/>
            <a:r>
              <a:rPr lang="ja-JP" altLang="en-US" sz="1400" dirty="0">
                <a:latin typeface="UD デジタル 教科書体 NK-R" panose="02020400000000000000" pitchFamily="18" charset="-128"/>
                <a:ea typeface="UD デジタル 教科書体 NK-R" panose="02020400000000000000" pitchFamily="18" charset="-128"/>
              </a:rPr>
              <a:t>（</a:t>
            </a:r>
            <a:r>
              <a:rPr lang="en-US" altLang="ja-JP" sz="1400" dirty="0">
                <a:latin typeface="UD デジタル 教科書体 NK-R" panose="02020400000000000000" pitchFamily="18" charset="-128"/>
                <a:ea typeface="UD デジタル 教科書体 NK-R" panose="02020400000000000000" pitchFamily="18" charset="-128"/>
              </a:rPr>
              <a:t>64</a:t>
            </a:r>
            <a:r>
              <a:rPr lang="ja-JP" altLang="en-US" sz="1400" dirty="0">
                <a:latin typeface="UD デジタル 教科書体 NK-R" panose="02020400000000000000" pitchFamily="18" charset="-128"/>
                <a:ea typeface="UD デジタル 教科書体 NK-R" panose="02020400000000000000" pitchFamily="18" charset="-128"/>
              </a:rPr>
              <a:t>字）</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grpSp>
        <p:nvGrpSpPr>
          <p:cNvPr id="4" name="グループ化 3">
            <a:extLst>
              <a:ext uri="{FF2B5EF4-FFF2-40B4-BE49-F238E27FC236}">
                <a16:creationId xmlns:a16="http://schemas.microsoft.com/office/drawing/2014/main" id="{1698C216-453F-E97B-FBA2-134A2220AAB9}"/>
              </a:ext>
            </a:extLst>
          </p:cNvPr>
          <p:cNvGrpSpPr/>
          <p:nvPr/>
        </p:nvGrpSpPr>
        <p:grpSpPr>
          <a:xfrm>
            <a:off x="67558" y="6421704"/>
            <a:ext cx="12056883" cy="499264"/>
            <a:chOff x="0" y="6438864"/>
            <a:chExt cx="12056883" cy="499264"/>
          </a:xfrm>
        </p:grpSpPr>
        <p:pic>
          <p:nvPicPr>
            <p:cNvPr id="16" name="図 15">
              <a:extLst>
                <a:ext uri="{FF2B5EF4-FFF2-40B4-BE49-F238E27FC236}">
                  <a16:creationId xmlns:a16="http://schemas.microsoft.com/office/drawing/2014/main" id="{72C3ECB4-78B0-E19A-9CB8-3695C3AEF37D}"/>
                </a:ext>
              </a:extLst>
            </p:cNvPr>
            <p:cNvPicPr>
              <a:picLocks noChangeAspect="1"/>
            </p:cNvPicPr>
            <p:nvPr/>
          </p:nvPicPr>
          <p:blipFill>
            <a:blip r:embed="rId3"/>
            <a:stretch>
              <a:fillRect/>
            </a:stretch>
          </p:blipFill>
          <p:spPr>
            <a:xfrm>
              <a:off x="0" y="6438864"/>
              <a:ext cx="4953429" cy="419136"/>
            </a:xfrm>
            <a:prstGeom prst="rect">
              <a:avLst/>
            </a:prstGeom>
          </p:spPr>
        </p:pic>
        <p:pic>
          <p:nvPicPr>
            <p:cNvPr id="19" name="図 18">
              <a:extLst>
                <a:ext uri="{FF2B5EF4-FFF2-40B4-BE49-F238E27FC236}">
                  <a16:creationId xmlns:a16="http://schemas.microsoft.com/office/drawing/2014/main" id="{196A11A5-19AA-8968-17EC-F203C7EC499D}"/>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21" name="図 20">
              <a:extLst>
                <a:ext uri="{FF2B5EF4-FFF2-40B4-BE49-F238E27FC236}">
                  <a16:creationId xmlns:a16="http://schemas.microsoft.com/office/drawing/2014/main" id="{27565B42-772B-3EB2-81EF-912FEB30C5FA}"/>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Tree>
    <p:extLst>
      <p:ext uri="{BB962C8B-B14F-4D97-AF65-F5344CB8AC3E}">
        <p14:creationId xmlns:p14="http://schemas.microsoft.com/office/powerpoint/2010/main" val="20758805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06001-C44A-E99D-C9A5-FFB6428FC7E8}"/>
            </a:ext>
          </a:extLst>
        </p:cNvPr>
        <p:cNvGrpSpPr/>
        <p:nvPr/>
      </p:nvGrpSpPr>
      <p:grpSpPr>
        <a:xfrm>
          <a:off x="0" y="0"/>
          <a:ext cx="0" cy="0"/>
          <a:chOff x="0" y="0"/>
          <a:chExt cx="0" cy="0"/>
        </a:xfrm>
      </p:grpSpPr>
      <p:grpSp>
        <p:nvGrpSpPr>
          <p:cNvPr id="11" name="グループ化 10">
            <a:extLst>
              <a:ext uri="{FF2B5EF4-FFF2-40B4-BE49-F238E27FC236}">
                <a16:creationId xmlns:a16="http://schemas.microsoft.com/office/drawing/2014/main" id="{9394662E-A1F4-AAFF-68B2-49877A7E76F6}"/>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2E03A859-6395-EC43-4DE8-8122D0E27559}"/>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A5D89176-3003-E68A-CD2D-CF248B5A4BCD}"/>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8188A059-BC8E-CFCC-AEFA-14F791B7D143}"/>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18" name="正方形/長方形 17">
            <a:extLst>
              <a:ext uri="{FF2B5EF4-FFF2-40B4-BE49-F238E27FC236}">
                <a16:creationId xmlns:a16="http://schemas.microsoft.com/office/drawing/2014/main" id="{2C051961-CAF3-0CAE-08A1-454C07ECEB55}"/>
              </a:ext>
            </a:extLst>
          </p:cNvPr>
          <p:cNvSpPr/>
          <p:nvPr/>
        </p:nvSpPr>
        <p:spPr>
          <a:xfrm>
            <a:off x="91578" y="1361997"/>
            <a:ext cx="10131209" cy="499264"/>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2800" dirty="0">
                <a:latin typeface="UD デジタル 教科書体 NK-R" panose="02020400000000000000" pitchFamily="18" charset="-128"/>
                <a:ea typeface="UD デジタル 教科書体 NK-R" panose="02020400000000000000" pitchFamily="18" charset="-128"/>
              </a:rPr>
              <a:t>・誤答を３つのグループに分類し、なぜ誤答になるのか書きましょう。</a:t>
            </a:r>
            <a:endParaRPr lang="en-US" altLang="ja-JP" sz="2800" dirty="0">
              <a:latin typeface="UD デジタル 教科書体 NK-R" panose="02020400000000000000" pitchFamily="18" charset="-128"/>
              <a:ea typeface="UD デジタル 教科書体 NK-R" panose="02020400000000000000" pitchFamily="18" charset="-128"/>
            </a:endParaRPr>
          </a:p>
        </p:txBody>
      </p:sp>
      <p:grpSp>
        <p:nvGrpSpPr>
          <p:cNvPr id="4" name="グループ化 3">
            <a:extLst>
              <a:ext uri="{FF2B5EF4-FFF2-40B4-BE49-F238E27FC236}">
                <a16:creationId xmlns:a16="http://schemas.microsoft.com/office/drawing/2014/main" id="{6579EB18-B3BA-04F6-F3BD-9CFF27802F6B}"/>
              </a:ext>
            </a:extLst>
          </p:cNvPr>
          <p:cNvGrpSpPr/>
          <p:nvPr/>
        </p:nvGrpSpPr>
        <p:grpSpPr>
          <a:xfrm>
            <a:off x="67558" y="6421704"/>
            <a:ext cx="12056883" cy="499264"/>
            <a:chOff x="0" y="6438864"/>
            <a:chExt cx="12056883" cy="499264"/>
          </a:xfrm>
        </p:grpSpPr>
        <p:pic>
          <p:nvPicPr>
            <p:cNvPr id="16" name="図 15">
              <a:extLst>
                <a:ext uri="{FF2B5EF4-FFF2-40B4-BE49-F238E27FC236}">
                  <a16:creationId xmlns:a16="http://schemas.microsoft.com/office/drawing/2014/main" id="{3748CD29-1DA8-960F-C8B5-3491DEAAAA9F}"/>
                </a:ext>
              </a:extLst>
            </p:cNvPr>
            <p:cNvPicPr>
              <a:picLocks noChangeAspect="1"/>
            </p:cNvPicPr>
            <p:nvPr/>
          </p:nvPicPr>
          <p:blipFill>
            <a:blip r:embed="rId3"/>
            <a:stretch>
              <a:fillRect/>
            </a:stretch>
          </p:blipFill>
          <p:spPr>
            <a:xfrm>
              <a:off x="0" y="6438864"/>
              <a:ext cx="4953429" cy="419136"/>
            </a:xfrm>
            <a:prstGeom prst="rect">
              <a:avLst/>
            </a:prstGeom>
          </p:spPr>
        </p:pic>
        <p:pic>
          <p:nvPicPr>
            <p:cNvPr id="19" name="図 18">
              <a:extLst>
                <a:ext uri="{FF2B5EF4-FFF2-40B4-BE49-F238E27FC236}">
                  <a16:creationId xmlns:a16="http://schemas.microsoft.com/office/drawing/2014/main" id="{20F0C8C4-3195-A256-3534-98DF7C0C8F7B}"/>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21" name="図 20">
              <a:extLst>
                <a:ext uri="{FF2B5EF4-FFF2-40B4-BE49-F238E27FC236}">
                  <a16:creationId xmlns:a16="http://schemas.microsoft.com/office/drawing/2014/main" id="{2931FB6F-3C69-5070-FBCB-5F00C6DAE4BE}"/>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3" name="正方形/長方形 2">
            <a:extLst>
              <a:ext uri="{FF2B5EF4-FFF2-40B4-BE49-F238E27FC236}">
                <a16:creationId xmlns:a16="http://schemas.microsoft.com/office/drawing/2014/main" id="{77617A37-FDAA-59CB-35B7-37DD5B9650F3}"/>
              </a:ext>
            </a:extLst>
          </p:cNvPr>
          <p:cNvSpPr/>
          <p:nvPr/>
        </p:nvSpPr>
        <p:spPr>
          <a:xfrm>
            <a:off x="8162421" y="1961136"/>
            <a:ext cx="3697877" cy="4303492"/>
          </a:xfrm>
          <a:prstGeom prst="rect">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800" dirty="0">
                <a:solidFill>
                  <a:schemeClr val="tx1"/>
                </a:solidFill>
                <a:latin typeface="UD デジタル 教科書体 NK-R" panose="02020400000000000000" pitchFamily="18" charset="-128"/>
                <a:ea typeface="UD デジタル 教科書体 NK-R" panose="02020400000000000000" pitchFamily="18" charset="-128"/>
              </a:rPr>
              <a:t>アルファベット：　　　</a:t>
            </a: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r>
              <a:rPr lang="ja-JP" altLang="en-US" sz="2800" dirty="0">
                <a:solidFill>
                  <a:schemeClr val="tx1"/>
                </a:solidFill>
                <a:latin typeface="UD デジタル 教科書体 NK-R" panose="02020400000000000000" pitchFamily="18" charset="-128"/>
                <a:ea typeface="UD デジタル 教科書体 NK-R" panose="02020400000000000000" pitchFamily="18" charset="-128"/>
              </a:rPr>
              <a:t>誤答になる理由</a:t>
            </a:r>
            <a:endParaRPr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endParaRPr kumimoji="1" lang="ja-JP" altLang="en-US" sz="28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29" name="正方形/長方形 28">
            <a:extLst>
              <a:ext uri="{FF2B5EF4-FFF2-40B4-BE49-F238E27FC236}">
                <a16:creationId xmlns:a16="http://schemas.microsoft.com/office/drawing/2014/main" id="{7B6806A5-AB67-11D7-9806-2DFA7A3A0866}"/>
              </a:ext>
            </a:extLst>
          </p:cNvPr>
          <p:cNvSpPr/>
          <p:nvPr/>
        </p:nvSpPr>
        <p:spPr>
          <a:xfrm>
            <a:off x="331701" y="1945751"/>
            <a:ext cx="3697877" cy="4303492"/>
          </a:xfrm>
          <a:prstGeom prst="rect">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800" dirty="0">
                <a:solidFill>
                  <a:schemeClr val="tx1"/>
                </a:solidFill>
                <a:latin typeface="UD デジタル 教科書体 NK-R" panose="02020400000000000000" pitchFamily="18" charset="-128"/>
                <a:ea typeface="UD デジタル 教科書体 NK-R" panose="02020400000000000000" pitchFamily="18" charset="-128"/>
              </a:rPr>
              <a:t>アルファベット：　　　</a:t>
            </a: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r>
              <a:rPr lang="ja-JP" altLang="en-US" sz="2800" dirty="0">
                <a:solidFill>
                  <a:schemeClr val="tx1"/>
                </a:solidFill>
                <a:latin typeface="UD デジタル 教科書体 NK-R" panose="02020400000000000000" pitchFamily="18" charset="-128"/>
                <a:ea typeface="UD デジタル 教科書体 NK-R" panose="02020400000000000000" pitchFamily="18" charset="-128"/>
              </a:rPr>
              <a:t>誤答になる理由</a:t>
            </a:r>
            <a:endParaRPr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endParaRPr kumimoji="1" lang="ja-JP" altLang="en-US" sz="28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31" name="正方形/長方形 30">
            <a:extLst>
              <a:ext uri="{FF2B5EF4-FFF2-40B4-BE49-F238E27FC236}">
                <a16:creationId xmlns:a16="http://schemas.microsoft.com/office/drawing/2014/main" id="{47E4F028-87A8-B2EA-8F1F-86177065CB19}"/>
              </a:ext>
            </a:extLst>
          </p:cNvPr>
          <p:cNvSpPr/>
          <p:nvPr/>
        </p:nvSpPr>
        <p:spPr>
          <a:xfrm>
            <a:off x="4247061" y="1945751"/>
            <a:ext cx="3697877" cy="4303492"/>
          </a:xfrm>
          <a:prstGeom prst="rect">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800" dirty="0">
                <a:solidFill>
                  <a:schemeClr val="tx1"/>
                </a:solidFill>
                <a:latin typeface="UD デジタル 教科書体 NK-R" panose="02020400000000000000" pitchFamily="18" charset="-128"/>
                <a:ea typeface="UD デジタル 教科書体 NK-R" panose="02020400000000000000" pitchFamily="18" charset="-128"/>
              </a:rPr>
              <a:t>アルファベット：　　　</a:t>
            </a: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r>
              <a:rPr lang="ja-JP" altLang="en-US" sz="2800" dirty="0">
                <a:solidFill>
                  <a:schemeClr val="tx1"/>
                </a:solidFill>
                <a:latin typeface="UD デジタル 教科書体 NK-R" panose="02020400000000000000" pitchFamily="18" charset="-128"/>
                <a:ea typeface="UD デジタル 教科書体 NK-R" panose="02020400000000000000" pitchFamily="18" charset="-128"/>
              </a:rPr>
              <a:t>誤答になる理由</a:t>
            </a:r>
            <a:endParaRPr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endParaRPr kumimoji="1" lang="ja-JP" altLang="en-US" sz="28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33" name="正方形/長方形 32">
            <a:extLst>
              <a:ext uri="{FF2B5EF4-FFF2-40B4-BE49-F238E27FC236}">
                <a16:creationId xmlns:a16="http://schemas.microsoft.com/office/drawing/2014/main" id="{98F176F1-98D1-5482-0286-545B3D01213A}"/>
              </a:ext>
            </a:extLst>
          </p:cNvPr>
          <p:cNvSpPr/>
          <p:nvPr/>
        </p:nvSpPr>
        <p:spPr>
          <a:xfrm>
            <a:off x="207039" y="608282"/>
            <a:ext cx="3358093"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4000" dirty="0">
                <a:latin typeface="UD デジタル 教科書体 NK-R" panose="02020400000000000000" pitchFamily="18" charset="-128"/>
                <a:ea typeface="UD デジタル 教科書体 NK-R" panose="02020400000000000000" pitchFamily="18" charset="-128"/>
              </a:rPr>
              <a:t>ワークシート②</a:t>
            </a:r>
          </a:p>
        </p:txBody>
      </p:sp>
    </p:spTree>
    <p:extLst>
      <p:ext uri="{BB962C8B-B14F-4D97-AF65-F5344CB8AC3E}">
        <p14:creationId xmlns:p14="http://schemas.microsoft.com/office/powerpoint/2010/main" val="29851736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101A9-E229-E219-0930-BE1981BFC939}"/>
            </a:ext>
          </a:extLst>
        </p:cNvPr>
        <p:cNvGrpSpPr/>
        <p:nvPr/>
      </p:nvGrpSpPr>
      <p:grpSpPr>
        <a:xfrm>
          <a:off x="0" y="0"/>
          <a:ext cx="0" cy="0"/>
          <a:chOff x="0" y="0"/>
          <a:chExt cx="0" cy="0"/>
        </a:xfrm>
      </p:grpSpPr>
      <p:grpSp>
        <p:nvGrpSpPr>
          <p:cNvPr id="11" name="グループ化 10">
            <a:extLst>
              <a:ext uri="{FF2B5EF4-FFF2-40B4-BE49-F238E27FC236}">
                <a16:creationId xmlns:a16="http://schemas.microsoft.com/office/drawing/2014/main" id="{0EF7D0A9-FAEC-D12C-B5DD-B48384731EED}"/>
              </a:ext>
            </a:extLst>
          </p:cNvPr>
          <p:cNvGrpSpPr/>
          <p:nvPr/>
        </p:nvGrpSpPr>
        <p:grpSpPr>
          <a:xfrm>
            <a:off x="91578" y="37708"/>
            <a:ext cx="12056883" cy="499264"/>
            <a:chOff x="0" y="6438864"/>
            <a:chExt cx="12056883" cy="499264"/>
          </a:xfrm>
        </p:grpSpPr>
        <p:pic>
          <p:nvPicPr>
            <p:cNvPr id="12" name="図 11">
              <a:extLst>
                <a:ext uri="{FF2B5EF4-FFF2-40B4-BE49-F238E27FC236}">
                  <a16:creationId xmlns:a16="http://schemas.microsoft.com/office/drawing/2014/main" id="{FF18BE08-35C0-D54D-66F5-0EAFDF254242}"/>
                </a:ext>
              </a:extLst>
            </p:cNvPr>
            <p:cNvPicPr>
              <a:picLocks noChangeAspect="1"/>
            </p:cNvPicPr>
            <p:nvPr/>
          </p:nvPicPr>
          <p:blipFill>
            <a:blip r:embed="rId3"/>
            <a:stretch>
              <a:fillRect/>
            </a:stretch>
          </p:blipFill>
          <p:spPr>
            <a:xfrm>
              <a:off x="0" y="6438864"/>
              <a:ext cx="4953429" cy="419136"/>
            </a:xfrm>
            <a:prstGeom prst="rect">
              <a:avLst/>
            </a:prstGeom>
          </p:spPr>
        </p:pic>
        <p:pic>
          <p:nvPicPr>
            <p:cNvPr id="13" name="図 12">
              <a:extLst>
                <a:ext uri="{FF2B5EF4-FFF2-40B4-BE49-F238E27FC236}">
                  <a16:creationId xmlns:a16="http://schemas.microsoft.com/office/drawing/2014/main" id="{6EDC6A59-D6A4-BED7-ED3E-39845FF9C964}"/>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14" name="図 13">
              <a:extLst>
                <a:ext uri="{FF2B5EF4-FFF2-40B4-BE49-F238E27FC236}">
                  <a16:creationId xmlns:a16="http://schemas.microsoft.com/office/drawing/2014/main" id="{60FA1F11-709A-E553-2CDB-29F22B5836A5}"/>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18" name="正方形/長方形 17">
            <a:extLst>
              <a:ext uri="{FF2B5EF4-FFF2-40B4-BE49-F238E27FC236}">
                <a16:creationId xmlns:a16="http://schemas.microsoft.com/office/drawing/2014/main" id="{00F36192-1DD3-48C5-7D52-C469173B893A}"/>
              </a:ext>
            </a:extLst>
          </p:cNvPr>
          <p:cNvSpPr/>
          <p:nvPr/>
        </p:nvSpPr>
        <p:spPr>
          <a:xfrm>
            <a:off x="91578" y="1361997"/>
            <a:ext cx="10131209" cy="499264"/>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ja-JP" altLang="en-US" sz="2800" dirty="0">
                <a:latin typeface="UD デジタル 教科書体 NK-R" panose="02020400000000000000" pitchFamily="18" charset="-128"/>
                <a:ea typeface="UD デジタル 教科書体 NK-R" panose="02020400000000000000" pitchFamily="18" charset="-128"/>
              </a:rPr>
              <a:t>・国語の授業以外で、どのような授業改善が出来そうか書きましょう。</a:t>
            </a:r>
            <a:endParaRPr lang="en-US" altLang="ja-JP" sz="2800" dirty="0">
              <a:latin typeface="UD デジタル 教科書体 NK-R" panose="02020400000000000000" pitchFamily="18" charset="-128"/>
              <a:ea typeface="UD デジタル 教科書体 NK-R" panose="02020400000000000000" pitchFamily="18" charset="-128"/>
            </a:endParaRPr>
          </a:p>
        </p:txBody>
      </p:sp>
      <p:grpSp>
        <p:nvGrpSpPr>
          <p:cNvPr id="4" name="グループ化 3">
            <a:extLst>
              <a:ext uri="{FF2B5EF4-FFF2-40B4-BE49-F238E27FC236}">
                <a16:creationId xmlns:a16="http://schemas.microsoft.com/office/drawing/2014/main" id="{D699FAFA-5700-0066-1C98-AFD98EAC4CBD}"/>
              </a:ext>
            </a:extLst>
          </p:cNvPr>
          <p:cNvGrpSpPr/>
          <p:nvPr/>
        </p:nvGrpSpPr>
        <p:grpSpPr>
          <a:xfrm>
            <a:off x="67558" y="6421704"/>
            <a:ext cx="12056883" cy="499264"/>
            <a:chOff x="0" y="6438864"/>
            <a:chExt cx="12056883" cy="499264"/>
          </a:xfrm>
        </p:grpSpPr>
        <p:pic>
          <p:nvPicPr>
            <p:cNvPr id="16" name="図 15">
              <a:extLst>
                <a:ext uri="{FF2B5EF4-FFF2-40B4-BE49-F238E27FC236}">
                  <a16:creationId xmlns:a16="http://schemas.microsoft.com/office/drawing/2014/main" id="{21BD9EEF-AE9F-AB77-8B1B-E60BD3C5A57C}"/>
                </a:ext>
              </a:extLst>
            </p:cNvPr>
            <p:cNvPicPr>
              <a:picLocks noChangeAspect="1"/>
            </p:cNvPicPr>
            <p:nvPr/>
          </p:nvPicPr>
          <p:blipFill>
            <a:blip r:embed="rId3"/>
            <a:stretch>
              <a:fillRect/>
            </a:stretch>
          </p:blipFill>
          <p:spPr>
            <a:xfrm>
              <a:off x="0" y="6438864"/>
              <a:ext cx="4953429" cy="419136"/>
            </a:xfrm>
            <a:prstGeom prst="rect">
              <a:avLst/>
            </a:prstGeom>
          </p:spPr>
        </p:pic>
        <p:pic>
          <p:nvPicPr>
            <p:cNvPr id="19" name="図 18">
              <a:extLst>
                <a:ext uri="{FF2B5EF4-FFF2-40B4-BE49-F238E27FC236}">
                  <a16:creationId xmlns:a16="http://schemas.microsoft.com/office/drawing/2014/main" id="{266676EB-C137-4B2B-13CF-7941C9EF10CF}"/>
                </a:ext>
              </a:extLst>
            </p:cNvPr>
            <p:cNvPicPr>
              <a:picLocks noChangeAspect="1"/>
            </p:cNvPicPr>
            <p:nvPr/>
          </p:nvPicPr>
          <p:blipFill>
            <a:blip r:embed="rId3"/>
            <a:stretch>
              <a:fillRect/>
            </a:stretch>
          </p:blipFill>
          <p:spPr>
            <a:xfrm>
              <a:off x="4990373" y="6438864"/>
              <a:ext cx="4953429" cy="419136"/>
            </a:xfrm>
            <a:prstGeom prst="rect">
              <a:avLst/>
            </a:prstGeom>
          </p:spPr>
        </p:pic>
        <p:pic>
          <p:nvPicPr>
            <p:cNvPr id="21" name="図 20">
              <a:extLst>
                <a:ext uri="{FF2B5EF4-FFF2-40B4-BE49-F238E27FC236}">
                  <a16:creationId xmlns:a16="http://schemas.microsoft.com/office/drawing/2014/main" id="{2293BD33-051A-574D-7A19-E2292568B02E}"/>
                </a:ext>
              </a:extLst>
            </p:cNvPr>
            <p:cNvPicPr>
              <a:picLocks noChangeAspect="1"/>
            </p:cNvPicPr>
            <p:nvPr/>
          </p:nvPicPr>
          <p:blipFill>
            <a:blip r:embed="rId3"/>
            <a:srcRect t="1" r="58087" b="-19118"/>
            <a:stretch>
              <a:fillRect/>
            </a:stretch>
          </p:blipFill>
          <p:spPr>
            <a:xfrm>
              <a:off x="9980747" y="6438864"/>
              <a:ext cx="2076136" cy="499264"/>
            </a:xfrm>
            <a:prstGeom prst="rect">
              <a:avLst/>
            </a:prstGeom>
          </p:spPr>
        </p:pic>
      </p:grpSp>
      <p:sp>
        <p:nvSpPr>
          <p:cNvPr id="3" name="正方形/長方形 2">
            <a:extLst>
              <a:ext uri="{FF2B5EF4-FFF2-40B4-BE49-F238E27FC236}">
                <a16:creationId xmlns:a16="http://schemas.microsoft.com/office/drawing/2014/main" id="{436BCD99-2DCD-1097-6294-E10F50137068}"/>
              </a:ext>
            </a:extLst>
          </p:cNvPr>
          <p:cNvSpPr/>
          <p:nvPr/>
        </p:nvSpPr>
        <p:spPr>
          <a:xfrm>
            <a:off x="6575462" y="1945751"/>
            <a:ext cx="5276668" cy="4303492"/>
          </a:xfrm>
          <a:prstGeom prst="rect">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dirty="0">
                <a:solidFill>
                  <a:schemeClr val="tx1"/>
                </a:solidFill>
                <a:latin typeface="UD デジタル 教科書体 NK-R" panose="02020400000000000000" pitchFamily="18" charset="-128"/>
                <a:ea typeface="UD デジタル 教科書体 NK-R" panose="02020400000000000000" pitchFamily="18" charset="-128"/>
              </a:rPr>
              <a:t>他の人の考えで参考になったこと</a:t>
            </a:r>
            <a:endParaRPr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endParaRPr kumimoji="1" lang="ja-JP" altLang="en-US" sz="28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29" name="正方形/長方形 28">
            <a:extLst>
              <a:ext uri="{FF2B5EF4-FFF2-40B4-BE49-F238E27FC236}">
                <a16:creationId xmlns:a16="http://schemas.microsoft.com/office/drawing/2014/main" id="{BDAA3FF8-E266-B048-5415-813EB9B9AF70}"/>
              </a:ext>
            </a:extLst>
          </p:cNvPr>
          <p:cNvSpPr/>
          <p:nvPr/>
        </p:nvSpPr>
        <p:spPr>
          <a:xfrm>
            <a:off x="331702" y="1945751"/>
            <a:ext cx="6120470" cy="4303492"/>
          </a:xfrm>
          <a:prstGeom prst="rect">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chemeClr val="tx1"/>
                </a:solidFill>
                <a:latin typeface="UD デジタル 教科書体 NK-R" panose="02020400000000000000" pitchFamily="18" charset="-128"/>
                <a:ea typeface="UD デジタル 教科書体 NK-R" panose="02020400000000000000" pitchFamily="18" charset="-128"/>
              </a:rPr>
              <a:t>授業アイディアや意識したいこと</a:t>
            </a: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pPr algn="ctr"/>
            <a:endParaRPr kumimoji="1" lang="en-US" altLang="ja-JP" sz="2800" dirty="0">
              <a:solidFill>
                <a:schemeClr val="tx1"/>
              </a:solidFill>
              <a:latin typeface="UD デジタル 教科書体 NK-R" panose="02020400000000000000" pitchFamily="18" charset="-128"/>
              <a:ea typeface="UD デジタル 教科書体 NK-R" panose="02020400000000000000" pitchFamily="18" charset="-128"/>
            </a:endParaRPr>
          </a:p>
          <a:p>
            <a:endParaRPr kumimoji="1" lang="ja-JP" altLang="en-US" sz="28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5" name="正方形/長方形 4">
            <a:extLst>
              <a:ext uri="{FF2B5EF4-FFF2-40B4-BE49-F238E27FC236}">
                <a16:creationId xmlns:a16="http://schemas.microsoft.com/office/drawing/2014/main" id="{5220C325-6F9B-F2E8-FF2F-BD6C6A8F6BCF}"/>
              </a:ext>
            </a:extLst>
          </p:cNvPr>
          <p:cNvSpPr/>
          <p:nvPr/>
        </p:nvSpPr>
        <p:spPr>
          <a:xfrm>
            <a:off x="207039" y="608282"/>
            <a:ext cx="3358093" cy="669225"/>
          </a:xfrm>
          <a:prstGeom prst="rect">
            <a:avLst/>
          </a:prstGeom>
          <a:solidFill>
            <a:schemeClr val="accent6">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4000" dirty="0">
                <a:latin typeface="UD デジタル 教科書体 NK-R" panose="02020400000000000000" pitchFamily="18" charset="-128"/>
                <a:ea typeface="UD デジタル 教科書体 NK-R" panose="02020400000000000000" pitchFamily="18" charset="-128"/>
              </a:rPr>
              <a:t>ワークシート③</a:t>
            </a:r>
          </a:p>
        </p:txBody>
      </p:sp>
    </p:spTree>
    <p:extLst>
      <p:ext uri="{BB962C8B-B14F-4D97-AF65-F5344CB8AC3E}">
        <p14:creationId xmlns:p14="http://schemas.microsoft.com/office/powerpoint/2010/main" val="267414471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611</TotalTime>
  <Words>5041</Words>
  <Application>Microsoft Office PowerPoint</Application>
  <PresentationFormat>ワイド画面</PresentationFormat>
  <Paragraphs>446</Paragraphs>
  <Slides>25</Slides>
  <Notes>25</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25</vt:i4>
      </vt:variant>
    </vt:vector>
  </HeadingPairs>
  <TitlesOfParts>
    <vt:vector size="31" baseType="lpstr">
      <vt:lpstr>HGP創英角ﾎﾟｯﾌﾟ体</vt:lpstr>
      <vt:lpstr>UD デジタル 教科書体 NK-R</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KPG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user</dc:creator>
  <cp:lastModifiedBy>user</cp:lastModifiedBy>
  <cp:revision>8</cp:revision>
  <cp:lastPrinted>2026-09-17T10:42:55Z</cp:lastPrinted>
  <dcterms:created xsi:type="dcterms:W3CDTF">2026-09-17T01:38:31Z</dcterms:created>
  <dcterms:modified xsi:type="dcterms:W3CDTF">2026-10-13T03:13:00Z</dcterms:modified>
</cp:coreProperties>
</file>