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4" r:id="rId1"/>
  </p:sldMasterIdLst>
  <p:notesMasterIdLst>
    <p:notesMasterId r:id="rId3"/>
  </p:notesMasterIdLst>
  <p:sldIdLst>
    <p:sldId id="291" r:id="rId2"/>
  </p:sldIdLst>
  <p:sldSz cx="9144000" cy="5143500" type="screen16x9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5B5AA17-F52D-41A0-A584-064BF3609FBD}">
  <a:tblStyle styleId="{95B5AA17-F52D-41A0-A584-064BF3609FBD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FEB"/>
          </a:solidFill>
        </a:fill>
      </a:tcStyle>
    </a:wholeTbl>
    <a:band1H>
      <a:tcTxStyle/>
      <a:tcStyle>
        <a:tcBdr/>
        <a:fill>
          <a:solidFill>
            <a:srgbClr val="CBDDD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DD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1B3349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1B3349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1B3349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1B3349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826484B-91FC-4C26-8B21-B03BFF9A0F67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BEAE7"/>
          </a:solidFill>
        </a:fill>
      </a:tcStyle>
    </a:wholeTbl>
    <a:band1H>
      <a:tcTxStyle/>
      <a:tcStyle>
        <a:tcBdr/>
        <a:fill>
          <a:solidFill>
            <a:srgbClr val="F8D2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8D2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3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3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37CC85D-2605-4D91-9AE9-B7F4CCDEA8E3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7E8"/>
          </a:solidFill>
        </a:fill>
      </a:tcStyle>
    </a:wholeTbl>
    <a:band1H>
      <a:tcTxStyle/>
      <a:tcStyle>
        <a:tcBdr/>
        <a:fill>
          <a:solidFill>
            <a:srgbClr val="CBCC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CC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26"/>
    <p:restoredTop sz="94564"/>
  </p:normalViewPr>
  <p:slideViewPr>
    <p:cSldViewPr snapToGrid="0" showGuides="1">
      <p:cViewPr varScale="1">
        <p:scale>
          <a:sx n="335" d="100"/>
          <a:sy n="335" d="100"/>
        </p:scale>
        <p:origin x="1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18830" cy="493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50" tIns="47425" rIns="94850" bIns="47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ja-JP" altLang="en-US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4" y="0"/>
            <a:ext cx="2918830" cy="493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50" tIns="47425" rIns="94850" bIns="474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ja-JP" altLang="en-US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0963" y="741363"/>
            <a:ext cx="6573837" cy="36988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50" tIns="47425" rIns="94850" bIns="47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9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9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9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9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9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9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9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9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9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1285"/>
            <a:ext cx="2918830" cy="493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50" tIns="47425" rIns="94850" bIns="474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ja-JP" altLang="en-US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50" tIns="47425" rIns="94850" bIns="47425" anchor="b" anchorCtr="0">
            <a:noAutofit/>
          </a:bodyPr>
          <a:lstStyle>
            <a:lvl1pPr>
              <a:defRPr b="0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algn="r"/>
            <a:fld id="{00000000-1234-1234-1234-123412341234}" type="slidenum">
              <a:rPr lang="en-US" altLang="ja-JP" sz="1200" smtClean="0">
                <a:solidFill>
                  <a:schemeClr val="dk1"/>
                </a:solidFill>
              </a:rPr>
              <a:pPr algn="r"/>
              <a:t>‹#›</a:t>
            </a:fld>
            <a:endParaRPr lang="ja-JP" altLang="en-US" sz="12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Meiryo UI" panose="020B0604030504040204" pitchFamily="34" charset="-128"/>
        <a:ea typeface="Meiryo UI" panose="020B0604030504040204" pitchFamily="34" charset="-128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 1">
  <p:cSld name="3_Title and Content 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0" y="4894458"/>
            <a:ext cx="9144000" cy="2490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18" b="0" i="0" u="none" strike="noStrike" cap="none" dirty="0">
              <a:solidFill>
                <a:schemeClr val="lt1"/>
              </a:solidFill>
              <a:latin typeface="Meiryo UI" panose="020B0604030504040204" pitchFamily="34" charset="-128"/>
              <a:ea typeface="Meiryo UI" panose="020B0604030504040204" pitchFamily="34" charset="-128"/>
              <a:cs typeface="Arial"/>
              <a:sym typeface="Arial"/>
            </a:endParaRPr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85762" y="583954"/>
            <a:ext cx="8380237" cy="469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241200" lvl="0" indent="-228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 i="0">
                <a:solidFill>
                  <a:schemeClr val="dk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L="914400" lvl="1" indent="-342900" algn="l">
              <a:spcBef>
                <a:spcPts val="931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spcBef>
                <a:spcPts val="931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3pPr>
            <a:lvl4pPr marL="1828800" lvl="3" indent="-342900" algn="l">
              <a:spcBef>
                <a:spcPts val="931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4pPr>
            <a:lvl5pPr marL="2286000" lvl="4" indent="-342900" algn="l">
              <a:spcBef>
                <a:spcPts val="931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685694" y="113364"/>
            <a:ext cx="8388001" cy="352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  <a:defRPr sz="2200" b="1" i="0">
                <a:solidFill>
                  <a:schemeClr val="dk2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7971996" y="4924477"/>
            <a:ext cx="792088" cy="1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12" b="0" i="0" u="none" strike="noStrike" cap="none">
                <a:solidFill>
                  <a:schemeClr val="lt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1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1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1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1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1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1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1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1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  <p:cxnSp>
        <p:nvCxnSpPr>
          <p:cNvPr id="34" name="Google Shape;34;p4"/>
          <p:cNvCxnSpPr/>
          <p:nvPr/>
        </p:nvCxnSpPr>
        <p:spPr>
          <a:xfrm>
            <a:off x="385763" y="1368214"/>
            <a:ext cx="400208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5" name="Google Shape;35;p4"/>
          <p:cNvSpPr txBox="1">
            <a:spLocks noGrp="1"/>
          </p:cNvSpPr>
          <p:nvPr>
            <p:ph type="body" idx="2"/>
          </p:nvPr>
        </p:nvSpPr>
        <p:spPr>
          <a:xfrm>
            <a:off x="385763" y="1106761"/>
            <a:ext cx="4002087" cy="249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241200" lvl="0" indent="-2286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>
                <a:solidFill>
                  <a:schemeClr val="dk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L="914400" lvl="1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36" name="Google Shape;36;p4"/>
          <p:cNvCxnSpPr/>
          <p:nvPr/>
        </p:nvCxnSpPr>
        <p:spPr>
          <a:xfrm>
            <a:off x="4761994" y="1368214"/>
            <a:ext cx="400208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37;p4"/>
          <p:cNvSpPr txBox="1">
            <a:spLocks noGrp="1"/>
          </p:cNvSpPr>
          <p:nvPr>
            <p:ph type="body" idx="3"/>
          </p:nvPr>
        </p:nvSpPr>
        <p:spPr>
          <a:xfrm>
            <a:off x="4761994" y="1106761"/>
            <a:ext cx="4002087" cy="249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241200" lvl="0" indent="-2286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>
                <a:solidFill>
                  <a:schemeClr val="dk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L="914400" lvl="1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4"/>
          </p:nvPr>
        </p:nvSpPr>
        <p:spPr>
          <a:xfrm>
            <a:off x="385763" y="1418583"/>
            <a:ext cx="4002087" cy="249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>
                <a:solidFill>
                  <a:schemeClr val="dk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L="914400" lvl="1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9" name="Google Shape;39;p4"/>
          <p:cNvSpPr txBox="1">
            <a:spLocks noGrp="1"/>
          </p:cNvSpPr>
          <p:nvPr>
            <p:ph type="body" idx="5"/>
          </p:nvPr>
        </p:nvSpPr>
        <p:spPr>
          <a:xfrm>
            <a:off x="4761994" y="1418583"/>
            <a:ext cx="4002087" cy="249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>
                <a:solidFill>
                  <a:schemeClr val="dk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L="914400" lvl="1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931"/>
              </a:spcBef>
              <a:spcAft>
                <a:spcPts val="0"/>
              </a:spcAft>
              <a:buClr>
                <a:schemeClr val="lt1"/>
              </a:buClr>
              <a:buSzPts val="952"/>
              <a:buNone/>
              <a:defRPr sz="952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0" name="Google Shape;40;p4"/>
          <p:cNvSpPr txBox="1"/>
          <p:nvPr/>
        </p:nvSpPr>
        <p:spPr>
          <a:xfrm>
            <a:off x="233772" y="4926818"/>
            <a:ext cx="8530309" cy="18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612" b="0" i="0" u="none" strike="noStrike" cap="none">
                <a:solidFill>
                  <a:schemeClr val="lt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Copyrights 202</a:t>
            </a:r>
            <a:r>
              <a:rPr lang="en-US" altLang="ja-JP" sz="612" b="0" i="0" u="none" strike="noStrike" cap="none" dirty="0">
                <a:solidFill>
                  <a:schemeClr val="lt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5</a:t>
            </a:r>
            <a:r>
              <a:rPr lang="ja-JP" sz="612" b="0" i="0" u="none" strike="noStrike" cap="none">
                <a:solidFill>
                  <a:schemeClr val="lt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 Worklog, Inc.</a:t>
            </a:r>
            <a:endParaRPr b="0" i="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41" name="Google Shape;41;p4"/>
          <p:cNvPicPr preferRelativeResize="0"/>
          <p:nvPr/>
        </p:nvPicPr>
        <p:blipFill rotWithShape="1">
          <a:blip r:embed="rId2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3138" y="109029"/>
            <a:ext cx="385102" cy="3500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764">
          <p15:clr>
            <a:srgbClr val="FBAE40"/>
          </p15:clr>
        </p15:guide>
        <p15:guide id="3" pos="2996">
          <p15:clr>
            <a:srgbClr val="FBAE40"/>
          </p15:clr>
        </p15:guide>
        <p15:guide id="4" pos="5517">
          <p15:clr>
            <a:srgbClr val="FBAE40"/>
          </p15:clr>
        </p15:guide>
        <p15:guide id="5" pos="243">
          <p15:clr>
            <a:srgbClr val="FBAE40"/>
          </p15:clr>
        </p15:guide>
        <p15:guide id="6" orient="horz" pos="69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70113" y="249045"/>
            <a:ext cx="8388000" cy="110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1"/>
              <a:buFont typeface="Arial"/>
              <a:buNone/>
              <a:defRPr sz="2041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70113" y="1356826"/>
            <a:ext cx="8388000" cy="335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80416" algn="l" rtl="0">
              <a:spcBef>
                <a:spcPts val="931"/>
              </a:spcBef>
              <a:spcAft>
                <a:spcPts val="0"/>
              </a:spcAft>
              <a:buClr>
                <a:schemeClr val="dk2"/>
              </a:buClr>
              <a:buSzPts val="816"/>
              <a:buFont typeface="Arial"/>
              <a:buChar char="•"/>
              <a:defRPr sz="81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80416" algn="l" rtl="0">
              <a:spcBef>
                <a:spcPts val="931"/>
              </a:spcBef>
              <a:spcAft>
                <a:spcPts val="0"/>
              </a:spcAft>
              <a:buClr>
                <a:schemeClr val="dk2"/>
              </a:buClr>
              <a:buSzPts val="816"/>
              <a:buFont typeface="Arial"/>
              <a:buChar char="−"/>
              <a:defRPr sz="81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80416" algn="l" rtl="0">
              <a:spcBef>
                <a:spcPts val="931"/>
              </a:spcBef>
              <a:spcAft>
                <a:spcPts val="0"/>
              </a:spcAft>
              <a:buClr>
                <a:schemeClr val="dk2"/>
              </a:buClr>
              <a:buSzPts val="816"/>
              <a:buFont typeface="Arial"/>
              <a:buChar char="−"/>
              <a:defRPr sz="81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0416" algn="l" rtl="0">
              <a:spcBef>
                <a:spcPts val="931"/>
              </a:spcBef>
              <a:spcAft>
                <a:spcPts val="0"/>
              </a:spcAft>
              <a:buClr>
                <a:schemeClr val="dk2"/>
              </a:buClr>
              <a:buSzPts val="816"/>
              <a:buFont typeface="Arial"/>
              <a:buChar char="−"/>
              <a:defRPr sz="81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0416" algn="l" rtl="0">
              <a:spcBef>
                <a:spcPts val="931"/>
              </a:spcBef>
              <a:spcAft>
                <a:spcPts val="0"/>
              </a:spcAft>
              <a:buClr>
                <a:schemeClr val="dk2"/>
              </a:buClr>
              <a:buSzPts val="816"/>
              <a:buFont typeface="Arial"/>
              <a:buChar char="−"/>
              <a:defRPr sz="81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7914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564"/>
              <a:buFont typeface="Arial"/>
              <a:buChar char="•"/>
              <a:defRPr sz="156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7914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564"/>
              <a:buFont typeface="Arial"/>
              <a:buChar char="•"/>
              <a:defRPr sz="156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7914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564"/>
              <a:buFont typeface="Arial"/>
              <a:buChar char="•"/>
              <a:defRPr sz="156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7914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564"/>
              <a:buFont typeface="Arial"/>
              <a:buChar char="•"/>
              <a:defRPr sz="156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370113" y="4709940"/>
            <a:ext cx="7559473" cy="1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12" b="0" i="0" u="none" strike="noStrike" cap="none">
                <a:solidFill>
                  <a:schemeClr val="dk2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ja-JP" altLang="en-US"/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7971996" y="4709940"/>
            <a:ext cx="792088" cy="1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612" b="0" i="0" u="none" strike="noStrike" cap="none">
                <a:solidFill>
                  <a:schemeClr val="dk2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61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61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61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61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61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61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61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61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Meiryo UI" panose="020B0604030504040204" pitchFamily="34" charset="-128"/>
          <a:ea typeface="Meiryo UI" panose="020B0604030504040204" pitchFamily="34" charset="-128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Meiryo UI" panose="020B0604030504040204" pitchFamily="34" charset="-128"/>
          <a:ea typeface="Meiryo UI" panose="020B0604030504040204" pitchFamily="34" charset="-128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E8B0DD32-F550-F33C-C8B3-490ED182F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CSV</a:t>
            </a:r>
            <a:r>
              <a:rPr lang="ja-JP" altLang="en-US"/>
              <a:t>ファイルを</a:t>
            </a:r>
            <a:r>
              <a:rPr lang="en-US" altLang="ja-JP" dirty="0"/>
              <a:t>Excel</a:t>
            </a:r>
            <a:r>
              <a:rPr lang="ja-JP" altLang="en-US"/>
              <a:t>に変換する方法（</a:t>
            </a:r>
            <a:r>
              <a:rPr lang="en-US" altLang="ja-JP" dirty="0"/>
              <a:t>Windows/Mac</a:t>
            </a:r>
            <a:r>
              <a:rPr lang="ja-JP" altLang="en-US"/>
              <a:t>）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9704582-738E-BE91-E349-255332AC7B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1</a:t>
            </a:fld>
            <a:endParaRPr lang="ja-JP" altLang="en-US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D34CE9C1-CEB2-FF1C-6DC8-921748C8B8D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altLang="ja-JP" dirty="0"/>
              <a:t>①</a:t>
            </a:r>
            <a:r>
              <a:rPr lang="ja-JP" altLang="en-US"/>
              <a:t>ファイルの保存メニューを開く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35F69CDD-A1E6-3ABD-75E8-FD405DA1BAC7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ja-JP" dirty="0"/>
              <a:t>②</a:t>
            </a:r>
            <a:r>
              <a:rPr lang="ja-JP" altLang="en-US"/>
              <a:t>ファイル形式の変更・保存</a:t>
            </a:r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D92F794B-532A-F8BB-B597-DEF49514906B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r>
              <a:rPr lang="ja-JP" altLang="en-US"/>
              <a:t>トップメニューの「ファイル</a:t>
            </a:r>
            <a:r>
              <a:rPr lang="en-US" altLang="ja-JP" dirty="0"/>
              <a:t>&gt;</a:t>
            </a:r>
            <a:r>
              <a:rPr lang="ja-JP" altLang="en-US"/>
              <a:t>名前を付けて保存」を選択してください。</a:t>
            </a: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F09F9EF7-87AB-D17A-F17E-08D48009291E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r>
              <a:rPr lang="ja-JP" altLang="en-US"/>
              <a:t>「ファイル形式」で“</a:t>
            </a:r>
            <a:r>
              <a:rPr lang="en-US" altLang="ja-JP" dirty="0"/>
              <a:t>Excel</a:t>
            </a:r>
            <a:r>
              <a:rPr lang="ja-JP" altLang="en-US"/>
              <a:t>ブック</a:t>
            </a:r>
            <a:r>
              <a:rPr lang="en-US" altLang="ja-JP" dirty="0"/>
              <a:t>(.xlsx)</a:t>
            </a:r>
            <a:r>
              <a:rPr lang="ja-JP" altLang="en-US"/>
              <a:t>”をし、保存してください。</a:t>
            </a:r>
          </a:p>
        </p:txBody>
      </p:sp>
      <p:pic>
        <p:nvPicPr>
          <p:cNvPr id="15" name="図 14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1714EED4-3C0E-FC5A-23E1-A2F08B96E6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040" y="1943300"/>
            <a:ext cx="3035994" cy="2428795"/>
          </a:xfrm>
          <a:prstGeom prst="rect">
            <a:avLst/>
          </a:prstGeom>
        </p:spPr>
      </p:pic>
      <p:pic>
        <p:nvPicPr>
          <p:cNvPr id="17" name="図 16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84A9953E-25E2-C1EC-F999-DC9804F84C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42" y="1943300"/>
            <a:ext cx="3990165" cy="242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4225"/>
      </p:ext>
    </p:extLst>
  </p:cSld>
  <p:clrMapOvr>
    <a:masterClrMapping/>
  </p:clrMapOvr>
</p:sld>
</file>

<file path=ppt/theme/theme1.xml><?xml version="1.0" encoding="utf-8"?>
<a:theme xmlns:a="http://schemas.openxmlformats.org/drawingml/2006/main" name="Deloitte Proposal Template A4_100114">
  <a:themeElements>
    <a:clrScheme name="Worklogオフィシャル">
      <a:dk1>
        <a:srgbClr val="000000"/>
      </a:dk1>
      <a:lt1>
        <a:srgbClr val="FFFFFF"/>
      </a:lt1>
      <a:dk2>
        <a:srgbClr val="5E5E5E"/>
      </a:dk2>
      <a:lt2>
        <a:srgbClr val="DDDDDD"/>
      </a:lt2>
      <a:accent1>
        <a:srgbClr val="1B3349"/>
      </a:accent1>
      <a:accent2>
        <a:srgbClr val="21578E"/>
      </a:accent2>
      <a:accent3>
        <a:srgbClr val="EC682C"/>
      </a:accent3>
      <a:accent4>
        <a:srgbClr val="F6F6EA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62</Words>
  <Application>Microsoft Macintosh PowerPoint</Application>
  <PresentationFormat>画面に合わせる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 UI</vt:lpstr>
      <vt:lpstr>Arial</vt:lpstr>
      <vt:lpstr>Deloitte Proposal Template A4_100114</vt:lpstr>
      <vt:lpstr>CSVファイルをExcelに変換する方法（Windows/Mac）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かながわSDGs提案資料</dc:title>
  <cp:lastModifiedBy>jumpei.yamamoto</cp:lastModifiedBy>
  <cp:revision>11</cp:revision>
  <dcterms:modified xsi:type="dcterms:W3CDTF">2025-08-19T08:40:30Z</dcterms:modified>
</cp:coreProperties>
</file>