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3"/>
  </p:notesMasterIdLst>
  <p:handoutMasterIdLst>
    <p:handoutMasterId r:id="rId64"/>
  </p:handoutMasterIdLst>
  <p:sldIdLst>
    <p:sldId id="832" r:id="rId2"/>
    <p:sldId id="833" r:id="rId3"/>
    <p:sldId id="834" r:id="rId4"/>
    <p:sldId id="835" r:id="rId5"/>
    <p:sldId id="836" r:id="rId6"/>
    <p:sldId id="837" r:id="rId7"/>
    <p:sldId id="838" r:id="rId8"/>
    <p:sldId id="839" r:id="rId9"/>
    <p:sldId id="840" r:id="rId10"/>
    <p:sldId id="841" r:id="rId11"/>
    <p:sldId id="842" r:id="rId12"/>
    <p:sldId id="843" r:id="rId13"/>
    <p:sldId id="844" r:id="rId14"/>
    <p:sldId id="845" r:id="rId15"/>
    <p:sldId id="846" r:id="rId16"/>
    <p:sldId id="847" r:id="rId17"/>
    <p:sldId id="848" r:id="rId18"/>
    <p:sldId id="849" r:id="rId19"/>
    <p:sldId id="850" r:id="rId20"/>
    <p:sldId id="851" r:id="rId21"/>
    <p:sldId id="599" r:id="rId22"/>
    <p:sldId id="852" r:id="rId23"/>
    <p:sldId id="853" r:id="rId24"/>
    <p:sldId id="854" r:id="rId25"/>
    <p:sldId id="433" r:id="rId26"/>
    <p:sldId id="855" r:id="rId27"/>
    <p:sldId id="856" r:id="rId28"/>
    <p:sldId id="857" r:id="rId29"/>
    <p:sldId id="858" r:id="rId30"/>
    <p:sldId id="859" r:id="rId31"/>
    <p:sldId id="860" r:id="rId32"/>
    <p:sldId id="861" r:id="rId33"/>
    <p:sldId id="862" r:id="rId34"/>
    <p:sldId id="863" r:id="rId35"/>
    <p:sldId id="864" r:id="rId36"/>
    <p:sldId id="865" r:id="rId37"/>
    <p:sldId id="866" r:id="rId38"/>
    <p:sldId id="867" r:id="rId39"/>
    <p:sldId id="868" r:id="rId40"/>
    <p:sldId id="869" r:id="rId41"/>
    <p:sldId id="554" r:id="rId42"/>
    <p:sldId id="870" r:id="rId43"/>
    <p:sldId id="871" r:id="rId44"/>
    <p:sldId id="557" r:id="rId45"/>
    <p:sldId id="558" r:id="rId46"/>
    <p:sldId id="872" r:id="rId47"/>
    <p:sldId id="873" r:id="rId48"/>
    <p:sldId id="559" r:id="rId49"/>
    <p:sldId id="560" r:id="rId50"/>
    <p:sldId id="874" r:id="rId51"/>
    <p:sldId id="875" r:id="rId52"/>
    <p:sldId id="876" r:id="rId53"/>
    <p:sldId id="877" r:id="rId54"/>
    <p:sldId id="561" r:id="rId55"/>
    <p:sldId id="878" r:id="rId56"/>
    <p:sldId id="879" r:id="rId57"/>
    <p:sldId id="880" r:id="rId58"/>
    <p:sldId id="881" r:id="rId59"/>
    <p:sldId id="898" r:id="rId60"/>
    <p:sldId id="899" r:id="rId61"/>
    <p:sldId id="900" r:id="rId6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1408"/>
    </p:cViewPr>
  </p:sorter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B06DDC77-09B5-4198-94FB-5406342262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B0E44427-EFDB-405E-AF5D-ACEADC3742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7FC70A67-4945-4A95-A0D4-6DF23E8A1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8F5F396-3CEC-40E4-B92F-953DAF3D0100}" type="slidenum">
              <a:rPr kumimoji="1" lang="ja-JP" altLang="en-US" smtClean="0"/>
              <a:pPr algn="ctr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894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A98E-08DB-4CAE-972D-DCF962FF85C5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9566-1831-46C6-A54F-29032AE31F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16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9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4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0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9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7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3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0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3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2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9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4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93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2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E1B3-9B3B-4F1C-B4B6-A907DFB06720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4FE47-94E4-4DA9-A469-F0646669B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468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______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______2.xlsx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E8116F5-2A5A-480F-B4E9-68F7F09C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39059C0F-1A20-4B5A-9CD9-E23BE956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="" xmlns:a16="http://schemas.microsoft.com/office/drawing/2014/main" id="{873C6FE9-1BD0-4DB1-8D11-0CEEBA858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50" y="839158"/>
            <a:ext cx="5287012" cy="528701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63990EC8-67F5-4247-9FD5-6051414CF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1114">
            <a:off x="10553836" y="878076"/>
            <a:ext cx="1821936" cy="1970261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="" xmlns:a16="http://schemas.microsoft.com/office/drawing/2014/main" id="{B8CFAC56-195F-488E-9781-3340AC0692D9}"/>
              </a:ext>
            </a:extLst>
          </p:cNvPr>
          <p:cNvSpPr/>
          <p:nvPr/>
        </p:nvSpPr>
        <p:spPr>
          <a:xfrm>
            <a:off x="3616872" y="153496"/>
            <a:ext cx="4958256" cy="31736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浅田真央選手の画像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C286610C-5BFE-450E-A5F3-FF1616D14B2E}"/>
              </a:ext>
            </a:extLst>
          </p:cNvPr>
          <p:cNvSpPr/>
          <p:nvPr/>
        </p:nvSpPr>
        <p:spPr>
          <a:xfrm>
            <a:off x="6635832" y="3568577"/>
            <a:ext cx="4958256" cy="31736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ボルト選手の画像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="" xmlns:a16="http://schemas.microsoft.com/office/drawing/2014/main" id="{AFFCCB83-595B-49EB-832C-56875A6DEF21}"/>
              </a:ext>
            </a:extLst>
          </p:cNvPr>
          <p:cNvSpPr/>
          <p:nvPr/>
        </p:nvSpPr>
        <p:spPr>
          <a:xfrm>
            <a:off x="1137744" y="3603817"/>
            <a:ext cx="4958256" cy="31736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無気力試合の画像</a:t>
            </a: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="" xmlns:a16="http://schemas.microsoft.com/office/drawing/2014/main" id="{337627D6-9CB9-4018-BD35-AC658B5C78F6}"/>
              </a:ext>
            </a:extLst>
          </p:cNvPr>
          <p:cNvSpPr/>
          <p:nvPr/>
        </p:nvSpPr>
        <p:spPr>
          <a:xfrm>
            <a:off x="221411" y="1054948"/>
            <a:ext cx="11749177" cy="4541734"/>
          </a:xfrm>
          <a:prstGeom prst="cloudCallout">
            <a:avLst>
              <a:gd name="adj1" fmla="val -21076"/>
              <a:gd name="adj2" fmla="val 45867"/>
            </a:avLst>
          </a:prstGeom>
          <a:solidFill>
            <a:srgbClr val="E127B0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もし、この選手たちがドーピングを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していたら？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3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B6467B40-47B4-4E61-BB2B-77C6E5B1065D}"/>
              </a:ext>
            </a:extLst>
          </p:cNvPr>
          <p:cNvSpPr/>
          <p:nvPr/>
        </p:nvSpPr>
        <p:spPr>
          <a:xfrm>
            <a:off x="335280" y="468092"/>
            <a:ext cx="11521440" cy="4301942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勝てば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名誉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と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大きな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お金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が手に入る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F2323814-E222-4670-9E73-378872CAE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3" y="4248443"/>
            <a:ext cx="2861863" cy="28618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D4DED574-84AE-4A96-8030-EDA5BE1E1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19" y="220820"/>
            <a:ext cx="2872181" cy="23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967C190E-2971-4162-8544-8CC46C8C41C0}"/>
              </a:ext>
            </a:extLst>
          </p:cNvPr>
          <p:cNvSpPr/>
          <p:nvPr/>
        </p:nvSpPr>
        <p:spPr>
          <a:xfrm>
            <a:off x="354530" y="123660"/>
            <a:ext cx="11482940" cy="673434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ドーピングに手を染めた選手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594B1D0C-A647-4956-A233-E8BE4855A11A}"/>
              </a:ext>
            </a:extLst>
          </p:cNvPr>
          <p:cNvSpPr/>
          <p:nvPr/>
        </p:nvSpPr>
        <p:spPr>
          <a:xfrm>
            <a:off x="268921" y="189234"/>
            <a:ext cx="11775190" cy="3579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スポーツ、オリンピックは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ビッグ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ビジネス</a:t>
            </a:r>
            <a:endParaRPr kumimoji="1" lang="ja-JP" altLang="en-US" sz="8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="" xmlns:a16="http://schemas.microsoft.com/office/drawing/2014/main" id="{76D9795D-01CA-4E8C-A104-1041530DDEA3}"/>
              </a:ext>
            </a:extLst>
          </p:cNvPr>
          <p:cNvSpPr/>
          <p:nvPr/>
        </p:nvSpPr>
        <p:spPr>
          <a:xfrm>
            <a:off x="246646" y="4263459"/>
            <a:ext cx="11590824" cy="24708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不正をしてでも勝つという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歪んだ考え方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="" xmlns:a16="http://schemas.microsoft.com/office/drawing/2014/main" id="{5954D2DB-732D-4BD2-A5AA-CE5C8B9D64BE}"/>
              </a:ext>
            </a:extLst>
          </p:cNvPr>
          <p:cNvSpPr/>
          <p:nvPr/>
        </p:nvSpPr>
        <p:spPr>
          <a:xfrm>
            <a:off x="4618574" y="3428999"/>
            <a:ext cx="3075885" cy="961555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6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EC5618F1-D1BC-47DF-A097-B204EC5E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C453EDB3-2A33-42E8-A1EE-0B8B1310DD2F}"/>
              </a:ext>
            </a:extLst>
          </p:cNvPr>
          <p:cNvSpPr/>
          <p:nvPr/>
        </p:nvSpPr>
        <p:spPr>
          <a:xfrm>
            <a:off x="160950" y="333184"/>
            <a:ext cx="11870100" cy="20678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国家ぐるみのドーピング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6BEC43F8-A2D9-4418-8868-0188B0DF5106}"/>
              </a:ext>
            </a:extLst>
          </p:cNvPr>
          <p:cNvSpPr/>
          <p:nvPr/>
        </p:nvSpPr>
        <p:spPr>
          <a:xfrm>
            <a:off x="6154158" y="2807286"/>
            <a:ext cx="5435516" cy="345386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ロシアの国旗の画像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0E818154-5185-4F31-98C3-FEFECE212C08}"/>
              </a:ext>
            </a:extLst>
          </p:cNvPr>
          <p:cNvSpPr/>
          <p:nvPr/>
        </p:nvSpPr>
        <p:spPr>
          <a:xfrm>
            <a:off x="725647" y="2807286"/>
            <a:ext cx="5175783" cy="345386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ドイツの国旗の画像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2D7B43F5-458F-4396-B54E-296D0A39A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11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D4F4CB9B-4557-43B6-B24A-F9891222CBF3}"/>
              </a:ext>
            </a:extLst>
          </p:cNvPr>
          <p:cNvSpPr/>
          <p:nvPr/>
        </p:nvSpPr>
        <p:spPr>
          <a:xfrm>
            <a:off x="309543" y="201738"/>
            <a:ext cx="11779276" cy="645452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ユリア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・ステパノワ選手が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告白しているの画像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90F174CA-AA80-4ECF-AC02-BFD902AED381}"/>
              </a:ext>
            </a:extLst>
          </p:cNvPr>
          <p:cNvSpPr/>
          <p:nvPr/>
        </p:nvSpPr>
        <p:spPr>
          <a:xfrm>
            <a:off x="103182" y="105472"/>
            <a:ext cx="11985637" cy="2340407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「飲め！」と命令</a:t>
            </a:r>
            <a:endParaRPr kumimoji="1" lang="en-US" altLang="ja-JP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23FB9A07-B226-488E-9E63-5610274FFE09}"/>
              </a:ext>
            </a:extLst>
          </p:cNvPr>
          <p:cNvSpPr/>
          <p:nvPr/>
        </p:nvSpPr>
        <p:spPr>
          <a:xfrm>
            <a:off x="103181" y="2485148"/>
            <a:ext cx="11985638" cy="219009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ドーピングは普通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CFB09138-8443-4C56-8FBD-6EF944BFAE3D}"/>
              </a:ext>
            </a:extLst>
          </p:cNvPr>
          <p:cNvSpPr/>
          <p:nvPr/>
        </p:nvSpPr>
        <p:spPr>
          <a:xfrm>
            <a:off x="103181" y="4753778"/>
            <a:ext cx="11985638" cy="198209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フェアや倫理観は二の次</a:t>
            </a: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5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EEF2979-2597-4CEE-ADE9-A0912B9C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="" xmlns:a16="http://schemas.microsoft.com/office/drawing/2014/main" id="{61583494-4776-46CC-A4FA-5BE842E6BC7B}"/>
              </a:ext>
            </a:extLst>
          </p:cNvPr>
          <p:cNvSpPr/>
          <p:nvPr/>
        </p:nvSpPr>
        <p:spPr>
          <a:xfrm>
            <a:off x="276306" y="3516510"/>
            <a:ext cx="10128739" cy="3129880"/>
          </a:xfrm>
          <a:prstGeom prst="wedgeRoundRectCallout">
            <a:avLst>
              <a:gd name="adj1" fmla="val 39028"/>
              <a:gd name="adj2" fmla="val -6759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なんで金メダルじゃ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ないんだ！</a:t>
            </a:r>
          </a:p>
        </p:txBody>
      </p:sp>
      <p:pic>
        <p:nvPicPr>
          <p:cNvPr id="10" name="図 9">
            <a:extLst>
              <a:ext uri="{FF2B5EF4-FFF2-40B4-BE49-F238E27FC236}">
                <a16:creationId xmlns="" xmlns:a16="http://schemas.microsoft.com/office/drawing/2014/main" id="{8F23CC2D-CBB5-4341-85A6-8B9444F65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20" y="3896354"/>
            <a:ext cx="2524755" cy="2524755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687D0286-83FF-49EC-9750-2FB204FF3992}"/>
              </a:ext>
            </a:extLst>
          </p:cNvPr>
          <p:cNvSpPr/>
          <p:nvPr/>
        </p:nvSpPr>
        <p:spPr>
          <a:xfrm>
            <a:off x="534572" y="241948"/>
            <a:ext cx="5214197" cy="31736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浅田真央選手の画像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33D623A2-3470-4455-A7F0-7F1758B2CCA4}"/>
              </a:ext>
            </a:extLst>
          </p:cNvPr>
          <p:cNvSpPr/>
          <p:nvPr/>
        </p:nvSpPr>
        <p:spPr>
          <a:xfrm>
            <a:off x="8775289" y="364904"/>
            <a:ext cx="3162400" cy="207554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日本の国旗の画像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="" xmlns:a16="http://schemas.microsoft.com/office/drawing/2014/main" id="{1D3FB7E5-ACDE-44DD-B5FD-2B0C9CF00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93" y="1985413"/>
            <a:ext cx="2815187" cy="2815187"/>
          </a:xfrm>
        </p:spPr>
      </p:pic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626790CF-4246-4FA0-83D2-A0EAEC324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7" y="-227138"/>
            <a:ext cx="4323802" cy="3967089"/>
          </a:xfrm>
          <a:prstGeom prst="rect">
            <a:avLst/>
          </a:prstGeom>
        </p:spPr>
      </p:pic>
      <p:sp>
        <p:nvSpPr>
          <p:cNvPr id="17" name="乗算記号 16">
            <a:extLst>
              <a:ext uri="{FF2B5EF4-FFF2-40B4-BE49-F238E27FC236}">
                <a16:creationId xmlns="" xmlns:a16="http://schemas.microsoft.com/office/drawing/2014/main" id="{053005FE-0060-4EA7-B554-E48CDD5AA193}"/>
              </a:ext>
            </a:extLst>
          </p:cNvPr>
          <p:cNvSpPr/>
          <p:nvPr/>
        </p:nvSpPr>
        <p:spPr>
          <a:xfrm>
            <a:off x="3250747" y="133444"/>
            <a:ext cx="9480515" cy="7238027"/>
          </a:xfrm>
          <a:prstGeom prst="mathMultiply">
            <a:avLst>
              <a:gd name="adj1" fmla="val 19244"/>
            </a:avLst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2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2729C066-9370-49A9-9453-90A59FE74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7648" y="211610"/>
            <a:ext cx="2141903" cy="2728538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80070A4F-AF19-452E-9DCF-77A042FFF5D3}"/>
              </a:ext>
            </a:extLst>
          </p:cNvPr>
          <p:cNvSpPr/>
          <p:nvPr/>
        </p:nvSpPr>
        <p:spPr>
          <a:xfrm>
            <a:off x="581842" y="255315"/>
            <a:ext cx="5514157" cy="31736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浅田真央選手の画像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="" xmlns:a16="http://schemas.microsoft.com/office/drawing/2014/main" id="{61583494-4776-46CC-A4FA-5BE842E6BC7B}"/>
              </a:ext>
            </a:extLst>
          </p:cNvPr>
          <p:cNvSpPr/>
          <p:nvPr/>
        </p:nvSpPr>
        <p:spPr>
          <a:xfrm>
            <a:off x="276306" y="3193366"/>
            <a:ext cx="10128739" cy="3514125"/>
          </a:xfrm>
          <a:prstGeom prst="wedgeRoundRectCallout">
            <a:avLst>
              <a:gd name="adj1" fmla="val 41250"/>
              <a:gd name="adj2" fmla="val -72543"/>
              <a:gd name="adj3" fmla="val 16667"/>
            </a:avLst>
          </a:prstGeom>
          <a:solidFill>
            <a:srgbClr val="E127B0">
              <a:alpha val="9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お疲れさま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感動をありがとう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="" xmlns:a16="http://schemas.microsoft.com/office/drawing/2014/main" id="{6264D488-B742-4681-AA14-AB2AFDD93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75" y="141071"/>
            <a:ext cx="2197275" cy="279907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66542C65-8A1B-477D-A078-8895DD717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00" y="3010687"/>
            <a:ext cx="5179255" cy="3929760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F00F3A83-79B9-41D6-9DB3-EAE182F555A0}"/>
              </a:ext>
            </a:extLst>
          </p:cNvPr>
          <p:cNvSpPr/>
          <p:nvPr/>
        </p:nvSpPr>
        <p:spPr>
          <a:xfrm>
            <a:off x="8775289" y="211610"/>
            <a:ext cx="3162400" cy="2228839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日本の国旗の画像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00E5BDB5-7C0E-4FFE-A73E-2AAD943806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6" y="1043515"/>
            <a:ext cx="2574388" cy="257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59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3A1E1F36-F28E-4A3C-B675-DA8C94A2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AC763B67-1F89-4F95-B4F0-27CCE91A5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190460C9-FD4E-40A7-BF0B-A1DE25CB3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5057" y="3967684"/>
            <a:ext cx="2141903" cy="27285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="" xmlns:a16="http://schemas.microsoft.com/office/drawing/2014/main" id="{A193DD59-DAFB-45F0-BDB0-853846B29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97145"/>
            <a:ext cx="2197275" cy="27990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4A7D7886-9328-406D-B40F-BA0FB79FEE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524"/>
            <a:ext cx="3061698" cy="30616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F18F5300-77A4-41D8-8C48-2B0B0A2D0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2" y="2564270"/>
            <a:ext cx="5767613" cy="4376177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8ADC3449-642B-4CD6-9462-F27C1B6932E6}"/>
              </a:ext>
            </a:extLst>
          </p:cNvPr>
          <p:cNvSpPr/>
          <p:nvPr/>
        </p:nvSpPr>
        <p:spPr>
          <a:xfrm>
            <a:off x="203823" y="235612"/>
            <a:ext cx="11302377" cy="3608251"/>
          </a:xfrm>
          <a:prstGeom prst="roundRect">
            <a:avLst/>
          </a:prstGeom>
          <a:solidFill>
            <a:srgbClr val="E127B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国民の</a:t>
            </a: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倫理観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が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アスリートを</a:t>
            </a: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支えて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いる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BC2F890F-8CD0-4BAA-995A-58E7507FC7C9}"/>
              </a:ext>
            </a:extLst>
          </p:cNvPr>
          <p:cNvSpPr/>
          <p:nvPr/>
        </p:nvSpPr>
        <p:spPr>
          <a:xfrm>
            <a:off x="8825777" y="32102"/>
            <a:ext cx="3162400" cy="2440449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日本の国旗の画像</a:t>
            </a:r>
          </a:p>
        </p:txBody>
      </p:sp>
    </p:spTree>
    <p:extLst>
      <p:ext uri="{BB962C8B-B14F-4D97-AF65-F5344CB8AC3E}">
        <p14:creationId xmlns:p14="http://schemas.microsoft.com/office/powerpoint/2010/main" val="19202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BBB60CF-4DC7-490F-B0B2-83C6841C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49" y="1360230"/>
            <a:ext cx="10731578" cy="2802254"/>
          </a:xfrm>
        </p:spPr>
        <p:txBody>
          <a:bodyPr>
            <a:normAutofit/>
          </a:bodyPr>
          <a:lstStyle/>
          <a:p>
            <a:r>
              <a:rPr lang="en-US" altLang="ja-JP" sz="8000" dirty="0"/>
              <a:t>5.</a:t>
            </a:r>
            <a:r>
              <a:rPr lang="ja-JP" altLang="en-US" sz="8000" dirty="0"/>
              <a:t>スポーツの経済効果とスポーツ産業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7911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E88CF7BE-EF3C-4478-8822-DFA66C58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90" y="527323"/>
            <a:ext cx="9217395" cy="1541298"/>
          </a:xfrm>
        </p:spPr>
        <p:txBody>
          <a:bodyPr>
            <a:normAutofit/>
          </a:bodyPr>
          <a:lstStyle/>
          <a:p>
            <a:endParaRPr kumimoji="1" lang="ja-JP" altLang="en-US" sz="48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752F5B7C-4603-4DE8-A5A6-585F8F53D572}"/>
              </a:ext>
            </a:extLst>
          </p:cNvPr>
          <p:cNvSpPr/>
          <p:nvPr/>
        </p:nvSpPr>
        <p:spPr>
          <a:xfrm>
            <a:off x="187816" y="161577"/>
            <a:ext cx="10569940" cy="133934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1976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モントリオール五輪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="" xmlns:a16="http://schemas.microsoft.com/office/drawing/2014/main" id="{B62E1E61-5899-4C8C-B01D-45987696EB84}"/>
              </a:ext>
            </a:extLst>
          </p:cNvPr>
          <p:cNvSpPr/>
          <p:nvPr/>
        </p:nvSpPr>
        <p:spPr>
          <a:xfrm>
            <a:off x="212641" y="1890694"/>
            <a:ext cx="11766717" cy="4895758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モントリオール五輪の画像</a:t>
            </a:r>
          </a:p>
        </p:txBody>
      </p:sp>
      <p:sp>
        <p:nvSpPr>
          <p:cNvPr id="12" name="爆発: 8 pt 11">
            <a:extLst>
              <a:ext uri="{FF2B5EF4-FFF2-40B4-BE49-F238E27FC236}">
                <a16:creationId xmlns="" xmlns:a16="http://schemas.microsoft.com/office/drawing/2014/main" id="{2D979B59-FEBD-4473-880D-73842840D622}"/>
              </a:ext>
            </a:extLst>
          </p:cNvPr>
          <p:cNvSpPr/>
          <p:nvPr/>
        </p:nvSpPr>
        <p:spPr>
          <a:xfrm>
            <a:off x="1434244" y="216300"/>
            <a:ext cx="10080839" cy="6504217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大赤字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‼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2500</a:t>
            </a: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億円</a:t>
            </a:r>
            <a:endParaRPr kumimoji="1" lang="ja-JP" altLang="en-US" sz="4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="" xmlns:a16="http://schemas.microsoft.com/office/drawing/2014/main" id="{BC452EA0-039C-43D1-B215-228CB45B9812}"/>
              </a:ext>
            </a:extLst>
          </p:cNvPr>
          <p:cNvSpPr/>
          <p:nvPr/>
        </p:nvSpPr>
        <p:spPr>
          <a:xfrm>
            <a:off x="7934178" y="4560780"/>
            <a:ext cx="4117126" cy="2105014"/>
          </a:xfrm>
          <a:prstGeom prst="wedgeRoundRectCallout">
            <a:avLst>
              <a:gd name="adj1" fmla="val -66109"/>
              <a:gd name="adj2" fmla="val -5102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今の価値で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兆円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="" xmlns:a16="http://schemas.microsoft.com/office/drawing/2014/main" id="{65DF10E7-0E6E-4FDA-BD12-DAC4E441D21D}"/>
              </a:ext>
            </a:extLst>
          </p:cNvPr>
          <p:cNvSpPr/>
          <p:nvPr/>
        </p:nvSpPr>
        <p:spPr>
          <a:xfrm>
            <a:off x="462823" y="137483"/>
            <a:ext cx="11491710" cy="2320977"/>
          </a:xfrm>
          <a:prstGeom prst="wedgeRoundRectCallout">
            <a:avLst>
              <a:gd name="adj1" fmla="val -17276"/>
              <a:gd name="adj2" fmla="val 4685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「もうオリンピックなんて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やってられない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0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C6A64C25-EA8F-47BD-8862-1F6D5F526E7E}"/>
              </a:ext>
            </a:extLst>
          </p:cNvPr>
          <p:cNvSpPr/>
          <p:nvPr/>
        </p:nvSpPr>
        <p:spPr>
          <a:xfrm>
            <a:off x="212641" y="1890694"/>
            <a:ext cx="11766717" cy="4895758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kern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ロサンゼルス</a:t>
            </a: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五輪の画像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E88CF7BE-EF3C-4478-8822-DFA66C58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90" y="527323"/>
            <a:ext cx="9217395" cy="1541298"/>
          </a:xfrm>
        </p:spPr>
        <p:txBody>
          <a:bodyPr>
            <a:normAutofit/>
          </a:bodyPr>
          <a:lstStyle/>
          <a:p>
            <a:endParaRPr kumimoji="1" lang="ja-JP" altLang="en-US" sz="48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752F5B7C-4603-4DE8-A5A6-585F8F53D572}"/>
              </a:ext>
            </a:extLst>
          </p:cNvPr>
          <p:cNvSpPr/>
          <p:nvPr/>
        </p:nvSpPr>
        <p:spPr>
          <a:xfrm>
            <a:off x="187816" y="161577"/>
            <a:ext cx="10569940" cy="133934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1984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ロサンゼルス五輪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57AE9BDF-F367-4AE4-AE68-0792A7393567}"/>
              </a:ext>
            </a:extLst>
          </p:cNvPr>
          <p:cNvSpPr/>
          <p:nvPr/>
        </p:nvSpPr>
        <p:spPr>
          <a:xfrm>
            <a:off x="237015" y="1879288"/>
            <a:ext cx="11717518" cy="4392486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完全に</a:t>
            </a:r>
            <a:r>
              <a:rPr kumimoji="1" lang="ja-JP" altLang="en-US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民営化</a:t>
            </a:r>
            <a:endParaRPr kumimoji="1" lang="en-US" altLang="ja-JP" sz="115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500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億円以上の黒字</a:t>
            </a:r>
            <a:endParaRPr kumimoji="1" lang="ja-JP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A5C1DF8D-B915-45E4-B677-F4D4BBEB1692}"/>
              </a:ext>
            </a:extLst>
          </p:cNvPr>
          <p:cNvSpPr/>
          <p:nvPr/>
        </p:nvSpPr>
        <p:spPr>
          <a:xfrm>
            <a:off x="187816" y="1655513"/>
            <a:ext cx="11717518" cy="4929097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オリンピックが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商業化</a:t>
            </a: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へ</a:t>
            </a:r>
            <a:endParaRPr kumimoji="1" lang="en-US" altLang="ja-JP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転換した大会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87170028-D8F0-4D3B-8A50-E95DD9803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3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14F65434-2CEB-4908-80A5-FB7E53241713}"/>
              </a:ext>
            </a:extLst>
          </p:cNvPr>
          <p:cNvSpPr/>
          <p:nvPr/>
        </p:nvSpPr>
        <p:spPr>
          <a:xfrm>
            <a:off x="196343" y="196160"/>
            <a:ext cx="10423038" cy="1351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ドーピングがダメな理由③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4DBE2072-CA99-4CDD-AAFC-A95F3558905F}"/>
              </a:ext>
            </a:extLst>
          </p:cNvPr>
          <p:cNvSpPr/>
          <p:nvPr/>
        </p:nvSpPr>
        <p:spPr>
          <a:xfrm>
            <a:off x="347809" y="1680320"/>
            <a:ext cx="11617927" cy="35197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スポーツの価値をすべて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否定する行為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だから</a:t>
            </a: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AB99DFB9-5430-4589-8FAF-888EB7197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24" y="4865459"/>
            <a:ext cx="2063661" cy="20636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1CB9CB98-5187-42E2-B838-9DAFB7F73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091">
            <a:off x="6391871" y="4869240"/>
            <a:ext cx="1919074" cy="1919074"/>
          </a:xfrm>
          <a:prstGeom prst="rect">
            <a:avLst/>
          </a:prstGeom>
        </p:spPr>
      </p:pic>
      <p:pic>
        <p:nvPicPr>
          <p:cNvPr id="8" name="コンテンツ プレースホルダー 6">
            <a:extLst>
              <a:ext uri="{FF2B5EF4-FFF2-40B4-BE49-F238E27FC236}">
                <a16:creationId xmlns="" xmlns:a16="http://schemas.microsoft.com/office/drawing/2014/main" id="{B10BDDC1-992C-4595-A99B-3B4C7D55D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88" y="4223258"/>
            <a:ext cx="3211038" cy="32110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4710197B-D050-4B53-AF51-861B3FB2DB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1114">
            <a:off x="8282251" y="5261148"/>
            <a:ext cx="768916" cy="8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A9CE745-F23C-4F65-A6FA-B33B1237C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FCC67602-56F5-478F-BE1D-D20E47AA2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9CB5E04E-038A-42A9-B5AA-6B75901E7A36}"/>
              </a:ext>
            </a:extLst>
          </p:cNvPr>
          <p:cNvSpPr/>
          <p:nvPr/>
        </p:nvSpPr>
        <p:spPr>
          <a:xfrm>
            <a:off x="237241" y="-68057"/>
            <a:ext cx="11893842" cy="6764480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東京五輪のプロモーション画像</a:t>
            </a:r>
            <a:endParaRPr kumimoji="1" lang="en-US" altLang="ja-JP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6064112F-F0B7-4D56-A798-917F3069A355}"/>
              </a:ext>
            </a:extLst>
          </p:cNvPr>
          <p:cNvSpPr/>
          <p:nvPr/>
        </p:nvSpPr>
        <p:spPr>
          <a:xfrm>
            <a:off x="187816" y="161577"/>
            <a:ext cx="10569940" cy="1339344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2020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東京オリ・パラ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DD62D3EF-28D0-4081-A790-5F638BD82160}"/>
              </a:ext>
            </a:extLst>
          </p:cNvPr>
          <p:cNvSpPr/>
          <p:nvPr/>
        </p:nvSpPr>
        <p:spPr>
          <a:xfrm>
            <a:off x="325403" y="3672508"/>
            <a:ext cx="11717518" cy="2726370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経済への影響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EAF0B1EF-7BE0-49A3-85C1-88954EE69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57" y="4535764"/>
            <a:ext cx="2225226" cy="2354737"/>
          </a:xfrm>
          <a:prstGeom prst="rect">
            <a:avLst/>
          </a:prstGeom>
        </p:spPr>
      </p:pic>
      <p:pic>
        <p:nvPicPr>
          <p:cNvPr id="5" name="コンテンツ プレースホルダー 7">
            <a:extLst>
              <a:ext uri="{FF2B5EF4-FFF2-40B4-BE49-F238E27FC236}">
                <a16:creationId xmlns="" xmlns:a16="http://schemas.microsoft.com/office/drawing/2014/main" id="{F25CF184-0F91-473C-A0CA-45A68021E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31" y="4688874"/>
            <a:ext cx="1850713" cy="198406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73D91E52-2A06-481B-9053-736E2D368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99" y="5208745"/>
            <a:ext cx="1766568" cy="154574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38758719-A917-4CF9-BB87-682EE15BE1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396" y="4901854"/>
            <a:ext cx="1828777" cy="211446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B1F430D5-D8A2-4716-B1C5-D72980C456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75" y="4580683"/>
            <a:ext cx="2438612" cy="21703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2B49628A-B78E-4435-B05C-B9AAF82CA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7" y="3124850"/>
            <a:ext cx="2487828" cy="19255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4F7961DE-C32C-48F2-9777-E5756A1F83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99" y="205598"/>
            <a:ext cx="2903194" cy="2278764"/>
          </a:xfrm>
          <a:prstGeom prst="rect">
            <a:avLst/>
          </a:prstGeom>
        </p:spPr>
      </p:pic>
      <p:pic>
        <p:nvPicPr>
          <p:cNvPr id="13" name="コンテンツ プレースホルダー 6">
            <a:extLst>
              <a:ext uri="{FF2B5EF4-FFF2-40B4-BE49-F238E27FC236}">
                <a16:creationId xmlns="" xmlns:a16="http://schemas.microsoft.com/office/drawing/2014/main" id="{7E94591F-7D17-487C-A318-8274C86681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922" y="2678645"/>
            <a:ext cx="892922" cy="150070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="" xmlns:a16="http://schemas.microsoft.com/office/drawing/2014/main" id="{A4F2AB83-7D5A-4FA9-BFB2-F925BACD3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48" y="2114316"/>
            <a:ext cx="2549662" cy="18549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6F7E53B3-9E77-47DE-97B0-F93C9C45C7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51" y="22843"/>
            <a:ext cx="3288480" cy="2091473"/>
          </a:xfrm>
          <a:prstGeom prst="rect">
            <a:avLst/>
          </a:prstGeom>
        </p:spPr>
      </p:pic>
      <p:pic>
        <p:nvPicPr>
          <p:cNvPr id="18" name="コンテンツ プレースホルダー 4">
            <a:extLst>
              <a:ext uri="{FF2B5EF4-FFF2-40B4-BE49-F238E27FC236}">
                <a16:creationId xmlns="" xmlns:a16="http://schemas.microsoft.com/office/drawing/2014/main" id="{735A4482-DCB4-4332-9A04-9F363079A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06" y="2528714"/>
            <a:ext cx="2639926" cy="1918346"/>
          </a:xfrm>
        </p:spPr>
      </p:pic>
      <p:sp>
        <p:nvSpPr>
          <p:cNvPr id="21" name="四角形: 角を丸くする 20">
            <a:extLst>
              <a:ext uri="{FF2B5EF4-FFF2-40B4-BE49-F238E27FC236}">
                <a16:creationId xmlns="" xmlns:a16="http://schemas.microsoft.com/office/drawing/2014/main" id="{430DEFAB-2E87-4F64-95EA-A89BDB087264}"/>
              </a:ext>
            </a:extLst>
          </p:cNvPr>
          <p:cNvSpPr/>
          <p:nvPr/>
        </p:nvSpPr>
        <p:spPr>
          <a:xfrm>
            <a:off x="277396" y="990844"/>
            <a:ext cx="11717518" cy="4671677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オリ・パラにより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</a:t>
            </a:r>
            <a:r>
              <a:rPr kumimoji="1" lang="ja-JP" altLang="en-US" sz="1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的に豊か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になる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2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A9CE745-F23C-4F65-A6FA-B33B1237C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FCC67602-56F5-478F-BE1D-D20E47AA2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4BB10B92-2D62-4B6E-BE77-8715E1A7EB1F}"/>
              </a:ext>
            </a:extLst>
          </p:cNvPr>
          <p:cNvSpPr/>
          <p:nvPr/>
        </p:nvSpPr>
        <p:spPr>
          <a:xfrm>
            <a:off x="237241" y="166141"/>
            <a:ext cx="11717518" cy="6811434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東京五輪の</a:t>
            </a:r>
            <a:endParaRPr kumimoji="1" lang="en-US" altLang="ja-JP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プロモーション画像</a:t>
            </a:r>
            <a:endParaRPr kumimoji="1" lang="en-US" altLang="ja-JP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DD62D3EF-28D0-4081-A790-5F638BD82160}"/>
              </a:ext>
            </a:extLst>
          </p:cNvPr>
          <p:cNvSpPr/>
          <p:nvPr/>
        </p:nvSpPr>
        <p:spPr>
          <a:xfrm>
            <a:off x="289000" y="410469"/>
            <a:ext cx="11717518" cy="5946406"/>
          </a:xfrm>
          <a:prstGeom prst="round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東京オリ・パラによる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経済効果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9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32</a:t>
            </a:r>
            <a:r>
              <a:rPr kumimoji="1" lang="ja-JP" altLang="en-US" sz="19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兆</a:t>
            </a:r>
            <a:r>
              <a:rPr kumimoji="1" lang="ja-JP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3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A40DDFA-D260-4991-8C6D-509371AC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455E5FC5-5A98-42EC-9137-2DC1DA7AAE62}"/>
              </a:ext>
            </a:extLst>
          </p:cNvPr>
          <p:cNvSpPr/>
          <p:nvPr/>
        </p:nvSpPr>
        <p:spPr>
          <a:xfrm>
            <a:off x="204242" y="219412"/>
            <a:ext cx="11828715" cy="6282111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ウサイン・ボルト選手の契約しているメーカーのポスター画像</a:t>
            </a:r>
            <a:endParaRPr kumimoji="1" lang="en-US" altLang="ja-JP" sz="7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FB792F16-B302-4E34-8C29-337A4093FD09}"/>
              </a:ext>
            </a:extLst>
          </p:cNvPr>
          <p:cNvSpPr/>
          <p:nvPr/>
        </p:nvSpPr>
        <p:spPr>
          <a:xfrm>
            <a:off x="18757" y="266253"/>
            <a:ext cx="12014200" cy="4489645"/>
          </a:xfrm>
          <a:prstGeom prst="round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プーマと契約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推定年俸</a:t>
            </a: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約</a:t>
            </a:r>
            <a:r>
              <a:rPr kumimoji="1" lang="en-US" altLang="ja-JP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円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E0A369F2-497C-47DE-BAFF-973E408BF4C3}"/>
              </a:ext>
            </a:extLst>
          </p:cNvPr>
          <p:cNvSpPr/>
          <p:nvPr/>
        </p:nvSpPr>
        <p:spPr>
          <a:xfrm>
            <a:off x="2984443" y="5049074"/>
            <a:ext cx="9048514" cy="1589514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6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8AE038C-1E47-426F-B054-3190C1BC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C27FA24C-92AE-4AA4-AEE4-21183BCDFA22}"/>
              </a:ext>
            </a:extLst>
          </p:cNvPr>
          <p:cNvSpPr/>
          <p:nvPr/>
        </p:nvSpPr>
        <p:spPr>
          <a:xfrm>
            <a:off x="211986" y="53374"/>
            <a:ext cx="7818343" cy="4747226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</a:t>
            </a:r>
            <a:endParaRPr kumimoji="1" lang="en-US" altLang="ja-JP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選手の画像</a:t>
            </a:r>
            <a:endParaRPr kumimoji="1" lang="en-US" altLang="ja-JP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8186AA63-A0E5-4ED1-ACBF-C06CE5F78A60}"/>
              </a:ext>
            </a:extLst>
          </p:cNvPr>
          <p:cNvSpPr/>
          <p:nvPr/>
        </p:nvSpPr>
        <p:spPr>
          <a:xfrm>
            <a:off x="8188749" y="223124"/>
            <a:ext cx="3791265" cy="2693928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ウサイン・ボルト選手の契約しているメーカーのロゴ画像</a:t>
            </a:r>
            <a:endParaRPr kumimoji="1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A6D660DB-7D34-4C16-AD2F-0757B938C85D}"/>
              </a:ext>
            </a:extLst>
          </p:cNvPr>
          <p:cNvSpPr/>
          <p:nvPr/>
        </p:nvSpPr>
        <p:spPr>
          <a:xfrm>
            <a:off x="339537" y="3086801"/>
            <a:ext cx="11512926" cy="3427597"/>
          </a:xfrm>
          <a:prstGeom prst="roundRec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スポーツメーカーとしては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最高の</a:t>
            </a:r>
            <a:r>
              <a:rPr kumimoji="1" lang="ja-JP" altLang="en-US" sz="1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宣伝</a:t>
            </a:r>
            <a:endParaRPr kumimoji="1" lang="en-US" altLang="ja-JP" sz="8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AF06B7B0-432C-4948-B2E1-1F3F568CB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7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6E9660A-306A-490C-9009-3F271519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5CFE5ECF-3FEB-41F1-8429-47875D984EA5}"/>
              </a:ext>
            </a:extLst>
          </p:cNvPr>
          <p:cNvSpPr/>
          <p:nvPr/>
        </p:nvSpPr>
        <p:spPr>
          <a:xfrm>
            <a:off x="292840" y="339240"/>
            <a:ext cx="11606320" cy="6221878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吉田沙保里選手が契約していた警備会社のＣＭ画像</a:t>
            </a:r>
            <a:endParaRPr kumimoji="1" lang="en-US" altLang="ja-JP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0AC928F2-5256-4A5B-A388-8F7FF3DBAF0B}"/>
              </a:ext>
            </a:extLst>
          </p:cNvPr>
          <p:cNvSpPr/>
          <p:nvPr/>
        </p:nvSpPr>
        <p:spPr>
          <a:xfrm>
            <a:off x="172407" y="4414925"/>
            <a:ext cx="8342006" cy="2057669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霊長類最強女子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7F785F74-0E33-4090-8241-12C05AFB0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66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267E73BA-44EA-4FDC-A44E-AC3C88538C78}"/>
              </a:ext>
            </a:extLst>
          </p:cNvPr>
          <p:cNvSpPr/>
          <p:nvPr/>
        </p:nvSpPr>
        <p:spPr>
          <a:xfrm>
            <a:off x="213173" y="3917798"/>
            <a:ext cx="11613914" cy="2816976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スポーツと経済は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繋がっている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CBE1E3B0-4741-4197-94A3-F1A2693C53CA}"/>
              </a:ext>
            </a:extLst>
          </p:cNvPr>
          <p:cNvSpPr/>
          <p:nvPr/>
        </p:nvSpPr>
        <p:spPr>
          <a:xfrm>
            <a:off x="6200806" y="123227"/>
            <a:ext cx="5866099" cy="3627696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ウサイン・ボルト選手の契約しているメーカーのポスター画像</a:t>
            </a:r>
            <a:endParaRPr kumimoji="1" lang="en-US" altLang="ja-JP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1B705A8E-F429-43CE-BFE1-5449315EFB35}"/>
              </a:ext>
            </a:extLst>
          </p:cNvPr>
          <p:cNvSpPr/>
          <p:nvPr/>
        </p:nvSpPr>
        <p:spPr>
          <a:xfrm>
            <a:off x="366440" y="123226"/>
            <a:ext cx="5729560" cy="3520306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吉田沙保里選手が契約していた警備会社のＣＭ画像</a:t>
            </a:r>
            <a:endParaRPr kumimoji="1" lang="en-US" altLang="ja-JP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120F9412-6E38-46E4-BB70-6EE93B67EFDB}"/>
              </a:ext>
            </a:extLst>
          </p:cNvPr>
          <p:cNvSpPr/>
          <p:nvPr/>
        </p:nvSpPr>
        <p:spPr>
          <a:xfrm>
            <a:off x="292840" y="339240"/>
            <a:ext cx="11606320" cy="6221878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ベン・ジョンソン選手の画像</a:t>
            </a:r>
            <a:endParaRPr kumimoji="1" lang="en-US" altLang="ja-JP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5B445A1-7B6D-46C5-B66F-79B3A7C2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F75BA7F4-9778-40C7-B48F-2A351D0E3941}"/>
              </a:ext>
            </a:extLst>
          </p:cNvPr>
          <p:cNvSpPr/>
          <p:nvPr/>
        </p:nvSpPr>
        <p:spPr>
          <a:xfrm>
            <a:off x="4210050" y="5187950"/>
            <a:ext cx="7734064" cy="1555750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ベン・ジョンソン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ABE6A37D-9622-4863-B946-7A5456350E11}"/>
              </a:ext>
            </a:extLst>
          </p:cNvPr>
          <p:cNvSpPr txBox="1"/>
          <p:nvPr/>
        </p:nvSpPr>
        <p:spPr>
          <a:xfrm>
            <a:off x="1574800" y="2482850"/>
            <a:ext cx="2247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ＣＭ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3155DCE3-A674-4A46-8FED-6256CE0E529E}"/>
              </a:ext>
            </a:extLst>
          </p:cNvPr>
          <p:cNvSpPr/>
          <p:nvPr/>
        </p:nvSpPr>
        <p:spPr>
          <a:xfrm>
            <a:off x="357540" y="468383"/>
            <a:ext cx="11613914" cy="42360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これらを継続するには、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勝ち続け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なければならない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爆発: 8 pt 8">
            <a:extLst>
              <a:ext uri="{FF2B5EF4-FFF2-40B4-BE49-F238E27FC236}">
                <a16:creationId xmlns="" xmlns:a16="http://schemas.microsoft.com/office/drawing/2014/main" id="{8475544A-8958-48B0-AAF9-93F6996F879E}"/>
              </a:ext>
            </a:extLst>
          </p:cNvPr>
          <p:cNvSpPr/>
          <p:nvPr/>
        </p:nvSpPr>
        <p:spPr>
          <a:xfrm>
            <a:off x="357540" y="28049"/>
            <a:ext cx="12147121" cy="6801902"/>
          </a:xfrm>
          <a:prstGeom prst="irregularSeal1">
            <a:avLst/>
          </a:prstGeom>
          <a:solidFill>
            <a:schemeClr val="bg1">
              <a:lumMod val="65000"/>
              <a:lumOff val="3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ドーピングに</a:t>
            </a:r>
            <a:endParaRPr kumimoji="1" lang="en-US" altLang="ja-JP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手を染める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="" xmlns:a16="http://schemas.microsoft.com/office/drawing/2014/main" id="{2FCBF98B-BE44-4828-A513-CD82E1FFC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7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AC464F8-DF2B-4C52-82B6-BF3118D6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1BBEC7C-BB37-454D-B5D2-8FCB649C8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5AF24564-F307-4046-9214-6F7405D68241}"/>
              </a:ext>
            </a:extLst>
          </p:cNvPr>
          <p:cNvSpPr/>
          <p:nvPr/>
        </p:nvSpPr>
        <p:spPr>
          <a:xfrm>
            <a:off x="132688" y="114300"/>
            <a:ext cx="5419234" cy="191467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64A2AC42-FA14-4A73-A7E3-0CF82DC997DD}"/>
              </a:ext>
            </a:extLst>
          </p:cNvPr>
          <p:cNvSpPr/>
          <p:nvPr/>
        </p:nvSpPr>
        <p:spPr>
          <a:xfrm>
            <a:off x="6531306" y="114300"/>
            <a:ext cx="5528006" cy="1914678"/>
          </a:xfrm>
          <a:prstGeom prst="roundRect">
            <a:avLst/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</a:t>
            </a:r>
          </a:p>
        </p:txBody>
      </p:sp>
      <p:sp>
        <p:nvSpPr>
          <p:cNvPr id="6" name="乗算記号 5">
            <a:extLst>
              <a:ext uri="{FF2B5EF4-FFF2-40B4-BE49-F238E27FC236}">
                <a16:creationId xmlns="" xmlns:a16="http://schemas.microsoft.com/office/drawing/2014/main" id="{A7864824-34CC-491B-8FF3-0310E3DCB2D1}"/>
              </a:ext>
            </a:extLst>
          </p:cNvPr>
          <p:cNvSpPr/>
          <p:nvPr/>
        </p:nvSpPr>
        <p:spPr>
          <a:xfrm>
            <a:off x="4890922" y="89551"/>
            <a:ext cx="2410156" cy="1964175"/>
          </a:xfrm>
          <a:prstGeom prst="mathMultiply">
            <a:avLst>
              <a:gd name="adj1" fmla="val 15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CEF0BF7C-9230-4E82-97F1-24D512E4EBD6}"/>
              </a:ext>
            </a:extLst>
          </p:cNvPr>
          <p:cNvSpPr/>
          <p:nvPr/>
        </p:nvSpPr>
        <p:spPr>
          <a:xfrm>
            <a:off x="132688" y="2078475"/>
            <a:ext cx="11866708" cy="4665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経済がスポーツの価値をおとしめる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可能性も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5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B1CC05B5-AACE-42B1-AE93-E3F96C96176E}"/>
              </a:ext>
            </a:extLst>
          </p:cNvPr>
          <p:cNvSpPr/>
          <p:nvPr/>
        </p:nvSpPr>
        <p:spPr>
          <a:xfrm>
            <a:off x="112470" y="155435"/>
            <a:ext cx="11967059" cy="5700062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甲子園大会と</a:t>
            </a:r>
            <a:endParaRPr kumimoji="1" lang="en-US" altLang="ja-JP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朝日新聞社の社旗</a:t>
            </a:r>
            <a:endParaRPr kumimoji="1" lang="en-US" altLang="ja-JP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547A90BD-B516-4FA1-9B25-0D7D5FDD4E1D}"/>
              </a:ext>
            </a:extLst>
          </p:cNvPr>
          <p:cNvSpPr/>
          <p:nvPr/>
        </p:nvSpPr>
        <p:spPr>
          <a:xfrm>
            <a:off x="3331249" y="4795202"/>
            <a:ext cx="8651199" cy="1907363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夏の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甲子園</a:t>
            </a:r>
            <a:endParaRPr kumimoji="1" lang="ja-JP" altLang="en-US" sz="8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5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3CA70BE7-07A6-4513-A483-D825D9A0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6" y="259430"/>
            <a:ext cx="5682668" cy="1802362"/>
          </a:xfrm>
        </p:spPr>
        <p:txBody>
          <a:bodyPr>
            <a:normAutofit/>
          </a:bodyPr>
          <a:lstStyle/>
          <a:p>
            <a:r>
              <a:rPr kumimoji="1" lang="ja-JP" altLang="en-US" sz="11500" b="1" dirty="0"/>
              <a:t>悪影響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="" xmlns:a16="http://schemas.microsoft.com/office/drawing/2014/main" id="{022ED30C-8E02-4CD4-B38B-3FB3B817C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3"/>
          <a:stretch/>
        </p:blipFill>
        <p:spPr>
          <a:xfrm>
            <a:off x="8876714" y="-441772"/>
            <a:ext cx="3315286" cy="7485839"/>
          </a:xfrm>
        </p:spPr>
      </p:pic>
      <p:sp>
        <p:nvSpPr>
          <p:cNvPr id="6" name="吹き出し: 角を丸めた四角形 5">
            <a:extLst>
              <a:ext uri="{FF2B5EF4-FFF2-40B4-BE49-F238E27FC236}">
                <a16:creationId xmlns="" xmlns:a16="http://schemas.microsoft.com/office/drawing/2014/main" id="{1757D60B-2AF5-4475-A3E4-F79E2FCB7475}"/>
              </a:ext>
            </a:extLst>
          </p:cNvPr>
          <p:cNvSpPr/>
          <p:nvPr/>
        </p:nvSpPr>
        <p:spPr>
          <a:xfrm>
            <a:off x="300697" y="4375052"/>
            <a:ext cx="8008034" cy="2223518"/>
          </a:xfrm>
          <a:prstGeom prst="wedgeRoundRectCallout">
            <a:avLst>
              <a:gd name="adj1" fmla="val 64367"/>
              <a:gd name="adj2" fmla="val -185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ドーピングしてもいいんだ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と誤った認識</a:t>
            </a:r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F6CAEFFB-C3C3-4E2E-A216-4F5601DF9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47" y="991212"/>
            <a:ext cx="1293028" cy="12930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B4BAE28C-A9E7-4D15-99A2-985FD00326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35" y="289553"/>
            <a:ext cx="1919074" cy="1919074"/>
          </a:xfrm>
          <a:prstGeom prst="rect">
            <a:avLst/>
          </a:prstGeom>
        </p:spPr>
      </p:pic>
      <p:pic>
        <p:nvPicPr>
          <p:cNvPr id="9" name="コンテンツ プレースホルダー 6">
            <a:extLst>
              <a:ext uri="{FF2B5EF4-FFF2-40B4-BE49-F238E27FC236}">
                <a16:creationId xmlns="" xmlns:a16="http://schemas.microsoft.com/office/drawing/2014/main" id="{34103F09-350E-43B2-8FB0-08633983B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62" y="-691804"/>
            <a:ext cx="3211038" cy="32110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3496885C-220B-4137-BDE8-B570B709CA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1114">
            <a:off x="7806455" y="217855"/>
            <a:ext cx="768916" cy="8315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5D7FD296-18C9-4DEE-849B-937EA73D1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5" y="2345616"/>
            <a:ext cx="3948698" cy="4392435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="" xmlns:a16="http://schemas.microsoft.com/office/drawing/2014/main" id="{33EE4C97-C48D-4626-A274-700E91F699F0}"/>
              </a:ext>
            </a:extLst>
          </p:cNvPr>
          <p:cNvSpPr/>
          <p:nvPr/>
        </p:nvSpPr>
        <p:spPr>
          <a:xfrm>
            <a:off x="316627" y="2208627"/>
            <a:ext cx="8008034" cy="2019590"/>
          </a:xfrm>
          <a:prstGeom prst="wedgeRoundRectCallout">
            <a:avLst>
              <a:gd name="adj1" fmla="val 66651"/>
              <a:gd name="adj2" fmla="val 58169"/>
              <a:gd name="adj3" fmla="val 16667"/>
            </a:avLst>
          </a:prstGeom>
          <a:solidFill>
            <a:srgbClr val="E127B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（落胆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ショック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7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1CF8C1B-8707-45B7-8DF6-A9532B1D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ADFE7025-26C3-4446-A387-7C5889AC1918}"/>
              </a:ext>
            </a:extLst>
          </p:cNvPr>
          <p:cNvSpPr/>
          <p:nvPr/>
        </p:nvSpPr>
        <p:spPr>
          <a:xfrm>
            <a:off x="97449" y="818523"/>
            <a:ext cx="11997102" cy="5885959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高校野球関連グッズの画像</a:t>
            </a:r>
            <a:endParaRPr kumimoji="1" lang="en-US" altLang="ja-JP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4DFBC3EC-811C-456B-9D6E-CEC4E9A94CBF}"/>
              </a:ext>
            </a:extLst>
          </p:cNvPr>
          <p:cNvSpPr/>
          <p:nvPr/>
        </p:nvSpPr>
        <p:spPr>
          <a:xfrm>
            <a:off x="245601" y="241463"/>
            <a:ext cx="7266547" cy="2294415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甲子園（高校野球）を商品化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8AF628BC-43BE-476E-A31E-14A9FC86ADA9}"/>
              </a:ext>
            </a:extLst>
          </p:cNvPr>
          <p:cNvSpPr/>
          <p:nvPr/>
        </p:nvSpPr>
        <p:spPr>
          <a:xfrm>
            <a:off x="3882683" y="4768948"/>
            <a:ext cx="8246928" cy="193553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A3F05300-CF15-4E87-A8D6-FE595B25C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D94C137-3868-4375-BA76-E337BE37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390122B2-5A57-4D83-9315-FF77921DFFE6}"/>
              </a:ext>
            </a:extLst>
          </p:cNvPr>
          <p:cNvSpPr/>
          <p:nvPr/>
        </p:nvSpPr>
        <p:spPr>
          <a:xfrm>
            <a:off x="0" y="177249"/>
            <a:ext cx="11997102" cy="6035081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高校野球関連グッズの画像</a:t>
            </a:r>
            <a:endParaRPr kumimoji="1" lang="en-US" altLang="ja-JP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B8506DCB-D1A3-47E1-B62D-27B0885A6857}"/>
              </a:ext>
            </a:extLst>
          </p:cNvPr>
          <p:cNvSpPr/>
          <p:nvPr/>
        </p:nvSpPr>
        <p:spPr>
          <a:xfrm>
            <a:off x="384726" y="3663210"/>
            <a:ext cx="11717518" cy="3080371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スポーツと産業は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大きく関わっている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0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6728AC1-8091-41A1-92B9-5895263E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18CE7A00-9DEE-4FA5-B2E3-640BCE4231B8}"/>
              </a:ext>
            </a:extLst>
          </p:cNvPr>
          <p:cNvSpPr/>
          <p:nvPr/>
        </p:nvSpPr>
        <p:spPr>
          <a:xfrm>
            <a:off x="1406546" y="81208"/>
            <a:ext cx="9378909" cy="6339906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佐々木朗希選手の画像</a:t>
            </a: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E9646BFB-1A51-4D88-9CB1-8AC685E7CCB2}"/>
              </a:ext>
            </a:extLst>
          </p:cNvPr>
          <p:cNvSpPr/>
          <p:nvPr/>
        </p:nvSpPr>
        <p:spPr>
          <a:xfrm>
            <a:off x="3436667" y="4800600"/>
            <a:ext cx="8610600" cy="1885950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佐々木朗希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くん</a:t>
            </a:r>
            <a:endParaRPr kumimoji="1" lang="ja-JP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7BE0ED71-B043-425C-B7D4-5BEBDFA6F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13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112DA71-7685-4A1D-A7AA-66AC61AA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6889AEC3-002D-4D31-87FF-201E83B43274}"/>
              </a:ext>
            </a:extLst>
          </p:cNvPr>
          <p:cNvSpPr/>
          <p:nvPr/>
        </p:nvSpPr>
        <p:spPr>
          <a:xfrm>
            <a:off x="391348" y="298774"/>
            <a:ext cx="11488536" cy="6387775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大船渡高校・佐々木朗希選手の</a:t>
            </a:r>
            <a:endParaRPr kumimoji="1" lang="en-US" altLang="ja-JP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登板回避の是非を問う新聞記事、ネットニュースの画像</a:t>
            </a:r>
            <a:endParaRPr kumimoji="1" lang="en-US" altLang="ja-JP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F51E1335-6F7E-40ED-B70D-C6804CE55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5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DD3DE1D9-49D3-489A-8D89-97CA521AE2D7}"/>
              </a:ext>
            </a:extLst>
          </p:cNvPr>
          <p:cNvSpPr/>
          <p:nvPr/>
        </p:nvSpPr>
        <p:spPr>
          <a:xfrm>
            <a:off x="157137" y="383182"/>
            <a:ext cx="3247023" cy="6339906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斎藤佑樹</a:t>
            </a: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選手の画像</a:t>
            </a: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kern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（大会中の投球数が多かった投手）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FBD8E1CC-C6B8-4209-B533-559EC760C39B}"/>
              </a:ext>
            </a:extLst>
          </p:cNvPr>
          <p:cNvSpPr/>
          <p:nvPr/>
        </p:nvSpPr>
        <p:spPr>
          <a:xfrm>
            <a:off x="3520696" y="383182"/>
            <a:ext cx="3247023" cy="6339906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吉田輝星</a:t>
            </a: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選手の画像</a:t>
            </a: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lvl="0" algn="ctr" defTabSz="914400">
              <a:defRPr/>
            </a:pPr>
            <a:r>
              <a:rPr kumimoji="1" lang="ja-JP" altLang="en-US" sz="2800" kern="0" dirty="0">
                <a:solidFill>
                  <a:prstClr val="black"/>
                </a:solidFill>
              </a:rPr>
              <a:t>（大会中の投球数が多かった投手）</a:t>
            </a:r>
            <a:endParaRPr kumimoji="1" lang="en-US" altLang="ja-JP" sz="2800" kern="0" dirty="0">
              <a:solidFill>
                <a:prstClr val="black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FB22083A-2501-444D-A00A-5D139CBDAB20}"/>
              </a:ext>
            </a:extLst>
          </p:cNvPr>
          <p:cNvSpPr/>
          <p:nvPr/>
        </p:nvSpPr>
        <p:spPr>
          <a:xfrm>
            <a:off x="6884255" y="337105"/>
            <a:ext cx="5045347" cy="6339906"/>
          </a:xfrm>
          <a:prstGeom prst="roundRect">
            <a:avLst>
              <a:gd name="adj" fmla="val 12516"/>
            </a:avLst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佐々木朗希選手の画像</a:t>
            </a:r>
            <a:endParaRPr kumimoji="1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="" xmlns:a16="http://schemas.microsoft.com/office/drawing/2014/main" id="{A3F323E6-FCCA-499C-B762-321AD6ADC6B1}"/>
              </a:ext>
            </a:extLst>
          </p:cNvPr>
          <p:cNvSpPr/>
          <p:nvPr/>
        </p:nvSpPr>
        <p:spPr>
          <a:xfrm>
            <a:off x="2185867" y="370654"/>
            <a:ext cx="7881283" cy="2584253"/>
          </a:xfrm>
          <a:prstGeom prst="wedgeRoundRectCallout">
            <a:avLst>
              <a:gd name="adj1" fmla="val -14419"/>
              <a:gd name="adj2" fmla="val -3342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誰のため？</a:t>
            </a:r>
          </a:p>
        </p:txBody>
      </p:sp>
    </p:spTree>
    <p:extLst>
      <p:ext uri="{BB962C8B-B14F-4D97-AF65-F5344CB8AC3E}">
        <p14:creationId xmlns:p14="http://schemas.microsoft.com/office/powerpoint/2010/main" val="39454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AC464F8-DF2B-4C52-82B6-BF3118D6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1BBEC7C-BB37-454D-B5D2-8FCB649C8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5AF24564-F307-4046-9214-6F7405D68241}"/>
              </a:ext>
            </a:extLst>
          </p:cNvPr>
          <p:cNvSpPr/>
          <p:nvPr/>
        </p:nvSpPr>
        <p:spPr>
          <a:xfrm>
            <a:off x="185983" y="154191"/>
            <a:ext cx="5419234" cy="166722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64A2AC42-FA14-4A73-A7E3-0CF82DC997DD}"/>
              </a:ext>
            </a:extLst>
          </p:cNvPr>
          <p:cNvSpPr/>
          <p:nvPr/>
        </p:nvSpPr>
        <p:spPr>
          <a:xfrm>
            <a:off x="6532397" y="114300"/>
            <a:ext cx="5528006" cy="1667224"/>
          </a:xfrm>
          <a:prstGeom prst="roundRect">
            <a:avLst/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産業</a:t>
            </a:r>
          </a:p>
        </p:txBody>
      </p:sp>
      <p:sp>
        <p:nvSpPr>
          <p:cNvPr id="6" name="乗算記号 5">
            <a:extLst>
              <a:ext uri="{FF2B5EF4-FFF2-40B4-BE49-F238E27FC236}">
                <a16:creationId xmlns="" xmlns:a16="http://schemas.microsoft.com/office/drawing/2014/main" id="{A7864824-34CC-491B-8FF3-0310E3DCB2D1}"/>
              </a:ext>
            </a:extLst>
          </p:cNvPr>
          <p:cNvSpPr/>
          <p:nvPr/>
        </p:nvSpPr>
        <p:spPr>
          <a:xfrm>
            <a:off x="4895518" y="5715"/>
            <a:ext cx="2410156" cy="1964175"/>
          </a:xfrm>
          <a:prstGeom prst="mathMultiply">
            <a:avLst>
              <a:gd name="adj1" fmla="val 15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CEF0BF7C-9230-4E82-97F1-24D512E4EBD6}"/>
              </a:ext>
            </a:extLst>
          </p:cNvPr>
          <p:cNvSpPr/>
          <p:nvPr/>
        </p:nvSpPr>
        <p:spPr>
          <a:xfrm>
            <a:off x="189293" y="2194560"/>
            <a:ext cx="11813413" cy="4313155"/>
          </a:xfrm>
          <a:prstGeom prst="round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産業がスポーツの価値をおとしめる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可能性も</a:t>
            </a: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0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E78F6FF2-7D49-4020-A73F-0B019D99FB53}"/>
              </a:ext>
            </a:extLst>
          </p:cNvPr>
          <p:cNvSpPr/>
          <p:nvPr/>
        </p:nvSpPr>
        <p:spPr>
          <a:xfrm>
            <a:off x="685800" y="1323916"/>
            <a:ext cx="10798896" cy="3786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心に残った学びは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ありましたか？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4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AA705A3-F2C7-4CDD-94FA-1CE1F448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9DCE590-CC7C-4476-ACD0-6EC082B32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87E9465D-476B-4D2B-9DD9-C81834D55431}"/>
              </a:ext>
            </a:extLst>
          </p:cNvPr>
          <p:cNvSpPr/>
          <p:nvPr/>
        </p:nvSpPr>
        <p:spPr>
          <a:xfrm>
            <a:off x="236547" y="1155622"/>
            <a:ext cx="11718905" cy="5144201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授業を通して、みんなに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新しいスポーツの価値観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が生まれていたら、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嬉しいです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9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C2577EA3-9D08-4A7C-BDBA-D17FE1F3F0C4}"/>
              </a:ext>
            </a:extLst>
          </p:cNvPr>
          <p:cNvSpPr/>
          <p:nvPr/>
        </p:nvSpPr>
        <p:spPr>
          <a:xfrm>
            <a:off x="203188" y="2134772"/>
            <a:ext cx="11785623" cy="433285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今回の体育理論の内容で、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印象的だったところを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まとめてみよう！</a:t>
            </a: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分）</a:t>
            </a:r>
            <a:endParaRPr kumimoji="1" lang="en-US" altLang="ja-JP" sz="7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="" xmlns:a16="http://schemas.microsoft.com/office/drawing/2014/main" id="{4747A1DC-1619-4B9E-A6A6-D7535251531D}"/>
              </a:ext>
            </a:extLst>
          </p:cNvPr>
          <p:cNvSpPr/>
          <p:nvPr/>
        </p:nvSpPr>
        <p:spPr>
          <a:xfrm>
            <a:off x="996461" y="246185"/>
            <a:ext cx="10199076" cy="1709224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体育理論の振り返り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99198840-9E03-4F57-A962-5AD1E8881973}"/>
              </a:ext>
            </a:extLst>
          </p:cNvPr>
          <p:cNvSpPr/>
          <p:nvPr/>
        </p:nvSpPr>
        <p:spPr>
          <a:xfrm>
            <a:off x="1255144" y="112542"/>
            <a:ext cx="9703588" cy="1273125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体育理論の振り返り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C2612279-1E57-4556-AF58-5C60E18C90CB}"/>
              </a:ext>
            </a:extLst>
          </p:cNvPr>
          <p:cNvSpPr/>
          <p:nvPr/>
        </p:nvSpPr>
        <p:spPr>
          <a:xfrm>
            <a:off x="203188" y="1491175"/>
            <a:ext cx="11785623" cy="2504048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①「印象的だった内容」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　　　　　　　　　　　を選んで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8DE12374-F8A6-45D2-8FF3-6E37CA2A22A6}"/>
              </a:ext>
            </a:extLst>
          </p:cNvPr>
          <p:cNvSpPr/>
          <p:nvPr/>
        </p:nvSpPr>
        <p:spPr>
          <a:xfrm>
            <a:off x="203188" y="4114801"/>
            <a:ext cx="11785623" cy="250404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②それを勉強して、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　　　感じたこと・考えたこと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0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E1761D6-7841-46F0-87F3-C314B807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9A352701-1DF2-4491-9CCD-21121C04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14F65434-2CEB-4908-80A5-FB7E53241713}"/>
              </a:ext>
            </a:extLst>
          </p:cNvPr>
          <p:cNvSpPr/>
          <p:nvPr/>
        </p:nvSpPr>
        <p:spPr>
          <a:xfrm>
            <a:off x="196343" y="467820"/>
            <a:ext cx="10423038" cy="1351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ドーピングがダメな理由④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4DBE2072-CA99-4CDD-AAFC-A95F3558905F}"/>
              </a:ext>
            </a:extLst>
          </p:cNvPr>
          <p:cNvSpPr/>
          <p:nvPr/>
        </p:nvSpPr>
        <p:spPr>
          <a:xfrm>
            <a:off x="774895" y="1956946"/>
            <a:ext cx="10669871" cy="3081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青少年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に悪影響を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及ぼすから</a:t>
            </a: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737BEA84-AC1C-4F4B-8AE4-9B34CCFAD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32" y="4738676"/>
            <a:ext cx="2063661" cy="20636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7488BAD8-9274-4FD4-935B-278C0D35E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46" y="4675434"/>
            <a:ext cx="1919074" cy="1919074"/>
          </a:xfrm>
          <a:prstGeom prst="rect">
            <a:avLst/>
          </a:prstGeom>
        </p:spPr>
      </p:pic>
      <p:pic>
        <p:nvPicPr>
          <p:cNvPr id="8" name="コンテンツ プレースホルダー 6">
            <a:extLst>
              <a:ext uri="{FF2B5EF4-FFF2-40B4-BE49-F238E27FC236}">
                <a16:creationId xmlns="" xmlns:a16="http://schemas.microsoft.com/office/drawing/2014/main" id="{27E26350-6BC1-4568-ADFF-1D5DEC673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53" y="4206622"/>
            <a:ext cx="3211038" cy="32110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A9648E3D-CE45-4D18-A6D1-CEB7E54DF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1114">
            <a:off x="7973711" y="4784312"/>
            <a:ext cx="768916" cy="8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C2577EA3-9D08-4A7C-BDBA-D17FE1F3F0C4}"/>
              </a:ext>
            </a:extLst>
          </p:cNvPr>
          <p:cNvSpPr/>
          <p:nvPr/>
        </p:nvSpPr>
        <p:spPr>
          <a:xfrm>
            <a:off x="203188" y="2134771"/>
            <a:ext cx="11785623" cy="3942471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今回の体育理論の内容で、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印象的だったところを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まとめてみよう！</a:t>
            </a: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分）</a:t>
            </a:r>
            <a:endParaRPr kumimoji="1" lang="en-US" altLang="ja-JP" sz="6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="" xmlns:a16="http://schemas.microsoft.com/office/drawing/2014/main" id="{4747A1DC-1619-4B9E-A6A6-D7535251531D}"/>
              </a:ext>
            </a:extLst>
          </p:cNvPr>
          <p:cNvSpPr/>
          <p:nvPr/>
        </p:nvSpPr>
        <p:spPr>
          <a:xfrm>
            <a:off x="996461" y="246185"/>
            <a:ext cx="10199076" cy="1709224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体育理論の振り返り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C4D25DB7-C338-4051-93F1-C0CBA127FA7D}"/>
              </a:ext>
            </a:extLst>
          </p:cNvPr>
          <p:cNvSpPr txBox="1"/>
          <p:nvPr/>
        </p:nvSpPr>
        <p:spPr>
          <a:xfrm>
            <a:off x="7029157" y="6242483"/>
            <a:ext cx="51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ＢＧＭ：</a:t>
            </a:r>
            <a:r>
              <a:rPr kumimoji="1" lang="en-US" altLang="ja-JP" dirty="0"/>
              <a:t>hero</a:t>
            </a:r>
            <a:r>
              <a:rPr kumimoji="1" lang="ja-JP" altLang="en-US" dirty="0"/>
              <a:t>／安室奈美恵、馬と鹿／米津玄師</a:t>
            </a:r>
          </a:p>
        </p:txBody>
      </p:sp>
    </p:spTree>
    <p:extLst>
      <p:ext uri="{BB962C8B-B14F-4D97-AF65-F5344CB8AC3E}">
        <p14:creationId xmlns:p14="http://schemas.microsoft.com/office/powerpoint/2010/main" val="37308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9FE3BBF-DE98-4DAC-AC88-0FAE86D0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C680E7AA-6022-40DF-93C7-91EE0B0DE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5F217B6E-B0B8-42DF-A6D1-3AF293523D4C}"/>
              </a:ext>
            </a:extLst>
          </p:cNvPr>
          <p:cNvSpPr/>
          <p:nvPr/>
        </p:nvSpPr>
        <p:spPr>
          <a:xfrm>
            <a:off x="685800" y="1533378"/>
            <a:ext cx="10820400" cy="4024124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まとめ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』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を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「お見合いルーレット形式」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で発表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7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8BBCFE47-D6A9-45C6-8E4D-968F3E5EF57F}"/>
              </a:ext>
            </a:extLst>
          </p:cNvPr>
          <p:cNvSpPr/>
          <p:nvPr/>
        </p:nvSpPr>
        <p:spPr>
          <a:xfrm>
            <a:off x="2520463" y="100583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⑥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780E64DC-5FD8-4F0C-8DE6-781D8AA0A10E}"/>
              </a:ext>
            </a:extLst>
          </p:cNvPr>
          <p:cNvSpPr/>
          <p:nvPr/>
        </p:nvSpPr>
        <p:spPr>
          <a:xfrm>
            <a:off x="2520462" y="1892103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⑤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148D90CD-C1FD-4E2E-8718-C5EC297F19E8}"/>
              </a:ext>
            </a:extLst>
          </p:cNvPr>
          <p:cNvSpPr/>
          <p:nvPr/>
        </p:nvSpPr>
        <p:spPr>
          <a:xfrm>
            <a:off x="2520463" y="2778367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④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="" xmlns:a16="http://schemas.microsoft.com/office/drawing/2014/main" id="{761F29F8-EBF6-458F-99E4-0E72FA1FF295}"/>
              </a:ext>
            </a:extLst>
          </p:cNvPr>
          <p:cNvSpPr/>
          <p:nvPr/>
        </p:nvSpPr>
        <p:spPr>
          <a:xfrm>
            <a:off x="2520462" y="3664631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E92FF9A1-B747-4A1D-9F39-97191767BD83}"/>
              </a:ext>
            </a:extLst>
          </p:cNvPr>
          <p:cNvSpPr/>
          <p:nvPr/>
        </p:nvSpPr>
        <p:spPr>
          <a:xfrm>
            <a:off x="2520463" y="455089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C9C49197-E599-44D1-9D11-AB55D2A8CE55}"/>
              </a:ext>
            </a:extLst>
          </p:cNvPr>
          <p:cNvSpPr/>
          <p:nvPr/>
        </p:nvSpPr>
        <p:spPr>
          <a:xfrm>
            <a:off x="2520462" y="543715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1E715FD6-157B-4533-9871-6214E223D7C0}"/>
              </a:ext>
            </a:extLst>
          </p:cNvPr>
          <p:cNvSpPr/>
          <p:nvPr/>
        </p:nvSpPr>
        <p:spPr>
          <a:xfrm>
            <a:off x="618980" y="100583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D65428C6-16E6-4B8A-ABE1-34DE5B7B9566}"/>
              </a:ext>
            </a:extLst>
          </p:cNvPr>
          <p:cNvSpPr/>
          <p:nvPr/>
        </p:nvSpPr>
        <p:spPr>
          <a:xfrm>
            <a:off x="618979" y="1892103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F1BFCD8B-5137-4113-8A31-DC07BD7E68D9}"/>
              </a:ext>
            </a:extLst>
          </p:cNvPr>
          <p:cNvSpPr/>
          <p:nvPr/>
        </p:nvSpPr>
        <p:spPr>
          <a:xfrm>
            <a:off x="618980" y="2778367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197822C3-79D5-4AA2-808E-961888C53F9F}"/>
              </a:ext>
            </a:extLst>
          </p:cNvPr>
          <p:cNvSpPr/>
          <p:nvPr/>
        </p:nvSpPr>
        <p:spPr>
          <a:xfrm>
            <a:off x="618979" y="3664631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07160A0A-1486-4E26-9738-A74F186D942C}"/>
              </a:ext>
            </a:extLst>
          </p:cNvPr>
          <p:cNvSpPr/>
          <p:nvPr/>
        </p:nvSpPr>
        <p:spPr>
          <a:xfrm>
            <a:off x="618980" y="4550895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8CE88D56-4B2A-4079-8F82-88CE912AE69B}"/>
              </a:ext>
            </a:extLst>
          </p:cNvPr>
          <p:cNvSpPr/>
          <p:nvPr/>
        </p:nvSpPr>
        <p:spPr>
          <a:xfrm>
            <a:off x="618979" y="543715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="" xmlns:a16="http://schemas.microsoft.com/office/drawing/2014/main" id="{68D7265C-4F19-449F-AE27-F808F8E5D62D}"/>
              </a:ext>
            </a:extLst>
          </p:cNvPr>
          <p:cNvSpPr/>
          <p:nvPr/>
        </p:nvSpPr>
        <p:spPr>
          <a:xfrm>
            <a:off x="4421945" y="100583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="" xmlns:a16="http://schemas.microsoft.com/office/drawing/2014/main" id="{5BE8050B-57F6-4317-98CD-4EAB77053947}"/>
              </a:ext>
            </a:extLst>
          </p:cNvPr>
          <p:cNvSpPr/>
          <p:nvPr/>
        </p:nvSpPr>
        <p:spPr>
          <a:xfrm>
            <a:off x="4421944" y="1892103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429267F1-1531-405B-ACA1-21BD27C8036C}"/>
              </a:ext>
            </a:extLst>
          </p:cNvPr>
          <p:cNvSpPr/>
          <p:nvPr/>
        </p:nvSpPr>
        <p:spPr>
          <a:xfrm>
            <a:off x="4421945" y="2778367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="" xmlns:a16="http://schemas.microsoft.com/office/drawing/2014/main" id="{365D1D8B-EC99-4426-9EEF-82FB22F6E0E1}"/>
              </a:ext>
            </a:extLst>
          </p:cNvPr>
          <p:cNvSpPr/>
          <p:nvPr/>
        </p:nvSpPr>
        <p:spPr>
          <a:xfrm>
            <a:off x="4421944" y="3664631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E7628E59-34A7-42C9-B13A-97C22A976A56}"/>
              </a:ext>
            </a:extLst>
          </p:cNvPr>
          <p:cNvSpPr/>
          <p:nvPr/>
        </p:nvSpPr>
        <p:spPr>
          <a:xfrm>
            <a:off x="4421945" y="4550895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4CB0AA22-05E7-4F26-B760-D4A4878A7BF7}"/>
              </a:ext>
            </a:extLst>
          </p:cNvPr>
          <p:cNvSpPr/>
          <p:nvPr/>
        </p:nvSpPr>
        <p:spPr>
          <a:xfrm>
            <a:off x="4421944" y="543715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="" xmlns:a16="http://schemas.microsoft.com/office/drawing/2014/main" id="{B40F76A8-7700-4C5D-BCF7-AA250940D5BA}"/>
              </a:ext>
            </a:extLst>
          </p:cNvPr>
          <p:cNvSpPr/>
          <p:nvPr/>
        </p:nvSpPr>
        <p:spPr>
          <a:xfrm>
            <a:off x="8210838" y="100583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="" xmlns:a16="http://schemas.microsoft.com/office/drawing/2014/main" id="{60A553E2-FD79-47B9-A4CE-51D293726E0E}"/>
              </a:ext>
            </a:extLst>
          </p:cNvPr>
          <p:cNvSpPr/>
          <p:nvPr/>
        </p:nvSpPr>
        <p:spPr>
          <a:xfrm>
            <a:off x="8210837" y="1892103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="" xmlns:a16="http://schemas.microsoft.com/office/drawing/2014/main" id="{3CA9FA62-CC59-4431-BE24-32C4B924A1BC}"/>
              </a:ext>
            </a:extLst>
          </p:cNvPr>
          <p:cNvSpPr/>
          <p:nvPr/>
        </p:nvSpPr>
        <p:spPr>
          <a:xfrm>
            <a:off x="8210838" y="2778367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="" xmlns:a16="http://schemas.microsoft.com/office/drawing/2014/main" id="{4489422D-4442-4606-8E99-223F508EF16D}"/>
              </a:ext>
            </a:extLst>
          </p:cNvPr>
          <p:cNvSpPr/>
          <p:nvPr/>
        </p:nvSpPr>
        <p:spPr>
          <a:xfrm>
            <a:off x="8210837" y="3664631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="" xmlns:a16="http://schemas.microsoft.com/office/drawing/2014/main" id="{26404211-F6A3-4B9D-A38B-E6AF9592970C}"/>
              </a:ext>
            </a:extLst>
          </p:cNvPr>
          <p:cNvSpPr/>
          <p:nvPr/>
        </p:nvSpPr>
        <p:spPr>
          <a:xfrm>
            <a:off x="8210838" y="4550895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="" xmlns:a16="http://schemas.microsoft.com/office/drawing/2014/main" id="{373797B6-D1D6-40C7-9830-A94C066931AC}"/>
              </a:ext>
            </a:extLst>
          </p:cNvPr>
          <p:cNvSpPr/>
          <p:nvPr/>
        </p:nvSpPr>
        <p:spPr>
          <a:xfrm>
            <a:off x="8210837" y="543715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="" xmlns:a16="http://schemas.microsoft.com/office/drawing/2014/main" id="{4D15D6C2-4EAE-4D1B-B12C-712CE9645C42}"/>
              </a:ext>
            </a:extLst>
          </p:cNvPr>
          <p:cNvSpPr/>
          <p:nvPr/>
        </p:nvSpPr>
        <p:spPr>
          <a:xfrm>
            <a:off x="4421944" y="119572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="" xmlns:a16="http://schemas.microsoft.com/office/drawing/2014/main" id="{F3A99893-C4B9-423F-9DC0-58BB434F0A6A}"/>
              </a:ext>
            </a:extLst>
          </p:cNvPr>
          <p:cNvSpPr/>
          <p:nvPr/>
        </p:nvSpPr>
        <p:spPr>
          <a:xfrm>
            <a:off x="6323425" y="11957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⑦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="" xmlns:a16="http://schemas.microsoft.com/office/drawing/2014/main" id="{617BDEB3-9549-4267-8325-4B776CFA906B}"/>
              </a:ext>
            </a:extLst>
          </p:cNvPr>
          <p:cNvSpPr/>
          <p:nvPr/>
        </p:nvSpPr>
        <p:spPr>
          <a:xfrm>
            <a:off x="8210837" y="119572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="" xmlns:a16="http://schemas.microsoft.com/office/drawing/2014/main" id="{352C986A-2C82-4811-B35B-8C4A0652AAC4}"/>
              </a:ext>
            </a:extLst>
          </p:cNvPr>
          <p:cNvSpPr/>
          <p:nvPr/>
        </p:nvSpPr>
        <p:spPr>
          <a:xfrm>
            <a:off x="6309355" y="100583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⑥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="" xmlns:a16="http://schemas.microsoft.com/office/drawing/2014/main" id="{B7E81EF0-0068-477F-AB64-F256D938EB8F}"/>
              </a:ext>
            </a:extLst>
          </p:cNvPr>
          <p:cNvSpPr/>
          <p:nvPr/>
        </p:nvSpPr>
        <p:spPr>
          <a:xfrm>
            <a:off x="6309354" y="1892103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⑤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="" xmlns:a16="http://schemas.microsoft.com/office/drawing/2014/main" id="{63146BA5-835A-4B40-9E85-D9F0EA2D2F49}"/>
              </a:ext>
            </a:extLst>
          </p:cNvPr>
          <p:cNvSpPr/>
          <p:nvPr/>
        </p:nvSpPr>
        <p:spPr>
          <a:xfrm>
            <a:off x="6309355" y="2778367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④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="" xmlns:a16="http://schemas.microsoft.com/office/drawing/2014/main" id="{38D79CDA-04C2-4BA2-972E-691A2D7FC879}"/>
              </a:ext>
            </a:extLst>
          </p:cNvPr>
          <p:cNvSpPr/>
          <p:nvPr/>
        </p:nvSpPr>
        <p:spPr>
          <a:xfrm>
            <a:off x="6309354" y="3664631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="" xmlns:a16="http://schemas.microsoft.com/office/drawing/2014/main" id="{2323A2AE-799D-4055-90C0-CCD58FE5FB23}"/>
              </a:ext>
            </a:extLst>
          </p:cNvPr>
          <p:cNvSpPr/>
          <p:nvPr/>
        </p:nvSpPr>
        <p:spPr>
          <a:xfrm>
            <a:off x="6309355" y="455089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="" xmlns:a16="http://schemas.microsoft.com/office/drawing/2014/main" id="{8D14A494-A309-4F7D-9C83-E4DDEA11596E}"/>
              </a:ext>
            </a:extLst>
          </p:cNvPr>
          <p:cNvSpPr/>
          <p:nvPr/>
        </p:nvSpPr>
        <p:spPr>
          <a:xfrm>
            <a:off x="6309354" y="543715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="" xmlns:a16="http://schemas.microsoft.com/office/drawing/2014/main" id="{1E166C4E-82C0-47AD-B18A-67C3FDF8FB3F}"/>
              </a:ext>
            </a:extLst>
          </p:cNvPr>
          <p:cNvSpPr/>
          <p:nvPr/>
        </p:nvSpPr>
        <p:spPr>
          <a:xfrm>
            <a:off x="10098247" y="11957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⑦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="" xmlns:a16="http://schemas.microsoft.com/office/drawing/2014/main" id="{42CA2787-75DE-4503-914A-9E6492ED9EED}"/>
              </a:ext>
            </a:extLst>
          </p:cNvPr>
          <p:cNvSpPr/>
          <p:nvPr/>
        </p:nvSpPr>
        <p:spPr>
          <a:xfrm>
            <a:off x="10084177" y="100583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⑥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="" xmlns:a16="http://schemas.microsoft.com/office/drawing/2014/main" id="{218C9BE4-616D-4E8D-BC0F-DADEB19CCBB3}"/>
              </a:ext>
            </a:extLst>
          </p:cNvPr>
          <p:cNvSpPr/>
          <p:nvPr/>
        </p:nvSpPr>
        <p:spPr>
          <a:xfrm>
            <a:off x="10084176" y="1892103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⑤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="" xmlns:a16="http://schemas.microsoft.com/office/drawing/2014/main" id="{80F3F2FB-3666-407E-9051-1F34D7B6A8CC}"/>
              </a:ext>
            </a:extLst>
          </p:cNvPr>
          <p:cNvSpPr/>
          <p:nvPr/>
        </p:nvSpPr>
        <p:spPr>
          <a:xfrm>
            <a:off x="10084177" y="2778367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④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="" xmlns:a16="http://schemas.microsoft.com/office/drawing/2014/main" id="{307D80CF-C4BC-4A4B-84C3-FC1DA1DA9C11}"/>
              </a:ext>
            </a:extLst>
          </p:cNvPr>
          <p:cNvSpPr/>
          <p:nvPr/>
        </p:nvSpPr>
        <p:spPr>
          <a:xfrm>
            <a:off x="10084176" y="3664631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="" xmlns:a16="http://schemas.microsoft.com/office/drawing/2014/main" id="{BD750A07-9634-4AD0-B1D4-A9BABC439599}"/>
              </a:ext>
            </a:extLst>
          </p:cNvPr>
          <p:cNvSpPr/>
          <p:nvPr/>
        </p:nvSpPr>
        <p:spPr>
          <a:xfrm>
            <a:off x="10084177" y="455089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="" xmlns:a16="http://schemas.microsoft.com/office/drawing/2014/main" id="{6CDA792D-2D48-4DAF-A73C-BD1A1A83C44C}"/>
              </a:ext>
            </a:extLst>
          </p:cNvPr>
          <p:cNvSpPr/>
          <p:nvPr/>
        </p:nvSpPr>
        <p:spPr>
          <a:xfrm>
            <a:off x="10084176" y="543715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</a:t>
            </a: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="" xmlns:a16="http://schemas.microsoft.com/office/drawing/2014/main" id="{8B6C1CA6-E557-459E-9E1A-A43BECC4F6C5}"/>
              </a:ext>
            </a:extLst>
          </p:cNvPr>
          <p:cNvSpPr/>
          <p:nvPr/>
        </p:nvSpPr>
        <p:spPr>
          <a:xfrm>
            <a:off x="433768" y="822961"/>
            <a:ext cx="3899104" cy="991768"/>
          </a:xfrm>
          <a:prstGeom prst="roundRect">
            <a:avLst/>
          </a:prstGeom>
          <a:noFill/>
          <a:ln w="146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="" xmlns:a16="http://schemas.microsoft.com/office/drawing/2014/main" id="{D4A89447-C200-42F2-824D-64CAF9EE0F1C}"/>
              </a:ext>
            </a:extLst>
          </p:cNvPr>
          <p:cNvSpPr/>
          <p:nvPr/>
        </p:nvSpPr>
        <p:spPr>
          <a:xfrm>
            <a:off x="4867423" y="6323423"/>
            <a:ext cx="2968282" cy="41500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教卓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="" xmlns:a16="http://schemas.microsoft.com/office/drawing/2014/main" id="{B5CD4A1F-0E0D-4037-8D6A-957DD2069BBC}"/>
              </a:ext>
            </a:extLst>
          </p:cNvPr>
          <p:cNvSpPr/>
          <p:nvPr/>
        </p:nvSpPr>
        <p:spPr>
          <a:xfrm>
            <a:off x="3387961" y="2335238"/>
            <a:ext cx="4065563" cy="1533380"/>
          </a:xfrm>
          <a:prstGeom prst="wedgeRoundRectCallout">
            <a:avLst>
              <a:gd name="adj1" fmla="val -44016"/>
              <a:gd name="adj2" fmla="val -88876"/>
              <a:gd name="adj3" fmla="val 1666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隣同士がペア</a:t>
            </a:r>
          </a:p>
        </p:txBody>
      </p:sp>
    </p:spTree>
    <p:extLst>
      <p:ext uri="{BB962C8B-B14F-4D97-AF65-F5344CB8AC3E}">
        <p14:creationId xmlns:p14="http://schemas.microsoft.com/office/powerpoint/2010/main" val="42584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8BBCFE47-D6A9-45C6-8E4D-968F3E5EF57F}"/>
              </a:ext>
            </a:extLst>
          </p:cNvPr>
          <p:cNvSpPr/>
          <p:nvPr/>
        </p:nvSpPr>
        <p:spPr>
          <a:xfrm>
            <a:off x="2520463" y="100583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⑥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780E64DC-5FD8-4F0C-8DE6-781D8AA0A10E}"/>
              </a:ext>
            </a:extLst>
          </p:cNvPr>
          <p:cNvSpPr/>
          <p:nvPr/>
        </p:nvSpPr>
        <p:spPr>
          <a:xfrm>
            <a:off x="2520462" y="1892103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⑤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148D90CD-C1FD-4E2E-8718-C5EC297F19E8}"/>
              </a:ext>
            </a:extLst>
          </p:cNvPr>
          <p:cNvSpPr/>
          <p:nvPr/>
        </p:nvSpPr>
        <p:spPr>
          <a:xfrm>
            <a:off x="2520463" y="2778367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④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="" xmlns:a16="http://schemas.microsoft.com/office/drawing/2014/main" id="{761F29F8-EBF6-458F-99E4-0E72FA1FF295}"/>
              </a:ext>
            </a:extLst>
          </p:cNvPr>
          <p:cNvSpPr/>
          <p:nvPr/>
        </p:nvSpPr>
        <p:spPr>
          <a:xfrm>
            <a:off x="2520462" y="3664631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E92FF9A1-B747-4A1D-9F39-97191767BD83}"/>
              </a:ext>
            </a:extLst>
          </p:cNvPr>
          <p:cNvSpPr/>
          <p:nvPr/>
        </p:nvSpPr>
        <p:spPr>
          <a:xfrm>
            <a:off x="2520463" y="455089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C9C49197-E599-44D1-9D11-AB55D2A8CE55}"/>
              </a:ext>
            </a:extLst>
          </p:cNvPr>
          <p:cNvSpPr/>
          <p:nvPr/>
        </p:nvSpPr>
        <p:spPr>
          <a:xfrm>
            <a:off x="2520462" y="543715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1E715FD6-157B-4533-9871-6214E223D7C0}"/>
              </a:ext>
            </a:extLst>
          </p:cNvPr>
          <p:cNvSpPr/>
          <p:nvPr/>
        </p:nvSpPr>
        <p:spPr>
          <a:xfrm>
            <a:off x="618980" y="100583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D65428C6-16E6-4B8A-ABE1-34DE5B7B9566}"/>
              </a:ext>
            </a:extLst>
          </p:cNvPr>
          <p:cNvSpPr/>
          <p:nvPr/>
        </p:nvSpPr>
        <p:spPr>
          <a:xfrm>
            <a:off x="618979" y="1892103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F1BFCD8B-5137-4113-8A31-DC07BD7E68D9}"/>
              </a:ext>
            </a:extLst>
          </p:cNvPr>
          <p:cNvSpPr/>
          <p:nvPr/>
        </p:nvSpPr>
        <p:spPr>
          <a:xfrm>
            <a:off x="618980" y="2778367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197822C3-79D5-4AA2-808E-961888C53F9F}"/>
              </a:ext>
            </a:extLst>
          </p:cNvPr>
          <p:cNvSpPr/>
          <p:nvPr/>
        </p:nvSpPr>
        <p:spPr>
          <a:xfrm>
            <a:off x="618979" y="3664631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07160A0A-1486-4E26-9738-A74F186D942C}"/>
              </a:ext>
            </a:extLst>
          </p:cNvPr>
          <p:cNvSpPr/>
          <p:nvPr/>
        </p:nvSpPr>
        <p:spPr>
          <a:xfrm>
            <a:off x="618980" y="4550895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8CE88D56-4B2A-4079-8F82-88CE912AE69B}"/>
              </a:ext>
            </a:extLst>
          </p:cNvPr>
          <p:cNvSpPr/>
          <p:nvPr/>
        </p:nvSpPr>
        <p:spPr>
          <a:xfrm>
            <a:off x="618979" y="543715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="" xmlns:a16="http://schemas.microsoft.com/office/drawing/2014/main" id="{68D7265C-4F19-449F-AE27-F808F8E5D62D}"/>
              </a:ext>
            </a:extLst>
          </p:cNvPr>
          <p:cNvSpPr/>
          <p:nvPr/>
        </p:nvSpPr>
        <p:spPr>
          <a:xfrm>
            <a:off x="4421945" y="100583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="" xmlns:a16="http://schemas.microsoft.com/office/drawing/2014/main" id="{5BE8050B-57F6-4317-98CD-4EAB77053947}"/>
              </a:ext>
            </a:extLst>
          </p:cNvPr>
          <p:cNvSpPr/>
          <p:nvPr/>
        </p:nvSpPr>
        <p:spPr>
          <a:xfrm>
            <a:off x="4421944" y="1892103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429267F1-1531-405B-ACA1-21BD27C8036C}"/>
              </a:ext>
            </a:extLst>
          </p:cNvPr>
          <p:cNvSpPr/>
          <p:nvPr/>
        </p:nvSpPr>
        <p:spPr>
          <a:xfrm>
            <a:off x="4421945" y="2778367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="" xmlns:a16="http://schemas.microsoft.com/office/drawing/2014/main" id="{365D1D8B-EC99-4426-9EEF-82FB22F6E0E1}"/>
              </a:ext>
            </a:extLst>
          </p:cNvPr>
          <p:cNvSpPr/>
          <p:nvPr/>
        </p:nvSpPr>
        <p:spPr>
          <a:xfrm>
            <a:off x="4421944" y="3664631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E7628E59-34A7-42C9-B13A-97C22A976A56}"/>
              </a:ext>
            </a:extLst>
          </p:cNvPr>
          <p:cNvSpPr/>
          <p:nvPr/>
        </p:nvSpPr>
        <p:spPr>
          <a:xfrm>
            <a:off x="4421945" y="4550895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4CB0AA22-05E7-4F26-B760-D4A4878A7BF7}"/>
              </a:ext>
            </a:extLst>
          </p:cNvPr>
          <p:cNvSpPr/>
          <p:nvPr/>
        </p:nvSpPr>
        <p:spPr>
          <a:xfrm>
            <a:off x="4421944" y="543715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="" xmlns:a16="http://schemas.microsoft.com/office/drawing/2014/main" id="{B40F76A8-7700-4C5D-BCF7-AA250940D5BA}"/>
              </a:ext>
            </a:extLst>
          </p:cNvPr>
          <p:cNvSpPr/>
          <p:nvPr/>
        </p:nvSpPr>
        <p:spPr>
          <a:xfrm>
            <a:off x="8210838" y="100583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="" xmlns:a16="http://schemas.microsoft.com/office/drawing/2014/main" id="{60A553E2-FD79-47B9-A4CE-51D293726E0E}"/>
              </a:ext>
            </a:extLst>
          </p:cNvPr>
          <p:cNvSpPr/>
          <p:nvPr/>
        </p:nvSpPr>
        <p:spPr>
          <a:xfrm>
            <a:off x="8210837" y="1892103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="" xmlns:a16="http://schemas.microsoft.com/office/drawing/2014/main" id="{3CA9FA62-CC59-4431-BE24-32C4B924A1BC}"/>
              </a:ext>
            </a:extLst>
          </p:cNvPr>
          <p:cNvSpPr/>
          <p:nvPr/>
        </p:nvSpPr>
        <p:spPr>
          <a:xfrm>
            <a:off x="8210838" y="2778367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="" xmlns:a16="http://schemas.microsoft.com/office/drawing/2014/main" id="{4489422D-4442-4606-8E99-223F508EF16D}"/>
              </a:ext>
            </a:extLst>
          </p:cNvPr>
          <p:cNvSpPr/>
          <p:nvPr/>
        </p:nvSpPr>
        <p:spPr>
          <a:xfrm>
            <a:off x="8210837" y="3664631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="" xmlns:a16="http://schemas.microsoft.com/office/drawing/2014/main" id="{26404211-F6A3-4B9D-A38B-E6AF9592970C}"/>
              </a:ext>
            </a:extLst>
          </p:cNvPr>
          <p:cNvSpPr/>
          <p:nvPr/>
        </p:nvSpPr>
        <p:spPr>
          <a:xfrm>
            <a:off x="8210838" y="4550895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="" xmlns:a16="http://schemas.microsoft.com/office/drawing/2014/main" id="{373797B6-D1D6-40C7-9830-A94C066931AC}"/>
              </a:ext>
            </a:extLst>
          </p:cNvPr>
          <p:cNvSpPr/>
          <p:nvPr/>
        </p:nvSpPr>
        <p:spPr>
          <a:xfrm>
            <a:off x="8210837" y="543715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="" xmlns:a16="http://schemas.microsoft.com/office/drawing/2014/main" id="{4D15D6C2-4EAE-4D1B-B12C-712CE9645C42}"/>
              </a:ext>
            </a:extLst>
          </p:cNvPr>
          <p:cNvSpPr/>
          <p:nvPr/>
        </p:nvSpPr>
        <p:spPr>
          <a:xfrm>
            <a:off x="4421944" y="119572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="" xmlns:a16="http://schemas.microsoft.com/office/drawing/2014/main" id="{F3A99893-C4B9-423F-9DC0-58BB434F0A6A}"/>
              </a:ext>
            </a:extLst>
          </p:cNvPr>
          <p:cNvSpPr/>
          <p:nvPr/>
        </p:nvSpPr>
        <p:spPr>
          <a:xfrm>
            <a:off x="6323425" y="11957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⑦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="" xmlns:a16="http://schemas.microsoft.com/office/drawing/2014/main" id="{617BDEB3-9549-4267-8325-4B776CFA906B}"/>
              </a:ext>
            </a:extLst>
          </p:cNvPr>
          <p:cNvSpPr/>
          <p:nvPr/>
        </p:nvSpPr>
        <p:spPr>
          <a:xfrm>
            <a:off x="8210837" y="119572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="" xmlns:a16="http://schemas.microsoft.com/office/drawing/2014/main" id="{352C986A-2C82-4811-B35B-8C4A0652AAC4}"/>
              </a:ext>
            </a:extLst>
          </p:cNvPr>
          <p:cNvSpPr/>
          <p:nvPr/>
        </p:nvSpPr>
        <p:spPr>
          <a:xfrm>
            <a:off x="6309355" y="100583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⑥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="" xmlns:a16="http://schemas.microsoft.com/office/drawing/2014/main" id="{B7E81EF0-0068-477F-AB64-F256D938EB8F}"/>
              </a:ext>
            </a:extLst>
          </p:cNvPr>
          <p:cNvSpPr/>
          <p:nvPr/>
        </p:nvSpPr>
        <p:spPr>
          <a:xfrm>
            <a:off x="6309354" y="1892103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⑤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="" xmlns:a16="http://schemas.microsoft.com/office/drawing/2014/main" id="{63146BA5-835A-4B40-9E85-D9F0EA2D2F49}"/>
              </a:ext>
            </a:extLst>
          </p:cNvPr>
          <p:cNvSpPr/>
          <p:nvPr/>
        </p:nvSpPr>
        <p:spPr>
          <a:xfrm>
            <a:off x="6309355" y="2778367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④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="" xmlns:a16="http://schemas.microsoft.com/office/drawing/2014/main" id="{38D79CDA-04C2-4BA2-972E-691A2D7FC879}"/>
              </a:ext>
            </a:extLst>
          </p:cNvPr>
          <p:cNvSpPr/>
          <p:nvPr/>
        </p:nvSpPr>
        <p:spPr>
          <a:xfrm>
            <a:off x="6309354" y="3664631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="" xmlns:a16="http://schemas.microsoft.com/office/drawing/2014/main" id="{2323A2AE-799D-4055-90C0-CCD58FE5FB23}"/>
              </a:ext>
            </a:extLst>
          </p:cNvPr>
          <p:cNvSpPr/>
          <p:nvPr/>
        </p:nvSpPr>
        <p:spPr>
          <a:xfrm>
            <a:off x="6309355" y="455089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="" xmlns:a16="http://schemas.microsoft.com/office/drawing/2014/main" id="{8D14A494-A309-4F7D-9C83-E4DDEA11596E}"/>
              </a:ext>
            </a:extLst>
          </p:cNvPr>
          <p:cNvSpPr/>
          <p:nvPr/>
        </p:nvSpPr>
        <p:spPr>
          <a:xfrm>
            <a:off x="6309354" y="543715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="" xmlns:a16="http://schemas.microsoft.com/office/drawing/2014/main" id="{1E166C4E-82C0-47AD-B18A-67C3FDF8FB3F}"/>
              </a:ext>
            </a:extLst>
          </p:cNvPr>
          <p:cNvSpPr/>
          <p:nvPr/>
        </p:nvSpPr>
        <p:spPr>
          <a:xfrm>
            <a:off x="10098247" y="11957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⑦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="" xmlns:a16="http://schemas.microsoft.com/office/drawing/2014/main" id="{42CA2787-75DE-4503-914A-9E6492ED9EED}"/>
              </a:ext>
            </a:extLst>
          </p:cNvPr>
          <p:cNvSpPr/>
          <p:nvPr/>
        </p:nvSpPr>
        <p:spPr>
          <a:xfrm>
            <a:off x="10084177" y="100583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⑥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="" xmlns:a16="http://schemas.microsoft.com/office/drawing/2014/main" id="{218C9BE4-616D-4E8D-BC0F-DADEB19CCBB3}"/>
              </a:ext>
            </a:extLst>
          </p:cNvPr>
          <p:cNvSpPr/>
          <p:nvPr/>
        </p:nvSpPr>
        <p:spPr>
          <a:xfrm>
            <a:off x="10084176" y="1892103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⑤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="" xmlns:a16="http://schemas.microsoft.com/office/drawing/2014/main" id="{80F3F2FB-3666-407E-9051-1F34D7B6A8CC}"/>
              </a:ext>
            </a:extLst>
          </p:cNvPr>
          <p:cNvSpPr/>
          <p:nvPr/>
        </p:nvSpPr>
        <p:spPr>
          <a:xfrm>
            <a:off x="10084177" y="2778367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④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="" xmlns:a16="http://schemas.microsoft.com/office/drawing/2014/main" id="{307D80CF-C4BC-4A4B-84C3-FC1DA1DA9C11}"/>
              </a:ext>
            </a:extLst>
          </p:cNvPr>
          <p:cNvSpPr/>
          <p:nvPr/>
        </p:nvSpPr>
        <p:spPr>
          <a:xfrm>
            <a:off x="10084176" y="3664631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="" xmlns:a16="http://schemas.microsoft.com/office/drawing/2014/main" id="{BD750A07-9634-4AD0-B1D4-A9BABC439599}"/>
              </a:ext>
            </a:extLst>
          </p:cNvPr>
          <p:cNvSpPr/>
          <p:nvPr/>
        </p:nvSpPr>
        <p:spPr>
          <a:xfrm>
            <a:off x="10084177" y="455089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="" xmlns:a16="http://schemas.microsoft.com/office/drawing/2014/main" id="{6CDA792D-2D48-4DAF-A73C-BD1A1A83C44C}"/>
              </a:ext>
            </a:extLst>
          </p:cNvPr>
          <p:cNvSpPr/>
          <p:nvPr/>
        </p:nvSpPr>
        <p:spPr>
          <a:xfrm>
            <a:off x="10084176" y="543715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="" xmlns:a16="http://schemas.microsoft.com/office/drawing/2014/main" id="{D4A89447-C200-42F2-824D-64CAF9EE0F1C}"/>
              </a:ext>
            </a:extLst>
          </p:cNvPr>
          <p:cNvSpPr/>
          <p:nvPr/>
        </p:nvSpPr>
        <p:spPr>
          <a:xfrm>
            <a:off x="4867423" y="6323423"/>
            <a:ext cx="2968282" cy="41500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教卓</a:t>
            </a:r>
          </a:p>
        </p:txBody>
      </p:sp>
      <p:sp>
        <p:nvSpPr>
          <p:cNvPr id="2" name="矢印: 上 1">
            <a:extLst>
              <a:ext uri="{FF2B5EF4-FFF2-40B4-BE49-F238E27FC236}">
                <a16:creationId xmlns="" xmlns:a16="http://schemas.microsoft.com/office/drawing/2014/main" id="{292B4E86-3479-43C9-8C26-323C76709A71}"/>
              </a:ext>
            </a:extLst>
          </p:cNvPr>
          <p:cNvSpPr/>
          <p:nvPr/>
        </p:nvSpPr>
        <p:spPr>
          <a:xfrm>
            <a:off x="3052689" y="5050302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矢印: 上 44">
            <a:extLst>
              <a:ext uri="{FF2B5EF4-FFF2-40B4-BE49-F238E27FC236}">
                <a16:creationId xmlns="" xmlns:a16="http://schemas.microsoft.com/office/drawing/2014/main" id="{13BE5F4C-084B-4E60-A8F3-065AEF443E91}"/>
              </a:ext>
            </a:extLst>
          </p:cNvPr>
          <p:cNvSpPr/>
          <p:nvPr/>
        </p:nvSpPr>
        <p:spPr>
          <a:xfrm>
            <a:off x="3053861" y="4111280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矢印: 上 60">
            <a:extLst>
              <a:ext uri="{FF2B5EF4-FFF2-40B4-BE49-F238E27FC236}">
                <a16:creationId xmlns="" xmlns:a16="http://schemas.microsoft.com/office/drawing/2014/main" id="{DDC8617C-1C42-4023-822E-1A08629D52A2}"/>
              </a:ext>
            </a:extLst>
          </p:cNvPr>
          <p:cNvSpPr/>
          <p:nvPr/>
        </p:nvSpPr>
        <p:spPr>
          <a:xfrm>
            <a:off x="3048000" y="3246113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矢印: 上 61">
            <a:extLst>
              <a:ext uri="{FF2B5EF4-FFF2-40B4-BE49-F238E27FC236}">
                <a16:creationId xmlns="" xmlns:a16="http://schemas.microsoft.com/office/drawing/2014/main" id="{6298F826-5EDB-4DA1-94C0-0E37D5506547}"/>
              </a:ext>
            </a:extLst>
          </p:cNvPr>
          <p:cNvSpPr/>
          <p:nvPr/>
        </p:nvSpPr>
        <p:spPr>
          <a:xfrm>
            <a:off x="3056206" y="2359849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矢印: 上 62">
            <a:extLst>
              <a:ext uri="{FF2B5EF4-FFF2-40B4-BE49-F238E27FC236}">
                <a16:creationId xmlns="" xmlns:a16="http://schemas.microsoft.com/office/drawing/2014/main" id="{A43F2276-D7B2-4D63-90B8-5583E1C646A6}"/>
              </a:ext>
            </a:extLst>
          </p:cNvPr>
          <p:cNvSpPr/>
          <p:nvPr/>
        </p:nvSpPr>
        <p:spPr>
          <a:xfrm>
            <a:off x="3048000" y="1473585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矢印: 右カーブ 2">
            <a:extLst>
              <a:ext uri="{FF2B5EF4-FFF2-40B4-BE49-F238E27FC236}">
                <a16:creationId xmlns="" xmlns:a16="http://schemas.microsoft.com/office/drawing/2014/main" id="{988CE205-3AC1-40A9-B87C-272227C7A1A0}"/>
              </a:ext>
            </a:extLst>
          </p:cNvPr>
          <p:cNvSpPr/>
          <p:nvPr/>
        </p:nvSpPr>
        <p:spPr>
          <a:xfrm>
            <a:off x="1456005" y="1069144"/>
            <a:ext cx="1600199" cy="4923694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矢印: 上 63">
            <a:extLst>
              <a:ext uri="{FF2B5EF4-FFF2-40B4-BE49-F238E27FC236}">
                <a16:creationId xmlns="" xmlns:a16="http://schemas.microsoft.com/office/drawing/2014/main" id="{FE7A4241-0932-4837-A35B-42D9D0179204}"/>
              </a:ext>
            </a:extLst>
          </p:cNvPr>
          <p:cNvSpPr/>
          <p:nvPr/>
        </p:nvSpPr>
        <p:spPr>
          <a:xfrm>
            <a:off x="6855657" y="5081950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矢印: 上 64">
            <a:extLst>
              <a:ext uri="{FF2B5EF4-FFF2-40B4-BE49-F238E27FC236}">
                <a16:creationId xmlns="" xmlns:a16="http://schemas.microsoft.com/office/drawing/2014/main" id="{95DF4EDD-5B72-48A2-9460-C9FA726843E0}"/>
              </a:ext>
            </a:extLst>
          </p:cNvPr>
          <p:cNvSpPr/>
          <p:nvPr/>
        </p:nvSpPr>
        <p:spPr>
          <a:xfrm>
            <a:off x="6856829" y="4142928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矢印: 上 65">
            <a:extLst>
              <a:ext uri="{FF2B5EF4-FFF2-40B4-BE49-F238E27FC236}">
                <a16:creationId xmlns="" xmlns:a16="http://schemas.microsoft.com/office/drawing/2014/main" id="{17CA4955-30C6-47B1-8164-90830F1667B1}"/>
              </a:ext>
            </a:extLst>
          </p:cNvPr>
          <p:cNvSpPr/>
          <p:nvPr/>
        </p:nvSpPr>
        <p:spPr>
          <a:xfrm>
            <a:off x="6850968" y="3277761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矢印: 上 66">
            <a:extLst>
              <a:ext uri="{FF2B5EF4-FFF2-40B4-BE49-F238E27FC236}">
                <a16:creationId xmlns="" xmlns:a16="http://schemas.microsoft.com/office/drawing/2014/main" id="{1FA3B083-B7CF-4048-8D88-5B22B17D173A}"/>
              </a:ext>
            </a:extLst>
          </p:cNvPr>
          <p:cNvSpPr/>
          <p:nvPr/>
        </p:nvSpPr>
        <p:spPr>
          <a:xfrm>
            <a:off x="6859174" y="2391497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矢印: 上 67">
            <a:extLst>
              <a:ext uri="{FF2B5EF4-FFF2-40B4-BE49-F238E27FC236}">
                <a16:creationId xmlns="" xmlns:a16="http://schemas.microsoft.com/office/drawing/2014/main" id="{7603AAE7-288B-4297-88A8-6F1FAAC54CB6}"/>
              </a:ext>
            </a:extLst>
          </p:cNvPr>
          <p:cNvSpPr/>
          <p:nvPr/>
        </p:nvSpPr>
        <p:spPr>
          <a:xfrm>
            <a:off x="6850968" y="1505233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矢印: 右カーブ 68">
            <a:extLst>
              <a:ext uri="{FF2B5EF4-FFF2-40B4-BE49-F238E27FC236}">
                <a16:creationId xmlns="" xmlns:a16="http://schemas.microsoft.com/office/drawing/2014/main" id="{893B16F5-DD74-4D02-A326-3D3F08BDE8DE}"/>
              </a:ext>
            </a:extLst>
          </p:cNvPr>
          <p:cNvSpPr/>
          <p:nvPr/>
        </p:nvSpPr>
        <p:spPr>
          <a:xfrm>
            <a:off x="5258973" y="254833"/>
            <a:ext cx="1600199" cy="5769653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矢印: 上 69">
            <a:extLst>
              <a:ext uri="{FF2B5EF4-FFF2-40B4-BE49-F238E27FC236}">
                <a16:creationId xmlns="" xmlns:a16="http://schemas.microsoft.com/office/drawing/2014/main" id="{DFBB4EB6-69A6-4A3C-8C29-31E53A369AD7}"/>
              </a:ext>
            </a:extLst>
          </p:cNvPr>
          <p:cNvSpPr/>
          <p:nvPr/>
        </p:nvSpPr>
        <p:spPr>
          <a:xfrm>
            <a:off x="10611714" y="5081950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矢印: 上 70">
            <a:extLst>
              <a:ext uri="{FF2B5EF4-FFF2-40B4-BE49-F238E27FC236}">
                <a16:creationId xmlns="" xmlns:a16="http://schemas.microsoft.com/office/drawing/2014/main" id="{60594072-373F-4605-8468-E88877278BCB}"/>
              </a:ext>
            </a:extLst>
          </p:cNvPr>
          <p:cNvSpPr/>
          <p:nvPr/>
        </p:nvSpPr>
        <p:spPr>
          <a:xfrm>
            <a:off x="10598243" y="4154090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矢印: 上 71">
            <a:extLst>
              <a:ext uri="{FF2B5EF4-FFF2-40B4-BE49-F238E27FC236}">
                <a16:creationId xmlns="" xmlns:a16="http://schemas.microsoft.com/office/drawing/2014/main" id="{3B8E7BF5-32CC-4D90-997E-76D23412DFBD}"/>
              </a:ext>
            </a:extLst>
          </p:cNvPr>
          <p:cNvSpPr/>
          <p:nvPr/>
        </p:nvSpPr>
        <p:spPr>
          <a:xfrm>
            <a:off x="10611714" y="3283551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矢印: 上 72">
            <a:extLst>
              <a:ext uri="{FF2B5EF4-FFF2-40B4-BE49-F238E27FC236}">
                <a16:creationId xmlns="" xmlns:a16="http://schemas.microsoft.com/office/drawing/2014/main" id="{76A54F25-E7DF-43FF-924A-0EF642500C23}"/>
              </a:ext>
            </a:extLst>
          </p:cNvPr>
          <p:cNvSpPr/>
          <p:nvPr/>
        </p:nvSpPr>
        <p:spPr>
          <a:xfrm>
            <a:off x="10598243" y="2394094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矢印: 上 73">
            <a:extLst>
              <a:ext uri="{FF2B5EF4-FFF2-40B4-BE49-F238E27FC236}">
                <a16:creationId xmlns="" xmlns:a16="http://schemas.microsoft.com/office/drawing/2014/main" id="{F88A78D7-2246-4711-A38C-3E8385D756DD}"/>
              </a:ext>
            </a:extLst>
          </p:cNvPr>
          <p:cNvSpPr/>
          <p:nvPr/>
        </p:nvSpPr>
        <p:spPr>
          <a:xfrm>
            <a:off x="10611714" y="1540420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矢印: 右カーブ 74">
            <a:extLst>
              <a:ext uri="{FF2B5EF4-FFF2-40B4-BE49-F238E27FC236}">
                <a16:creationId xmlns="" xmlns:a16="http://schemas.microsoft.com/office/drawing/2014/main" id="{1568DAB9-8490-4ED6-A75E-BB94071B7511}"/>
              </a:ext>
            </a:extLst>
          </p:cNvPr>
          <p:cNvSpPr/>
          <p:nvPr/>
        </p:nvSpPr>
        <p:spPr>
          <a:xfrm>
            <a:off x="9061941" y="254833"/>
            <a:ext cx="1600199" cy="577317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矢印: 上 75">
            <a:extLst>
              <a:ext uri="{FF2B5EF4-FFF2-40B4-BE49-F238E27FC236}">
                <a16:creationId xmlns="" xmlns:a16="http://schemas.microsoft.com/office/drawing/2014/main" id="{208DA2F9-B1E2-421D-9C94-FE6102767A8C}"/>
              </a:ext>
            </a:extLst>
          </p:cNvPr>
          <p:cNvSpPr/>
          <p:nvPr/>
        </p:nvSpPr>
        <p:spPr>
          <a:xfrm>
            <a:off x="10598243" y="631389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矢印: 上 76">
            <a:extLst>
              <a:ext uri="{FF2B5EF4-FFF2-40B4-BE49-F238E27FC236}">
                <a16:creationId xmlns="" xmlns:a16="http://schemas.microsoft.com/office/drawing/2014/main" id="{F0D9939C-2113-47D2-A49C-E931547E5A4C}"/>
              </a:ext>
            </a:extLst>
          </p:cNvPr>
          <p:cNvSpPr/>
          <p:nvPr/>
        </p:nvSpPr>
        <p:spPr>
          <a:xfrm>
            <a:off x="6836892" y="625661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0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 animBg="1"/>
      <p:bldP spid="61" grpId="0" animBg="1"/>
      <p:bldP spid="62" grpId="0" animBg="1"/>
      <p:bldP spid="63" grpId="0" animBg="1"/>
      <p:bldP spid="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8BBCFE47-D6A9-45C6-8E4D-968F3E5EF57F}"/>
              </a:ext>
            </a:extLst>
          </p:cNvPr>
          <p:cNvSpPr/>
          <p:nvPr/>
        </p:nvSpPr>
        <p:spPr>
          <a:xfrm>
            <a:off x="2520463" y="100583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⑤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780E64DC-5FD8-4F0C-8DE6-781D8AA0A10E}"/>
              </a:ext>
            </a:extLst>
          </p:cNvPr>
          <p:cNvSpPr/>
          <p:nvPr/>
        </p:nvSpPr>
        <p:spPr>
          <a:xfrm>
            <a:off x="2520462" y="1892103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④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148D90CD-C1FD-4E2E-8718-C5EC297F19E8}"/>
              </a:ext>
            </a:extLst>
          </p:cNvPr>
          <p:cNvSpPr/>
          <p:nvPr/>
        </p:nvSpPr>
        <p:spPr>
          <a:xfrm>
            <a:off x="2520463" y="2778367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="" xmlns:a16="http://schemas.microsoft.com/office/drawing/2014/main" id="{761F29F8-EBF6-458F-99E4-0E72FA1FF295}"/>
              </a:ext>
            </a:extLst>
          </p:cNvPr>
          <p:cNvSpPr/>
          <p:nvPr/>
        </p:nvSpPr>
        <p:spPr>
          <a:xfrm>
            <a:off x="2520462" y="3664631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E92FF9A1-B747-4A1D-9F39-97191767BD83}"/>
              </a:ext>
            </a:extLst>
          </p:cNvPr>
          <p:cNvSpPr/>
          <p:nvPr/>
        </p:nvSpPr>
        <p:spPr>
          <a:xfrm>
            <a:off x="2520463" y="455089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C9C49197-E599-44D1-9D11-AB55D2A8CE55}"/>
              </a:ext>
            </a:extLst>
          </p:cNvPr>
          <p:cNvSpPr/>
          <p:nvPr/>
        </p:nvSpPr>
        <p:spPr>
          <a:xfrm>
            <a:off x="2520462" y="543715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⑥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1E715FD6-157B-4533-9871-6214E223D7C0}"/>
              </a:ext>
            </a:extLst>
          </p:cNvPr>
          <p:cNvSpPr/>
          <p:nvPr/>
        </p:nvSpPr>
        <p:spPr>
          <a:xfrm>
            <a:off x="618980" y="100583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D65428C6-16E6-4B8A-ABE1-34DE5B7B9566}"/>
              </a:ext>
            </a:extLst>
          </p:cNvPr>
          <p:cNvSpPr/>
          <p:nvPr/>
        </p:nvSpPr>
        <p:spPr>
          <a:xfrm>
            <a:off x="618979" y="1892103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F1BFCD8B-5137-4113-8A31-DC07BD7E68D9}"/>
              </a:ext>
            </a:extLst>
          </p:cNvPr>
          <p:cNvSpPr/>
          <p:nvPr/>
        </p:nvSpPr>
        <p:spPr>
          <a:xfrm>
            <a:off x="618980" y="2778367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197822C3-79D5-4AA2-808E-961888C53F9F}"/>
              </a:ext>
            </a:extLst>
          </p:cNvPr>
          <p:cNvSpPr/>
          <p:nvPr/>
        </p:nvSpPr>
        <p:spPr>
          <a:xfrm>
            <a:off x="618979" y="3664631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07160A0A-1486-4E26-9738-A74F186D942C}"/>
              </a:ext>
            </a:extLst>
          </p:cNvPr>
          <p:cNvSpPr/>
          <p:nvPr/>
        </p:nvSpPr>
        <p:spPr>
          <a:xfrm>
            <a:off x="618980" y="4550895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8CE88D56-4B2A-4079-8F82-88CE912AE69B}"/>
              </a:ext>
            </a:extLst>
          </p:cNvPr>
          <p:cNvSpPr/>
          <p:nvPr/>
        </p:nvSpPr>
        <p:spPr>
          <a:xfrm>
            <a:off x="618979" y="543715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="" xmlns:a16="http://schemas.microsoft.com/office/drawing/2014/main" id="{68D7265C-4F19-449F-AE27-F808F8E5D62D}"/>
              </a:ext>
            </a:extLst>
          </p:cNvPr>
          <p:cNvSpPr/>
          <p:nvPr/>
        </p:nvSpPr>
        <p:spPr>
          <a:xfrm>
            <a:off x="4421945" y="100583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="" xmlns:a16="http://schemas.microsoft.com/office/drawing/2014/main" id="{5BE8050B-57F6-4317-98CD-4EAB77053947}"/>
              </a:ext>
            </a:extLst>
          </p:cNvPr>
          <p:cNvSpPr/>
          <p:nvPr/>
        </p:nvSpPr>
        <p:spPr>
          <a:xfrm>
            <a:off x="4421944" y="1892103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429267F1-1531-405B-ACA1-21BD27C8036C}"/>
              </a:ext>
            </a:extLst>
          </p:cNvPr>
          <p:cNvSpPr/>
          <p:nvPr/>
        </p:nvSpPr>
        <p:spPr>
          <a:xfrm>
            <a:off x="4421945" y="2778367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="" xmlns:a16="http://schemas.microsoft.com/office/drawing/2014/main" id="{365D1D8B-EC99-4426-9EEF-82FB22F6E0E1}"/>
              </a:ext>
            </a:extLst>
          </p:cNvPr>
          <p:cNvSpPr/>
          <p:nvPr/>
        </p:nvSpPr>
        <p:spPr>
          <a:xfrm>
            <a:off x="4421944" y="3664631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E7628E59-34A7-42C9-B13A-97C22A976A56}"/>
              </a:ext>
            </a:extLst>
          </p:cNvPr>
          <p:cNvSpPr/>
          <p:nvPr/>
        </p:nvSpPr>
        <p:spPr>
          <a:xfrm>
            <a:off x="4421945" y="4550895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4CB0AA22-05E7-4F26-B760-D4A4878A7BF7}"/>
              </a:ext>
            </a:extLst>
          </p:cNvPr>
          <p:cNvSpPr/>
          <p:nvPr/>
        </p:nvSpPr>
        <p:spPr>
          <a:xfrm>
            <a:off x="4421944" y="543715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="" xmlns:a16="http://schemas.microsoft.com/office/drawing/2014/main" id="{B40F76A8-7700-4C5D-BCF7-AA250940D5BA}"/>
              </a:ext>
            </a:extLst>
          </p:cNvPr>
          <p:cNvSpPr/>
          <p:nvPr/>
        </p:nvSpPr>
        <p:spPr>
          <a:xfrm>
            <a:off x="8210838" y="100583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="" xmlns:a16="http://schemas.microsoft.com/office/drawing/2014/main" id="{60A553E2-FD79-47B9-A4CE-51D293726E0E}"/>
              </a:ext>
            </a:extLst>
          </p:cNvPr>
          <p:cNvSpPr/>
          <p:nvPr/>
        </p:nvSpPr>
        <p:spPr>
          <a:xfrm>
            <a:off x="8210837" y="1892103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="" xmlns:a16="http://schemas.microsoft.com/office/drawing/2014/main" id="{3CA9FA62-CC59-4431-BE24-32C4B924A1BC}"/>
              </a:ext>
            </a:extLst>
          </p:cNvPr>
          <p:cNvSpPr/>
          <p:nvPr/>
        </p:nvSpPr>
        <p:spPr>
          <a:xfrm>
            <a:off x="8210838" y="2778367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="" xmlns:a16="http://schemas.microsoft.com/office/drawing/2014/main" id="{4489422D-4442-4606-8E99-223F508EF16D}"/>
              </a:ext>
            </a:extLst>
          </p:cNvPr>
          <p:cNvSpPr/>
          <p:nvPr/>
        </p:nvSpPr>
        <p:spPr>
          <a:xfrm>
            <a:off x="8210837" y="3664631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="" xmlns:a16="http://schemas.microsoft.com/office/drawing/2014/main" id="{26404211-F6A3-4B9D-A38B-E6AF9592970C}"/>
              </a:ext>
            </a:extLst>
          </p:cNvPr>
          <p:cNvSpPr/>
          <p:nvPr/>
        </p:nvSpPr>
        <p:spPr>
          <a:xfrm>
            <a:off x="8210838" y="4550895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="" xmlns:a16="http://schemas.microsoft.com/office/drawing/2014/main" id="{373797B6-D1D6-40C7-9830-A94C066931AC}"/>
              </a:ext>
            </a:extLst>
          </p:cNvPr>
          <p:cNvSpPr/>
          <p:nvPr/>
        </p:nvSpPr>
        <p:spPr>
          <a:xfrm>
            <a:off x="8210837" y="5437159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="" xmlns:a16="http://schemas.microsoft.com/office/drawing/2014/main" id="{4D15D6C2-4EAE-4D1B-B12C-712CE9645C42}"/>
              </a:ext>
            </a:extLst>
          </p:cNvPr>
          <p:cNvSpPr/>
          <p:nvPr/>
        </p:nvSpPr>
        <p:spPr>
          <a:xfrm>
            <a:off x="4421944" y="119572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="" xmlns:a16="http://schemas.microsoft.com/office/drawing/2014/main" id="{F3A99893-C4B9-423F-9DC0-58BB434F0A6A}"/>
              </a:ext>
            </a:extLst>
          </p:cNvPr>
          <p:cNvSpPr/>
          <p:nvPr/>
        </p:nvSpPr>
        <p:spPr>
          <a:xfrm>
            <a:off x="6323425" y="11957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⑥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="" xmlns:a16="http://schemas.microsoft.com/office/drawing/2014/main" id="{617BDEB3-9549-4267-8325-4B776CFA906B}"/>
              </a:ext>
            </a:extLst>
          </p:cNvPr>
          <p:cNvSpPr/>
          <p:nvPr/>
        </p:nvSpPr>
        <p:spPr>
          <a:xfrm>
            <a:off x="8210837" y="119572"/>
            <a:ext cx="1674055" cy="682283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="" xmlns:a16="http://schemas.microsoft.com/office/drawing/2014/main" id="{352C986A-2C82-4811-B35B-8C4A0652AAC4}"/>
              </a:ext>
            </a:extLst>
          </p:cNvPr>
          <p:cNvSpPr/>
          <p:nvPr/>
        </p:nvSpPr>
        <p:spPr>
          <a:xfrm>
            <a:off x="6309355" y="100583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⑤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="" xmlns:a16="http://schemas.microsoft.com/office/drawing/2014/main" id="{B7E81EF0-0068-477F-AB64-F256D938EB8F}"/>
              </a:ext>
            </a:extLst>
          </p:cNvPr>
          <p:cNvSpPr/>
          <p:nvPr/>
        </p:nvSpPr>
        <p:spPr>
          <a:xfrm>
            <a:off x="6309354" y="1892103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④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="" xmlns:a16="http://schemas.microsoft.com/office/drawing/2014/main" id="{63146BA5-835A-4B40-9E85-D9F0EA2D2F49}"/>
              </a:ext>
            </a:extLst>
          </p:cNvPr>
          <p:cNvSpPr/>
          <p:nvPr/>
        </p:nvSpPr>
        <p:spPr>
          <a:xfrm>
            <a:off x="6309355" y="2778367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="" xmlns:a16="http://schemas.microsoft.com/office/drawing/2014/main" id="{38D79CDA-04C2-4BA2-972E-691A2D7FC879}"/>
              </a:ext>
            </a:extLst>
          </p:cNvPr>
          <p:cNvSpPr/>
          <p:nvPr/>
        </p:nvSpPr>
        <p:spPr>
          <a:xfrm>
            <a:off x="6309354" y="3664631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="" xmlns:a16="http://schemas.microsoft.com/office/drawing/2014/main" id="{2323A2AE-799D-4055-90C0-CCD58FE5FB23}"/>
              </a:ext>
            </a:extLst>
          </p:cNvPr>
          <p:cNvSpPr/>
          <p:nvPr/>
        </p:nvSpPr>
        <p:spPr>
          <a:xfrm>
            <a:off x="6309355" y="455089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="" xmlns:a16="http://schemas.microsoft.com/office/drawing/2014/main" id="{8D14A494-A309-4F7D-9C83-E4DDEA11596E}"/>
              </a:ext>
            </a:extLst>
          </p:cNvPr>
          <p:cNvSpPr/>
          <p:nvPr/>
        </p:nvSpPr>
        <p:spPr>
          <a:xfrm>
            <a:off x="6309354" y="543715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⑦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="" xmlns:a16="http://schemas.microsoft.com/office/drawing/2014/main" id="{1E166C4E-82C0-47AD-B18A-67C3FDF8FB3F}"/>
              </a:ext>
            </a:extLst>
          </p:cNvPr>
          <p:cNvSpPr/>
          <p:nvPr/>
        </p:nvSpPr>
        <p:spPr>
          <a:xfrm>
            <a:off x="10098247" y="11957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⑥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="" xmlns:a16="http://schemas.microsoft.com/office/drawing/2014/main" id="{42CA2787-75DE-4503-914A-9E6492ED9EED}"/>
              </a:ext>
            </a:extLst>
          </p:cNvPr>
          <p:cNvSpPr/>
          <p:nvPr/>
        </p:nvSpPr>
        <p:spPr>
          <a:xfrm>
            <a:off x="10084177" y="100583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⑤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="" xmlns:a16="http://schemas.microsoft.com/office/drawing/2014/main" id="{218C9BE4-616D-4E8D-BC0F-DADEB19CCBB3}"/>
              </a:ext>
            </a:extLst>
          </p:cNvPr>
          <p:cNvSpPr/>
          <p:nvPr/>
        </p:nvSpPr>
        <p:spPr>
          <a:xfrm>
            <a:off x="10084176" y="1892103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④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="" xmlns:a16="http://schemas.microsoft.com/office/drawing/2014/main" id="{80F3F2FB-3666-407E-9051-1F34D7B6A8CC}"/>
              </a:ext>
            </a:extLst>
          </p:cNvPr>
          <p:cNvSpPr/>
          <p:nvPr/>
        </p:nvSpPr>
        <p:spPr>
          <a:xfrm>
            <a:off x="10084177" y="2778367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="" xmlns:a16="http://schemas.microsoft.com/office/drawing/2014/main" id="{307D80CF-C4BC-4A4B-84C3-FC1DA1DA9C11}"/>
              </a:ext>
            </a:extLst>
          </p:cNvPr>
          <p:cNvSpPr/>
          <p:nvPr/>
        </p:nvSpPr>
        <p:spPr>
          <a:xfrm>
            <a:off x="10084176" y="3664631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="" xmlns:a16="http://schemas.microsoft.com/office/drawing/2014/main" id="{BD750A07-9634-4AD0-B1D4-A9BABC439599}"/>
              </a:ext>
            </a:extLst>
          </p:cNvPr>
          <p:cNvSpPr/>
          <p:nvPr/>
        </p:nvSpPr>
        <p:spPr>
          <a:xfrm>
            <a:off x="10084177" y="4550895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="" xmlns:a16="http://schemas.microsoft.com/office/drawing/2014/main" id="{6CDA792D-2D48-4DAF-A73C-BD1A1A83C44C}"/>
              </a:ext>
            </a:extLst>
          </p:cNvPr>
          <p:cNvSpPr/>
          <p:nvPr/>
        </p:nvSpPr>
        <p:spPr>
          <a:xfrm>
            <a:off x="10084176" y="5437159"/>
            <a:ext cx="1674055" cy="68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⑦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="" xmlns:a16="http://schemas.microsoft.com/office/drawing/2014/main" id="{D4A89447-C200-42F2-824D-64CAF9EE0F1C}"/>
              </a:ext>
            </a:extLst>
          </p:cNvPr>
          <p:cNvSpPr/>
          <p:nvPr/>
        </p:nvSpPr>
        <p:spPr>
          <a:xfrm>
            <a:off x="4867423" y="6323423"/>
            <a:ext cx="2968282" cy="41500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教卓</a:t>
            </a:r>
          </a:p>
        </p:txBody>
      </p:sp>
      <p:sp>
        <p:nvSpPr>
          <p:cNvPr id="79" name="矢印: 上 78">
            <a:extLst>
              <a:ext uri="{FF2B5EF4-FFF2-40B4-BE49-F238E27FC236}">
                <a16:creationId xmlns="" xmlns:a16="http://schemas.microsoft.com/office/drawing/2014/main" id="{F250C8E0-910E-4BA2-8CBC-1E570B3EB2B1}"/>
              </a:ext>
            </a:extLst>
          </p:cNvPr>
          <p:cNvSpPr/>
          <p:nvPr/>
        </p:nvSpPr>
        <p:spPr>
          <a:xfrm>
            <a:off x="3052689" y="5050302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矢印: 上 79">
            <a:extLst>
              <a:ext uri="{FF2B5EF4-FFF2-40B4-BE49-F238E27FC236}">
                <a16:creationId xmlns="" xmlns:a16="http://schemas.microsoft.com/office/drawing/2014/main" id="{37C953CB-97C2-43DF-8E7E-13E32835E400}"/>
              </a:ext>
            </a:extLst>
          </p:cNvPr>
          <p:cNvSpPr/>
          <p:nvPr/>
        </p:nvSpPr>
        <p:spPr>
          <a:xfrm>
            <a:off x="3053861" y="4111280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矢印: 上 80">
            <a:extLst>
              <a:ext uri="{FF2B5EF4-FFF2-40B4-BE49-F238E27FC236}">
                <a16:creationId xmlns="" xmlns:a16="http://schemas.microsoft.com/office/drawing/2014/main" id="{220BFEAB-33A7-408F-94FA-63C01079FCB4}"/>
              </a:ext>
            </a:extLst>
          </p:cNvPr>
          <p:cNvSpPr/>
          <p:nvPr/>
        </p:nvSpPr>
        <p:spPr>
          <a:xfrm>
            <a:off x="3048000" y="3246113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矢印: 上 81">
            <a:extLst>
              <a:ext uri="{FF2B5EF4-FFF2-40B4-BE49-F238E27FC236}">
                <a16:creationId xmlns="" xmlns:a16="http://schemas.microsoft.com/office/drawing/2014/main" id="{F8F41601-DC74-446D-849F-0DAE7363501D}"/>
              </a:ext>
            </a:extLst>
          </p:cNvPr>
          <p:cNvSpPr/>
          <p:nvPr/>
        </p:nvSpPr>
        <p:spPr>
          <a:xfrm>
            <a:off x="3056206" y="2359849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矢印: 上 82">
            <a:extLst>
              <a:ext uri="{FF2B5EF4-FFF2-40B4-BE49-F238E27FC236}">
                <a16:creationId xmlns="" xmlns:a16="http://schemas.microsoft.com/office/drawing/2014/main" id="{740A7B8D-42DD-4DA6-B862-319204F3AD0B}"/>
              </a:ext>
            </a:extLst>
          </p:cNvPr>
          <p:cNvSpPr/>
          <p:nvPr/>
        </p:nvSpPr>
        <p:spPr>
          <a:xfrm>
            <a:off x="3048000" y="1473585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矢印: 右カーブ 83">
            <a:extLst>
              <a:ext uri="{FF2B5EF4-FFF2-40B4-BE49-F238E27FC236}">
                <a16:creationId xmlns="" xmlns:a16="http://schemas.microsoft.com/office/drawing/2014/main" id="{0BCEE4B5-BD96-4B8B-9CF5-6EFFD92BA293}"/>
              </a:ext>
            </a:extLst>
          </p:cNvPr>
          <p:cNvSpPr/>
          <p:nvPr/>
        </p:nvSpPr>
        <p:spPr>
          <a:xfrm>
            <a:off x="1456005" y="1069144"/>
            <a:ext cx="1600199" cy="4923694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矢印: 上 84">
            <a:extLst>
              <a:ext uri="{FF2B5EF4-FFF2-40B4-BE49-F238E27FC236}">
                <a16:creationId xmlns="" xmlns:a16="http://schemas.microsoft.com/office/drawing/2014/main" id="{D587E1FB-CA3D-4FBC-AC5F-518E7C3E1FD4}"/>
              </a:ext>
            </a:extLst>
          </p:cNvPr>
          <p:cNvSpPr/>
          <p:nvPr/>
        </p:nvSpPr>
        <p:spPr>
          <a:xfrm>
            <a:off x="6855657" y="5081950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矢印: 上 85">
            <a:extLst>
              <a:ext uri="{FF2B5EF4-FFF2-40B4-BE49-F238E27FC236}">
                <a16:creationId xmlns="" xmlns:a16="http://schemas.microsoft.com/office/drawing/2014/main" id="{D4893350-C970-44FB-AC12-A3C29177D3C6}"/>
              </a:ext>
            </a:extLst>
          </p:cNvPr>
          <p:cNvSpPr/>
          <p:nvPr/>
        </p:nvSpPr>
        <p:spPr>
          <a:xfrm>
            <a:off x="6856829" y="4142928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矢印: 上 86">
            <a:extLst>
              <a:ext uri="{FF2B5EF4-FFF2-40B4-BE49-F238E27FC236}">
                <a16:creationId xmlns="" xmlns:a16="http://schemas.microsoft.com/office/drawing/2014/main" id="{745388BC-D2BD-4B63-8818-19DC952199E7}"/>
              </a:ext>
            </a:extLst>
          </p:cNvPr>
          <p:cNvSpPr/>
          <p:nvPr/>
        </p:nvSpPr>
        <p:spPr>
          <a:xfrm>
            <a:off x="6850968" y="3277761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矢印: 上 87">
            <a:extLst>
              <a:ext uri="{FF2B5EF4-FFF2-40B4-BE49-F238E27FC236}">
                <a16:creationId xmlns="" xmlns:a16="http://schemas.microsoft.com/office/drawing/2014/main" id="{0378547B-E0DE-4603-8356-78CDB78318FC}"/>
              </a:ext>
            </a:extLst>
          </p:cNvPr>
          <p:cNvSpPr/>
          <p:nvPr/>
        </p:nvSpPr>
        <p:spPr>
          <a:xfrm>
            <a:off x="6859174" y="2391497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矢印: 上 88">
            <a:extLst>
              <a:ext uri="{FF2B5EF4-FFF2-40B4-BE49-F238E27FC236}">
                <a16:creationId xmlns="" xmlns:a16="http://schemas.microsoft.com/office/drawing/2014/main" id="{6F62AF38-7BEC-4F5D-92F3-A505EE9A4258}"/>
              </a:ext>
            </a:extLst>
          </p:cNvPr>
          <p:cNvSpPr/>
          <p:nvPr/>
        </p:nvSpPr>
        <p:spPr>
          <a:xfrm>
            <a:off x="6850968" y="1505233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矢印: 右カーブ 89">
            <a:extLst>
              <a:ext uri="{FF2B5EF4-FFF2-40B4-BE49-F238E27FC236}">
                <a16:creationId xmlns="" xmlns:a16="http://schemas.microsoft.com/office/drawing/2014/main" id="{1495CB6F-708D-4644-97A6-8E33F099E107}"/>
              </a:ext>
            </a:extLst>
          </p:cNvPr>
          <p:cNvSpPr/>
          <p:nvPr/>
        </p:nvSpPr>
        <p:spPr>
          <a:xfrm>
            <a:off x="5258973" y="254833"/>
            <a:ext cx="1600199" cy="5769653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矢印: 上 90">
            <a:extLst>
              <a:ext uri="{FF2B5EF4-FFF2-40B4-BE49-F238E27FC236}">
                <a16:creationId xmlns="" xmlns:a16="http://schemas.microsoft.com/office/drawing/2014/main" id="{11F62049-1540-4DA4-B746-DF4EDFEE3E8F}"/>
              </a:ext>
            </a:extLst>
          </p:cNvPr>
          <p:cNvSpPr/>
          <p:nvPr/>
        </p:nvSpPr>
        <p:spPr>
          <a:xfrm>
            <a:off x="10611714" y="5081950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矢印: 上 91">
            <a:extLst>
              <a:ext uri="{FF2B5EF4-FFF2-40B4-BE49-F238E27FC236}">
                <a16:creationId xmlns="" xmlns:a16="http://schemas.microsoft.com/office/drawing/2014/main" id="{0C17A94F-F4E2-464D-9C41-DD89E619A1E5}"/>
              </a:ext>
            </a:extLst>
          </p:cNvPr>
          <p:cNvSpPr/>
          <p:nvPr/>
        </p:nvSpPr>
        <p:spPr>
          <a:xfrm>
            <a:off x="10598243" y="4154090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矢印: 上 92">
            <a:extLst>
              <a:ext uri="{FF2B5EF4-FFF2-40B4-BE49-F238E27FC236}">
                <a16:creationId xmlns="" xmlns:a16="http://schemas.microsoft.com/office/drawing/2014/main" id="{E8F0A376-4D36-4EF9-94E1-09C063008C06}"/>
              </a:ext>
            </a:extLst>
          </p:cNvPr>
          <p:cNvSpPr/>
          <p:nvPr/>
        </p:nvSpPr>
        <p:spPr>
          <a:xfrm>
            <a:off x="10611714" y="3283551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矢印: 上 93">
            <a:extLst>
              <a:ext uri="{FF2B5EF4-FFF2-40B4-BE49-F238E27FC236}">
                <a16:creationId xmlns="" xmlns:a16="http://schemas.microsoft.com/office/drawing/2014/main" id="{29F97DD7-F951-4E16-90E7-BBFC21CEF5C5}"/>
              </a:ext>
            </a:extLst>
          </p:cNvPr>
          <p:cNvSpPr/>
          <p:nvPr/>
        </p:nvSpPr>
        <p:spPr>
          <a:xfrm>
            <a:off x="10598243" y="2394094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矢印: 上 94">
            <a:extLst>
              <a:ext uri="{FF2B5EF4-FFF2-40B4-BE49-F238E27FC236}">
                <a16:creationId xmlns="" xmlns:a16="http://schemas.microsoft.com/office/drawing/2014/main" id="{4D09232B-F896-43AA-9792-84497B8992CC}"/>
              </a:ext>
            </a:extLst>
          </p:cNvPr>
          <p:cNvSpPr/>
          <p:nvPr/>
        </p:nvSpPr>
        <p:spPr>
          <a:xfrm>
            <a:off x="10611714" y="1540420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矢印: 右カーブ 95">
            <a:extLst>
              <a:ext uri="{FF2B5EF4-FFF2-40B4-BE49-F238E27FC236}">
                <a16:creationId xmlns="" xmlns:a16="http://schemas.microsoft.com/office/drawing/2014/main" id="{DC448BD9-6050-4637-82EE-451FCF421102}"/>
              </a:ext>
            </a:extLst>
          </p:cNvPr>
          <p:cNvSpPr/>
          <p:nvPr/>
        </p:nvSpPr>
        <p:spPr>
          <a:xfrm>
            <a:off x="9061941" y="254833"/>
            <a:ext cx="1600199" cy="577317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矢印: 上 96">
            <a:extLst>
              <a:ext uri="{FF2B5EF4-FFF2-40B4-BE49-F238E27FC236}">
                <a16:creationId xmlns="" xmlns:a16="http://schemas.microsoft.com/office/drawing/2014/main" id="{C550D152-AD33-4ECD-B681-77EB3639ECEE}"/>
              </a:ext>
            </a:extLst>
          </p:cNvPr>
          <p:cNvSpPr/>
          <p:nvPr/>
        </p:nvSpPr>
        <p:spPr>
          <a:xfrm>
            <a:off x="10598243" y="631389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矢印: 上 97">
            <a:extLst>
              <a:ext uri="{FF2B5EF4-FFF2-40B4-BE49-F238E27FC236}">
                <a16:creationId xmlns="" xmlns:a16="http://schemas.microsoft.com/office/drawing/2014/main" id="{FF21AFDA-870F-4F59-8863-87DA78E971A4}"/>
              </a:ext>
            </a:extLst>
          </p:cNvPr>
          <p:cNvSpPr/>
          <p:nvPr/>
        </p:nvSpPr>
        <p:spPr>
          <a:xfrm>
            <a:off x="6836892" y="625661"/>
            <a:ext cx="618978" cy="520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5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3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AE643BEE-256E-4561-B627-6521894DE5C2}"/>
              </a:ext>
            </a:extLst>
          </p:cNvPr>
          <p:cNvSpPr/>
          <p:nvPr/>
        </p:nvSpPr>
        <p:spPr>
          <a:xfrm>
            <a:off x="156502" y="56270"/>
            <a:ext cx="11878995" cy="1208621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「お見合いルーレット形式」で発表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84A49E95-F81D-4CC6-8E4E-1E340B8B410F}"/>
              </a:ext>
            </a:extLst>
          </p:cNvPr>
          <p:cNvSpPr/>
          <p:nvPr/>
        </p:nvSpPr>
        <p:spPr>
          <a:xfrm>
            <a:off x="156502" y="1405569"/>
            <a:ext cx="11878995" cy="5283620"/>
          </a:xfrm>
          <a:prstGeom prst="roundRect">
            <a:avLst>
              <a:gd name="adj" fmla="val 9745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①固定側が先攻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②「よーい、ドン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‼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」で発表</a:t>
            </a: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分）</a:t>
            </a:r>
            <a:endParaRPr kumimoji="1" lang="en-US" altLang="ja-JP" sz="8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③発表を聞きながらメモ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④終わったら拍手＋感想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⑤お礼を言って、一斉に移動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="" xmlns:a16="http://schemas.microsoft.com/office/drawing/2014/main" id="{32DF9F5A-1557-42DF-BE1A-E2E6B99802B7}"/>
              </a:ext>
            </a:extLst>
          </p:cNvPr>
          <p:cNvSpPr/>
          <p:nvPr/>
        </p:nvSpPr>
        <p:spPr>
          <a:xfrm>
            <a:off x="6788248" y="56270"/>
            <a:ext cx="5247249" cy="1758462"/>
          </a:xfrm>
          <a:prstGeom prst="wedgeRoundRectCallout">
            <a:avLst>
              <a:gd name="adj1" fmla="val -458"/>
              <a:gd name="adj2" fmla="val 86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30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秒前、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秒前に合図を出します。</a:t>
            </a:r>
          </a:p>
        </p:txBody>
      </p:sp>
    </p:spTree>
    <p:extLst>
      <p:ext uri="{BB962C8B-B14F-4D97-AF65-F5344CB8AC3E}">
        <p14:creationId xmlns:p14="http://schemas.microsoft.com/office/powerpoint/2010/main" val="5101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9F39712-59F2-47DC-A14F-641467A9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D6BF7211-364E-4720-8C2B-CAF0B440F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836853AB-F594-4E24-A753-655381A2C46A}"/>
              </a:ext>
            </a:extLst>
          </p:cNvPr>
          <p:cNvSpPr/>
          <p:nvPr/>
        </p:nvSpPr>
        <p:spPr>
          <a:xfrm>
            <a:off x="321212" y="267286"/>
            <a:ext cx="11549576" cy="4375052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話を聞いた中で、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印象的だったことを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メモしておきましょう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C824AE27-5377-41C8-9724-FED92F5EBC7B}"/>
              </a:ext>
            </a:extLst>
          </p:cNvPr>
          <p:cNvSpPr/>
          <p:nvPr/>
        </p:nvSpPr>
        <p:spPr>
          <a:xfrm>
            <a:off x="844062" y="4797083"/>
            <a:ext cx="10199076" cy="181473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プリントは提出します</a:t>
            </a:r>
          </a:p>
        </p:txBody>
      </p:sp>
    </p:spTree>
    <p:extLst>
      <p:ext uri="{BB962C8B-B14F-4D97-AF65-F5344CB8AC3E}">
        <p14:creationId xmlns:p14="http://schemas.microsoft.com/office/powerpoint/2010/main" val="10791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197822C3-79D5-4AA2-808E-961888C53F9F}"/>
              </a:ext>
            </a:extLst>
          </p:cNvPr>
          <p:cNvSpPr/>
          <p:nvPr/>
        </p:nvSpPr>
        <p:spPr>
          <a:xfrm>
            <a:off x="1465385" y="4192172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07160A0A-1486-4E26-9738-A74F186D942C}"/>
              </a:ext>
            </a:extLst>
          </p:cNvPr>
          <p:cNvSpPr/>
          <p:nvPr/>
        </p:nvSpPr>
        <p:spPr>
          <a:xfrm>
            <a:off x="1465385" y="4965894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8CE88D56-4B2A-4079-8F82-88CE912AE69B}"/>
              </a:ext>
            </a:extLst>
          </p:cNvPr>
          <p:cNvSpPr/>
          <p:nvPr/>
        </p:nvSpPr>
        <p:spPr>
          <a:xfrm>
            <a:off x="1465385" y="5739616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="" xmlns:a16="http://schemas.microsoft.com/office/drawing/2014/main" id="{365D1D8B-EC99-4426-9EEF-82FB22F6E0E1}"/>
              </a:ext>
            </a:extLst>
          </p:cNvPr>
          <p:cNvSpPr/>
          <p:nvPr/>
        </p:nvSpPr>
        <p:spPr>
          <a:xfrm>
            <a:off x="2452468" y="4192172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E7628E59-34A7-42C9-B13A-97C22A976A56}"/>
              </a:ext>
            </a:extLst>
          </p:cNvPr>
          <p:cNvSpPr/>
          <p:nvPr/>
        </p:nvSpPr>
        <p:spPr>
          <a:xfrm>
            <a:off x="2452468" y="4965894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4CB0AA22-05E7-4F26-B760-D4A4878A7BF7}"/>
              </a:ext>
            </a:extLst>
          </p:cNvPr>
          <p:cNvSpPr/>
          <p:nvPr/>
        </p:nvSpPr>
        <p:spPr>
          <a:xfrm>
            <a:off x="2452468" y="5739616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="" xmlns:a16="http://schemas.microsoft.com/office/drawing/2014/main" id="{D4A89447-C200-42F2-824D-64CAF9EE0F1C}"/>
              </a:ext>
            </a:extLst>
          </p:cNvPr>
          <p:cNvSpPr/>
          <p:nvPr/>
        </p:nvSpPr>
        <p:spPr>
          <a:xfrm>
            <a:off x="4867423" y="6323423"/>
            <a:ext cx="2968282" cy="41500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教卓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="" xmlns:a16="http://schemas.microsoft.com/office/drawing/2014/main" id="{612A5ADE-F296-4917-BFF2-CCD3B49F5EF1}"/>
              </a:ext>
            </a:extLst>
          </p:cNvPr>
          <p:cNvSpPr/>
          <p:nvPr/>
        </p:nvSpPr>
        <p:spPr>
          <a:xfrm>
            <a:off x="1465385" y="1719781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="" xmlns:a16="http://schemas.microsoft.com/office/drawing/2014/main" id="{C5E82BDB-5806-45CB-9391-7E3E746D2272}"/>
              </a:ext>
            </a:extLst>
          </p:cNvPr>
          <p:cNvSpPr/>
          <p:nvPr/>
        </p:nvSpPr>
        <p:spPr>
          <a:xfrm>
            <a:off x="1465385" y="2493503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="" xmlns:a16="http://schemas.microsoft.com/office/drawing/2014/main" id="{A30B9046-CC9F-403A-A2DE-59099192F884}"/>
              </a:ext>
            </a:extLst>
          </p:cNvPr>
          <p:cNvSpPr/>
          <p:nvPr/>
        </p:nvSpPr>
        <p:spPr>
          <a:xfrm>
            <a:off x="1465385" y="3267225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="" xmlns:a16="http://schemas.microsoft.com/office/drawing/2014/main" id="{A30A6F23-3EA0-4BE3-85E3-EBBAB0A1F57C}"/>
              </a:ext>
            </a:extLst>
          </p:cNvPr>
          <p:cNvSpPr/>
          <p:nvPr/>
        </p:nvSpPr>
        <p:spPr>
          <a:xfrm>
            <a:off x="2452468" y="1719781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="" xmlns:a16="http://schemas.microsoft.com/office/drawing/2014/main" id="{185EFECC-F30B-4627-81BB-D94CCF2AAFF2}"/>
              </a:ext>
            </a:extLst>
          </p:cNvPr>
          <p:cNvSpPr/>
          <p:nvPr/>
        </p:nvSpPr>
        <p:spPr>
          <a:xfrm>
            <a:off x="2452468" y="2493503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="" xmlns:a16="http://schemas.microsoft.com/office/drawing/2014/main" id="{9358B5FB-6EE1-4151-A650-6B02116647A7}"/>
              </a:ext>
            </a:extLst>
          </p:cNvPr>
          <p:cNvSpPr/>
          <p:nvPr/>
        </p:nvSpPr>
        <p:spPr>
          <a:xfrm>
            <a:off x="2452468" y="3267225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="" xmlns:a16="http://schemas.microsoft.com/office/drawing/2014/main" id="{F00F01BF-7755-4E58-89FE-14CF136DEC8B}"/>
              </a:ext>
            </a:extLst>
          </p:cNvPr>
          <p:cNvSpPr/>
          <p:nvPr/>
        </p:nvSpPr>
        <p:spPr>
          <a:xfrm>
            <a:off x="5441853" y="3967090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="" xmlns:a16="http://schemas.microsoft.com/office/drawing/2014/main" id="{57260BF2-04B8-4624-B04E-010A62E68AB1}"/>
              </a:ext>
            </a:extLst>
          </p:cNvPr>
          <p:cNvSpPr/>
          <p:nvPr/>
        </p:nvSpPr>
        <p:spPr>
          <a:xfrm>
            <a:off x="5441853" y="4740812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="" xmlns:a16="http://schemas.microsoft.com/office/drawing/2014/main" id="{BC8156AB-28D4-4268-8391-004336F78433}"/>
              </a:ext>
            </a:extLst>
          </p:cNvPr>
          <p:cNvSpPr/>
          <p:nvPr/>
        </p:nvSpPr>
        <p:spPr>
          <a:xfrm>
            <a:off x="5441853" y="5514534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="" xmlns:a16="http://schemas.microsoft.com/office/drawing/2014/main" id="{0C5F5376-2D4C-4A53-BAC7-CDF53419C507}"/>
              </a:ext>
            </a:extLst>
          </p:cNvPr>
          <p:cNvSpPr/>
          <p:nvPr/>
        </p:nvSpPr>
        <p:spPr>
          <a:xfrm>
            <a:off x="6428936" y="3967090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="" xmlns:a16="http://schemas.microsoft.com/office/drawing/2014/main" id="{9CD1B6C3-AA8D-4FFA-B03B-1E779B306B0E}"/>
              </a:ext>
            </a:extLst>
          </p:cNvPr>
          <p:cNvSpPr/>
          <p:nvPr/>
        </p:nvSpPr>
        <p:spPr>
          <a:xfrm>
            <a:off x="6428936" y="4740812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="" xmlns:a16="http://schemas.microsoft.com/office/drawing/2014/main" id="{BFEA82EB-0E9B-498F-8F46-1D35AD38DCF8}"/>
              </a:ext>
            </a:extLst>
          </p:cNvPr>
          <p:cNvSpPr/>
          <p:nvPr/>
        </p:nvSpPr>
        <p:spPr>
          <a:xfrm>
            <a:off x="6428936" y="5514534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="" xmlns:a16="http://schemas.microsoft.com/office/drawing/2014/main" id="{DFACE74C-BA8B-482E-B361-7998175DD4A8}"/>
              </a:ext>
            </a:extLst>
          </p:cNvPr>
          <p:cNvSpPr/>
          <p:nvPr/>
        </p:nvSpPr>
        <p:spPr>
          <a:xfrm>
            <a:off x="5441853" y="939026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="" xmlns:a16="http://schemas.microsoft.com/office/drawing/2014/main" id="{D71BCEED-BB0A-40B8-94F5-9643DB1148B0}"/>
              </a:ext>
            </a:extLst>
          </p:cNvPr>
          <p:cNvSpPr/>
          <p:nvPr/>
        </p:nvSpPr>
        <p:spPr>
          <a:xfrm>
            <a:off x="5441853" y="1712748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="" xmlns:a16="http://schemas.microsoft.com/office/drawing/2014/main" id="{45B22E84-7A5C-42E3-B2AB-1BC42EDDAEA0}"/>
              </a:ext>
            </a:extLst>
          </p:cNvPr>
          <p:cNvSpPr/>
          <p:nvPr/>
        </p:nvSpPr>
        <p:spPr>
          <a:xfrm>
            <a:off x="5441853" y="2486470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="" xmlns:a16="http://schemas.microsoft.com/office/drawing/2014/main" id="{77840899-226B-4666-9892-54FFD4D0557E}"/>
              </a:ext>
            </a:extLst>
          </p:cNvPr>
          <p:cNvSpPr/>
          <p:nvPr/>
        </p:nvSpPr>
        <p:spPr>
          <a:xfrm>
            <a:off x="6428936" y="939026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="" xmlns:a16="http://schemas.microsoft.com/office/drawing/2014/main" id="{40C66DA9-C0CE-4B76-98DD-54A1D9DDE636}"/>
              </a:ext>
            </a:extLst>
          </p:cNvPr>
          <p:cNvSpPr/>
          <p:nvPr/>
        </p:nvSpPr>
        <p:spPr>
          <a:xfrm>
            <a:off x="6428936" y="1712748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="" xmlns:a16="http://schemas.microsoft.com/office/drawing/2014/main" id="{DB4765B8-6055-4703-9F0B-D1982C92F213}"/>
              </a:ext>
            </a:extLst>
          </p:cNvPr>
          <p:cNvSpPr/>
          <p:nvPr/>
        </p:nvSpPr>
        <p:spPr>
          <a:xfrm>
            <a:off x="6428936" y="3193368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="" xmlns:a16="http://schemas.microsoft.com/office/drawing/2014/main" id="{728CB6E7-7A51-4C65-9377-941E29F8429D}"/>
              </a:ext>
            </a:extLst>
          </p:cNvPr>
          <p:cNvSpPr/>
          <p:nvPr/>
        </p:nvSpPr>
        <p:spPr>
          <a:xfrm>
            <a:off x="8911883" y="3967090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="" xmlns:a16="http://schemas.microsoft.com/office/drawing/2014/main" id="{FD5DD890-9256-4810-BF15-51F60D20CC70}"/>
              </a:ext>
            </a:extLst>
          </p:cNvPr>
          <p:cNvSpPr/>
          <p:nvPr/>
        </p:nvSpPr>
        <p:spPr>
          <a:xfrm>
            <a:off x="8911883" y="4740812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="" xmlns:a16="http://schemas.microsoft.com/office/drawing/2014/main" id="{0B190A99-0420-4E36-A049-86B54DD9A81E}"/>
              </a:ext>
            </a:extLst>
          </p:cNvPr>
          <p:cNvSpPr/>
          <p:nvPr/>
        </p:nvSpPr>
        <p:spPr>
          <a:xfrm>
            <a:off x="8911883" y="5514534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="" xmlns:a16="http://schemas.microsoft.com/office/drawing/2014/main" id="{C18F9451-780C-47B4-BC92-F48E45A87A03}"/>
              </a:ext>
            </a:extLst>
          </p:cNvPr>
          <p:cNvSpPr/>
          <p:nvPr/>
        </p:nvSpPr>
        <p:spPr>
          <a:xfrm>
            <a:off x="9898966" y="3967090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="" xmlns:a16="http://schemas.microsoft.com/office/drawing/2014/main" id="{EA6F6F83-5A0B-4A5F-BB56-DCF0A763E50F}"/>
              </a:ext>
            </a:extLst>
          </p:cNvPr>
          <p:cNvSpPr/>
          <p:nvPr/>
        </p:nvSpPr>
        <p:spPr>
          <a:xfrm>
            <a:off x="9898966" y="4740812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="" xmlns:a16="http://schemas.microsoft.com/office/drawing/2014/main" id="{9D1ED1C4-5664-4CB6-B9FC-5987D9A40622}"/>
              </a:ext>
            </a:extLst>
          </p:cNvPr>
          <p:cNvSpPr/>
          <p:nvPr/>
        </p:nvSpPr>
        <p:spPr>
          <a:xfrm>
            <a:off x="9898966" y="5514534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="" xmlns:a16="http://schemas.microsoft.com/office/drawing/2014/main" id="{A220E31D-E3E0-4004-8CAE-D62A22AA5DB8}"/>
              </a:ext>
            </a:extLst>
          </p:cNvPr>
          <p:cNvSpPr/>
          <p:nvPr/>
        </p:nvSpPr>
        <p:spPr>
          <a:xfrm>
            <a:off x="8921263" y="946059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="" xmlns:a16="http://schemas.microsoft.com/office/drawing/2014/main" id="{CD74324B-7E3E-4FC4-9D7C-6262258729FF}"/>
              </a:ext>
            </a:extLst>
          </p:cNvPr>
          <p:cNvSpPr/>
          <p:nvPr/>
        </p:nvSpPr>
        <p:spPr>
          <a:xfrm>
            <a:off x="8921263" y="1719781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="" xmlns:a16="http://schemas.microsoft.com/office/drawing/2014/main" id="{5216EF13-C632-4691-B240-7462B0DF3CBC}"/>
              </a:ext>
            </a:extLst>
          </p:cNvPr>
          <p:cNvSpPr/>
          <p:nvPr/>
        </p:nvSpPr>
        <p:spPr>
          <a:xfrm>
            <a:off x="8921263" y="2493503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="" xmlns:a16="http://schemas.microsoft.com/office/drawing/2014/main" id="{A78C4A96-B658-4A2C-B6AB-253D1B21CCA3}"/>
              </a:ext>
            </a:extLst>
          </p:cNvPr>
          <p:cNvSpPr/>
          <p:nvPr/>
        </p:nvSpPr>
        <p:spPr>
          <a:xfrm>
            <a:off x="9908346" y="946059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正方形/長方形 93">
            <a:extLst>
              <a:ext uri="{FF2B5EF4-FFF2-40B4-BE49-F238E27FC236}">
                <a16:creationId xmlns="" xmlns:a16="http://schemas.microsoft.com/office/drawing/2014/main" id="{5B3F47C3-5B71-4795-91B0-B393D5E506CE}"/>
              </a:ext>
            </a:extLst>
          </p:cNvPr>
          <p:cNvSpPr/>
          <p:nvPr/>
        </p:nvSpPr>
        <p:spPr>
          <a:xfrm>
            <a:off x="9908346" y="1719781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="" xmlns:a16="http://schemas.microsoft.com/office/drawing/2014/main" id="{378EF1E4-53EC-4262-949F-8AA350DE22E1}"/>
              </a:ext>
            </a:extLst>
          </p:cNvPr>
          <p:cNvSpPr/>
          <p:nvPr/>
        </p:nvSpPr>
        <p:spPr>
          <a:xfrm>
            <a:off x="9898966" y="3193368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="" xmlns:a16="http://schemas.microsoft.com/office/drawing/2014/main" id="{8AD2E00D-DF9F-4145-94B1-90AD5F79FFB2}"/>
              </a:ext>
            </a:extLst>
          </p:cNvPr>
          <p:cNvSpPr/>
          <p:nvPr/>
        </p:nvSpPr>
        <p:spPr>
          <a:xfrm>
            <a:off x="9908346" y="172337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="" xmlns:a16="http://schemas.microsoft.com/office/drawing/2014/main" id="{2C0A8478-DDFF-442F-9416-6023A0D4C771}"/>
              </a:ext>
            </a:extLst>
          </p:cNvPr>
          <p:cNvSpPr/>
          <p:nvPr/>
        </p:nvSpPr>
        <p:spPr>
          <a:xfrm>
            <a:off x="8921263" y="172337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="" xmlns:a16="http://schemas.microsoft.com/office/drawing/2014/main" id="{800BC71E-29E3-42C4-991B-4E8A2141CD2D}"/>
              </a:ext>
            </a:extLst>
          </p:cNvPr>
          <p:cNvSpPr/>
          <p:nvPr/>
        </p:nvSpPr>
        <p:spPr>
          <a:xfrm>
            <a:off x="5441853" y="165304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="" xmlns:a16="http://schemas.microsoft.com/office/drawing/2014/main" id="{F69A31BA-3012-4343-AE9F-DB3EBAA1EB37}"/>
              </a:ext>
            </a:extLst>
          </p:cNvPr>
          <p:cNvSpPr/>
          <p:nvPr/>
        </p:nvSpPr>
        <p:spPr>
          <a:xfrm>
            <a:off x="6428936" y="165304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四角形: 角を丸くする 99">
            <a:extLst>
              <a:ext uri="{FF2B5EF4-FFF2-40B4-BE49-F238E27FC236}">
                <a16:creationId xmlns="" xmlns:a16="http://schemas.microsoft.com/office/drawing/2014/main" id="{46FEEC74-D4A1-48B2-A6F9-A596509ED27D}"/>
              </a:ext>
            </a:extLst>
          </p:cNvPr>
          <p:cNvSpPr/>
          <p:nvPr/>
        </p:nvSpPr>
        <p:spPr>
          <a:xfrm>
            <a:off x="331763" y="216299"/>
            <a:ext cx="4665785" cy="1121891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班を作ります</a:t>
            </a:r>
          </a:p>
        </p:txBody>
      </p:sp>
    </p:spTree>
    <p:extLst>
      <p:ext uri="{BB962C8B-B14F-4D97-AF65-F5344CB8AC3E}">
        <p14:creationId xmlns:p14="http://schemas.microsoft.com/office/powerpoint/2010/main" val="23922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9674689-21DF-4E85-A1E4-8F997C43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434B0599-6B76-4FC6-86EE-3B998E3B1406}"/>
              </a:ext>
            </a:extLst>
          </p:cNvPr>
          <p:cNvSpPr/>
          <p:nvPr/>
        </p:nvSpPr>
        <p:spPr>
          <a:xfrm>
            <a:off x="365759" y="140675"/>
            <a:ext cx="8201465" cy="1631854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マンダラート式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FDBEE07C-5EE2-4D03-A17E-4C30B0F9FB66}"/>
              </a:ext>
            </a:extLst>
          </p:cNvPr>
          <p:cNvSpPr/>
          <p:nvPr/>
        </p:nvSpPr>
        <p:spPr>
          <a:xfrm>
            <a:off x="156501" y="1918866"/>
            <a:ext cx="11878995" cy="2233245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自分とスポーツとの関わり方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="" xmlns:a16="http://schemas.microsoft.com/office/drawing/2014/main" id="{E63F29F6-9648-41BA-8A41-B40919A73AC6}"/>
              </a:ext>
            </a:extLst>
          </p:cNvPr>
          <p:cNvSpPr/>
          <p:nvPr/>
        </p:nvSpPr>
        <p:spPr>
          <a:xfrm>
            <a:off x="5106571" y="4479948"/>
            <a:ext cx="6159891" cy="1800665"/>
          </a:xfrm>
          <a:prstGeom prst="wedgeRoundRectCallout">
            <a:avLst>
              <a:gd name="adj1" fmla="val -35020"/>
              <a:gd name="adj2" fmla="val -96094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例えば</a:t>
            </a: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>
            <a:extLst>
              <a:ext uri="{FF2B5EF4-FFF2-40B4-BE49-F238E27FC236}">
                <a16:creationId xmlns="" xmlns:a16="http://schemas.microsoft.com/office/drawing/2014/main" id="{1E899C82-5FFF-41CE-8212-EB5868A630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286" y="253010"/>
          <a:ext cx="11619914" cy="646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Worksheet" r:id="rId4" imgW="10296585" imgH="5724428" progId="Excel.Sheet.12">
                  <p:embed/>
                </p:oleObj>
              </mc:Choice>
              <mc:Fallback>
                <p:oleObj name="Worksheet" r:id="rId4" imgW="10296585" imgH="5724428" progId="Excel.Sheet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="" xmlns:a16="http://schemas.microsoft.com/office/drawing/2014/main" id="{1E899C82-5FFF-41CE-8212-EB5868A63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286" y="253010"/>
                        <a:ext cx="11619914" cy="6460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68337B94-DAF4-4794-9D03-4A2B9D7C85E2}"/>
              </a:ext>
            </a:extLst>
          </p:cNvPr>
          <p:cNvSpPr/>
          <p:nvPr/>
        </p:nvSpPr>
        <p:spPr>
          <a:xfrm>
            <a:off x="520504" y="393895"/>
            <a:ext cx="3418450" cy="801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サッカーを続ける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E97A8D41-FDAA-4DD7-A7C6-15EE22D90394}"/>
              </a:ext>
            </a:extLst>
          </p:cNvPr>
          <p:cNvSpPr/>
          <p:nvPr/>
        </p:nvSpPr>
        <p:spPr>
          <a:xfrm>
            <a:off x="520504" y="1336639"/>
            <a:ext cx="3418450" cy="801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体型維持をする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D0771EE2-D3CB-4A62-823F-E3BA7A8C3447}"/>
              </a:ext>
            </a:extLst>
          </p:cNvPr>
          <p:cNvSpPr/>
          <p:nvPr/>
        </p:nvSpPr>
        <p:spPr>
          <a:xfrm>
            <a:off x="520504" y="2280364"/>
            <a:ext cx="3418450" cy="801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子どもと遊ぶ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AFAB5845-240C-449A-A6B1-A6294D05E467}"/>
              </a:ext>
            </a:extLst>
          </p:cNvPr>
          <p:cNvSpPr/>
          <p:nvPr/>
        </p:nvSpPr>
        <p:spPr>
          <a:xfrm>
            <a:off x="7090117" y="393895"/>
            <a:ext cx="4581379" cy="801859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オリンピックをＴＶで観る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7F2D5465-6C2C-4D8B-93CD-A49ECA9B15E7}"/>
              </a:ext>
            </a:extLst>
          </p:cNvPr>
          <p:cNvSpPr/>
          <p:nvPr/>
        </p:nvSpPr>
        <p:spPr>
          <a:xfrm>
            <a:off x="6443003" y="1336639"/>
            <a:ext cx="5228493" cy="801859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横浜スタジアムに応援に行く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7B69C8F5-2350-4BCB-A423-133DBC5CAFC5}"/>
              </a:ext>
            </a:extLst>
          </p:cNvPr>
          <p:cNvSpPr/>
          <p:nvPr/>
        </p:nvSpPr>
        <p:spPr>
          <a:xfrm>
            <a:off x="8253046" y="2279383"/>
            <a:ext cx="3418450" cy="1149617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子どもの試合の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応援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B84F2E91-CE08-4F82-8A40-6852244772F9}"/>
              </a:ext>
            </a:extLst>
          </p:cNvPr>
          <p:cNvSpPr/>
          <p:nvPr/>
        </p:nvSpPr>
        <p:spPr>
          <a:xfrm>
            <a:off x="8074855" y="3775777"/>
            <a:ext cx="3812345" cy="80185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オリンピックを知る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F184E6FB-ABF9-470A-967D-2FFCB8F50A94}"/>
              </a:ext>
            </a:extLst>
          </p:cNvPr>
          <p:cNvSpPr/>
          <p:nvPr/>
        </p:nvSpPr>
        <p:spPr>
          <a:xfrm>
            <a:off x="6443003" y="4718521"/>
            <a:ext cx="5228493" cy="80185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スポーツとビジネスを知る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="" xmlns:a16="http://schemas.microsoft.com/office/drawing/2014/main" id="{0AAC9E40-5AA1-4B78-B38A-86614E507EE9}"/>
              </a:ext>
            </a:extLst>
          </p:cNvPr>
          <p:cNvSpPr/>
          <p:nvPr/>
        </p:nvSpPr>
        <p:spPr>
          <a:xfrm>
            <a:off x="7652825" y="5662246"/>
            <a:ext cx="4018671" cy="80185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体の鍛え方を知る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807EA4BD-B764-4F43-9134-9E42CE87927F}"/>
              </a:ext>
            </a:extLst>
          </p:cNvPr>
          <p:cNvSpPr/>
          <p:nvPr/>
        </p:nvSpPr>
        <p:spPr>
          <a:xfrm>
            <a:off x="147711" y="3775777"/>
            <a:ext cx="3812345" cy="80185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将来、コーチをする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="" xmlns:a16="http://schemas.microsoft.com/office/drawing/2014/main" id="{AA0815E9-AB1E-4F07-B689-23ECBAD49876}"/>
              </a:ext>
            </a:extLst>
          </p:cNvPr>
          <p:cNvSpPr/>
          <p:nvPr/>
        </p:nvSpPr>
        <p:spPr>
          <a:xfrm>
            <a:off x="147711" y="4718520"/>
            <a:ext cx="5015132" cy="80185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スポーツ産業界で活躍する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="" xmlns:a16="http://schemas.microsoft.com/office/drawing/2014/main" id="{539F2412-31E1-4561-95A4-E4273235D402}"/>
              </a:ext>
            </a:extLst>
          </p:cNvPr>
          <p:cNvSpPr/>
          <p:nvPr/>
        </p:nvSpPr>
        <p:spPr>
          <a:xfrm>
            <a:off x="147711" y="5661263"/>
            <a:ext cx="2890911" cy="80185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ＴＶで観戦する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="" xmlns:a16="http://schemas.microsoft.com/office/drawing/2014/main" id="{A2C07F2F-136D-447D-BB5A-D061C1AD451A}"/>
              </a:ext>
            </a:extLst>
          </p:cNvPr>
          <p:cNvSpPr/>
          <p:nvPr/>
        </p:nvSpPr>
        <p:spPr>
          <a:xfrm>
            <a:off x="3093720" y="5661263"/>
            <a:ext cx="2890911" cy="80185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子どもを支える</a:t>
            </a:r>
          </a:p>
        </p:txBody>
      </p:sp>
    </p:spTree>
    <p:extLst>
      <p:ext uri="{BB962C8B-B14F-4D97-AF65-F5344CB8AC3E}">
        <p14:creationId xmlns:p14="http://schemas.microsoft.com/office/powerpoint/2010/main" val="42411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386BAD9-641A-45A8-BEE3-C84F7F84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461EDE35-4643-468A-BC19-D37B9C1AD409}"/>
              </a:ext>
            </a:extLst>
          </p:cNvPr>
          <p:cNvSpPr/>
          <p:nvPr/>
        </p:nvSpPr>
        <p:spPr>
          <a:xfrm>
            <a:off x="1683466" y="203982"/>
            <a:ext cx="8825068" cy="14179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ブレインストーミング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37A0CBB0-8633-4F0F-8B8C-EFA6EEC4CE97}"/>
              </a:ext>
            </a:extLst>
          </p:cNvPr>
          <p:cNvSpPr/>
          <p:nvPr/>
        </p:nvSpPr>
        <p:spPr>
          <a:xfrm>
            <a:off x="270048" y="1755873"/>
            <a:ext cx="11746524" cy="47130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なぜドーピングが起こるの？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1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197822C3-79D5-4AA2-808E-961888C53F9F}"/>
              </a:ext>
            </a:extLst>
          </p:cNvPr>
          <p:cNvSpPr/>
          <p:nvPr/>
        </p:nvSpPr>
        <p:spPr>
          <a:xfrm>
            <a:off x="1465385" y="4192172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07160A0A-1486-4E26-9738-A74F186D942C}"/>
              </a:ext>
            </a:extLst>
          </p:cNvPr>
          <p:cNvSpPr/>
          <p:nvPr/>
        </p:nvSpPr>
        <p:spPr>
          <a:xfrm>
            <a:off x="1465385" y="4965894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8CE88D56-4B2A-4079-8F82-88CE912AE69B}"/>
              </a:ext>
            </a:extLst>
          </p:cNvPr>
          <p:cNvSpPr/>
          <p:nvPr/>
        </p:nvSpPr>
        <p:spPr>
          <a:xfrm>
            <a:off x="1465385" y="5739616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="" xmlns:a16="http://schemas.microsoft.com/office/drawing/2014/main" id="{365D1D8B-EC99-4426-9EEF-82FB22F6E0E1}"/>
              </a:ext>
            </a:extLst>
          </p:cNvPr>
          <p:cNvSpPr/>
          <p:nvPr/>
        </p:nvSpPr>
        <p:spPr>
          <a:xfrm>
            <a:off x="2452468" y="4192172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E7628E59-34A7-42C9-B13A-97C22A976A56}"/>
              </a:ext>
            </a:extLst>
          </p:cNvPr>
          <p:cNvSpPr/>
          <p:nvPr/>
        </p:nvSpPr>
        <p:spPr>
          <a:xfrm>
            <a:off x="2452468" y="4965894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4CB0AA22-05E7-4F26-B760-D4A4878A7BF7}"/>
              </a:ext>
            </a:extLst>
          </p:cNvPr>
          <p:cNvSpPr/>
          <p:nvPr/>
        </p:nvSpPr>
        <p:spPr>
          <a:xfrm>
            <a:off x="2452468" y="5739616"/>
            <a:ext cx="815926" cy="6049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="" xmlns:a16="http://schemas.microsoft.com/office/drawing/2014/main" id="{D4A89447-C200-42F2-824D-64CAF9EE0F1C}"/>
              </a:ext>
            </a:extLst>
          </p:cNvPr>
          <p:cNvSpPr/>
          <p:nvPr/>
        </p:nvSpPr>
        <p:spPr>
          <a:xfrm>
            <a:off x="4867423" y="6323423"/>
            <a:ext cx="2968282" cy="415002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教卓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="" xmlns:a16="http://schemas.microsoft.com/office/drawing/2014/main" id="{612A5ADE-F296-4917-BFF2-CCD3B49F5EF1}"/>
              </a:ext>
            </a:extLst>
          </p:cNvPr>
          <p:cNvSpPr/>
          <p:nvPr/>
        </p:nvSpPr>
        <p:spPr>
          <a:xfrm>
            <a:off x="1465385" y="1719781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="" xmlns:a16="http://schemas.microsoft.com/office/drawing/2014/main" id="{C5E82BDB-5806-45CB-9391-7E3E746D2272}"/>
              </a:ext>
            </a:extLst>
          </p:cNvPr>
          <p:cNvSpPr/>
          <p:nvPr/>
        </p:nvSpPr>
        <p:spPr>
          <a:xfrm>
            <a:off x="1465385" y="2493503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="" xmlns:a16="http://schemas.microsoft.com/office/drawing/2014/main" id="{A30B9046-CC9F-403A-A2DE-59099192F884}"/>
              </a:ext>
            </a:extLst>
          </p:cNvPr>
          <p:cNvSpPr/>
          <p:nvPr/>
        </p:nvSpPr>
        <p:spPr>
          <a:xfrm>
            <a:off x="1465385" y="3267225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="" xmlns:a16="http://schemas.microsoft.com/office/drawing/2014/main" id="{A30A6F23-3EA0-4BE3-85E3-EBBAB0A1F57C}"/>
              </a:ext>
            </a:extLst>
          </p:cNvPr>
          <p:cNvSpPr/>
          <p:nvPr/>
        </p:nvSpPr>
        <p:spPr>
          <a:xfrm>
            <a:off x="2452468" y="1719781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="" xmlns:a16="http://schemas.microsoft.com/office/drawing/2014/main" id="{185EFECC-F30B-4627-81BB-D94CCF2AAFF2}"/>
              </a:ext>
            </a:extLst>
          </p:cNvPr>
          <p:cNvSpPr/>
          <p:nvPr/>
        </p:nvSpPr>
        <p:spPr>
          <a:xfrm>
            <a:off x="2452468" y="2493503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="" xmlns:a16="http://schemas.microsoft.com/office/drawing/2014/main" id="{9358B5FB-6EE1-4151-A650-6B02116647A7}"/>
              </a:ext>
            </a:extLst>
          </p:cNvPr>
          <p:cNvSpPr/>
          <p:nvPr/>
        </p:nvSpPr>
        <p:spPr>
          <a:xfrm>
            <a:off x="2452468" y="3267225"/>
            <a:ext cx="815926" cy="60490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="" xmlns:a16="http://schemas.microsoft.com/office/drawing/2014/main" id="{F00F01BF-7755-4E58-89FE-14CF136DEC8B}"/>
              </a:ext>
            </a:extLst>
          </p:cNvPr>
          <p:cNvSpPr/>
          <p:nvPr/>
        </p:nvSpPr>
        <p:spPr>
          <a:xfrm>
            <a:off x="5441853" y="3967090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="" xmlns:a16="http://schemas.microsoft.com/office/drawing/2014/main" id="{57260BF2-04B8-4624-B04E-010A62E68AB1}"/>
              </a:ext>
            </a:extLst>
          </p:cNvPr>
          <p:cNvSpPr/>
          <p:nvPr/>
        </p:nvSpPr>
        <p:spPr>
          <a:xfrm>
            <a:off x="5441853" y="4740812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="" xmlns:a16="http://schemas.microsoft.com/office/drawing/2014/main" id="{BC8156AB-28D4-4268-8391-004336F78433}"/>
              </a:ext>
            </a:extLst>
          </p:cNvPr>
          <p:cNvSpPr/>
          <p:nvPr/>
        </p:nvSpPr>
        <p:spPr>
          <a:xfrm>
            <a:off x="5441853" y="5514534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="" xmlns:a16="http://schemas.microsoft.com/office/drawing/2014/main" id="{0C5F5376-2D4C-4A53-BAC7-CDF53419C507}"/>
              </a:ext>
            </a:extLst>
          </p:cNvPr>
          <p:cNvSpPr/>
          <p:nvPr/>
        </p:nvSpPr>
        <p:spPr>
          <a:xfrm>
            <a:off x="6428936" y="3967090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="" xmlns:a16="http://schemas.microsoft.com/office/drawing/2014/main" id="{9CD1B6C3-AA8D-4FFA-B03B-1E779B306B0E}"/>
              </a:ext>
            </a:extLst>
          </p:cNvPr>
          <p:cNvSpPr/>
          <p:nvPr/>
        </p:nvSpPr>
        <p:spPr>
          <a:xfrm>
            <a:off x="6428936" y="4740812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="" xmlns:a16="http://schemas.microsoft.com/office/drawing/2014/main" id="{BFEA82EB-0E9B-498F-8F46-1D35AD38DCF8}"/>
              </a:ext>
            </a:extLst>
          </p:cNvPr>
          <p:cNvSpPr/>
          <p:nvPr/>
        </p:nvSpPr>
        <p:spPr>
          <a:xfrm>
            <a:off x="6428936" y="5514534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="" xmlns:a16="http://schemas.microsoft.com/office/drawing/2014/main" id="{DFACE74C-BA8B-482E-B361-7998175DD4A8}"/>
              </a:ext>
            </a:extLst>
          </p:cNvPr>
          <p:cNvSpPr/>
          <p:nvPr/>
        </p:nvSpPr>
        <p:spPr>
          <a:xfrm>
            <a:off x="5441853" y="939026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="" xmlns:a16="http://schemas.microsoft.com/office/drawing/2014/main" id="{D71BCEED-BB0A-40B8-94F5-9643DB1148B0}"/>
              </a:ext>
            </a:extLst>
          </p:cNvPr>
          <p:cNvSpPr/>
          <p:nvPr/>
        </p:nvSpPr>
        <p:spPr>
          <a:xfrm>
            <a:off x="5441853" y="1712748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="" xmlns:a16="http://schemas.microsoft.com/office/drawing/2014/main" id="{45B22E84-7A5C-42E3-B2AB-1BC42EDDAEA0}"/>
              </a:ext>
            </a:extLst>
          </p:cNvPr>
          <p:cNvSpPr/>
          <p:nvPr/>
        </p:nvSpPr>
        <p:spPr>
          <a:xfrm>
            <a:off x="5441853" y="2486470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="" xmlns:a16="http://schemas.microsoft.com/office/drawing/2014/main" id="{77840899-226B-4666-9892-54FFD4D0557E}"/>
              </a:ext>
            </a:extLst>
          </p:cNvPr>
          <p:cNvSpPr/>
          <p:nvPr/>
        </p:nvSpPr>
        <p:spPr>
          <a:xfrm>
            <a:off x="6428936" y="939026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="" xmlns:a16="http://schemas.microsoft.com/office/drawing/2014/main" id="{40C66DA9-C0CE-4B76-98DD-54A1D9DDE636}"/>
              </a:ext>
            </a:extLst>
          </p:cNvPr>
          <p:cNvSpPr/>
          <p:nvPr/>
        </p:nvSpPr>
        <p:spPr>
          <a:xfrm>
            <a:off x="6428936" y="1712748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="" xmlns:a16="http://schemas.microsoft.com/office/drawing/2014/main" id="{DB4765B8-6055-4703-9F0B-D1982C92F213}"/>
              </a:ext>
            </a:extLst>
          </p:cNvPr>
          <p:cNvSpPr/>
          <p:nvPr/>
        </p:nvSpPr>
        <p:spPr>
          <a:xfrm>
            <a:off x="6428936" y="3193368"/>
            <a:ext cx="815926" cy="60490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="" xmlns:a16="http://schemas.microsoft.com/office/drawing/2014/main" id="{728CB6E7-7A51-4C65-9377-941E29F8429D}"/>
              </a:ext>
            </a:extLst>
          </p:cNvPr>
          <p:cNvSpPr/>
          <p:nvPr/>
        </p:nvSpPr>
        <p:spPr>
          <a:xfrm>
            <a:off x="8911883" y="3967090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="" xmlns:a16="http://schemas.microsoft.com/office/drawing/2014/main" id="{FD5DD890-9256-4810-BF15-51F60D20CC70}"/>
              </a:ext>
            </a:extLst>
          </p:cNvPr>
          <p:cNvSpPr/>
          <p:nvPr/>
        </p:nvSpPr>
        <p:spPr>
          <a:xfrm>
            <a:off x="8911883" y="4740812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="" xmlns:a16="http://schemas.microsoft.com/office/drawing/2014/main" id="{0B190A99-0420-4E36-A049-86B54DD9A81E}"/>
              </a:ext>
            </a:extLst>
          </p:cNvPr>
          <p:cNvSpPr/>
          <p:nvPr/>
        </p:nvSpPr>
        <p:spPr>
          <a:xfrm>
            <a:off x="8911883" y="5514534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="" xmlns:a16="http://schemas.microsoft.com/office/drawing/2014/main" id="{C18F9451-780C-47B4-BC92-F48E45A87A03}"/>
              </a:ext>
            </a:extLst>
          </p:cNvPr>
          <p:cNvSpPr/>
          <p:nvPr/>
        </p:nvSpPr>
        <p:spPr>
          <a:xfrm>
            <a:off x="9898966" y="3967090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="" xmlns:a16="http://schemas.microsoft.com/office/drawing/2014/main" id="{EA6F6F83-5A0B-4A5F-BB56-DCF0A763E50F}"/>
              </a:ext>
            </a:extLst>
          </p:cNvPr>
          <p:cNvSpPr/>
          <p:nvPr/>
        </p:nvSpPr>
        <p:spPr>
          <a:xfrm>
            <a:off x="9898966" y="4740812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="" xmlns:a16="http://schemas.microsoft.com/office/drawing/2014/main" id="{9D1ED1C4-5664-4CB6-B9FC-5987D9A40622}"/>
              </a:ext>
            </a:extLst>
          </p:cNvPr>
          <p:cNvSpPr/>
          <p:nvPr/>
        </p:nvSpPr>
        <p:spPr>
          <a:xfrm>
            <a:off x="9898966" y="5514534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="" xmlns:a16="http://schemas.microsoft.com/office/drawing/2014/main" id="{A220E31D-E3E0-4004-8CAE-D62A22AA5DB8}"/>
              </a:ext>
            </a:extLst>
          </p:cNvPr>
          <p:cNvSpPr/>
          <p:nvPr/>
        </p:nvSpPr>
        <p:spPr>
          <a:xfrm>
            <a:off x="8921263" y="946059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="" xmlns:a16="http://schemas.microsoft.com/office/drawing/2014/main" id="{CD74324B-7E3E-4FC4-9D7C-6262258729FF}"/>
              </a:ext>
            </a:extLst>
          </p:cNvPr>
          <p:cNvSpPr/>
          <p:nvPr/>
        </p:nvSpPr>
        <p:spPr>
          <a:xfrm>
            <a:off x="8921263" y="1719781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="" xmlns:a16="http://schemas.microsoft.com/office/drawing/2014/main" id="{5216EF13-C632-4691-B240-7462B0DF3CBC}"/>
              </a:ext>
            </a:extLst>
          </p:cNvPr>
          <p:cNvSpPr/>
          <p:nvPr/>
        </p:nvSpPr>
        <p:spPr>
          <a:xfrm>
            <a:off x="8921263" y="2493503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="" xmlns:a16="http://schemas.microsoft.com/office/drawing/2014/main" id="{A78C4A96-B658-4A2C-B6AB-253D1B21CCA3}"/>
              </a:ext>
            </a:extLst>
          </p:cNvPr>
          <p:cNvSpPr/>
          <p:nvPr/>
        </p:nvSpPr>
        <p:spPr>
          <a:xfrm>
            <a:off x="9908346" y="946059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正方形/長方形 93">
            <a:extLst>
              <a:ext uri="{FF2B5EF4-FFF2-40B4-BE49-F238E27FC236}">
                <a16:creationId xmlns="" xmlns:a16="http://schemas.microsoft.com/office/drawing/2014/main" id="{5B3F47C3-5B71-4795-91B0-B393D5E506CE}"/>
              </a:ext>
            </a:extLst>
          </p:cNvPr>
          <p:cNvSpPr/>
          <p:nvPr/>
        </p:nvSpPr>
        <p:spPr>
          <a:xfrm>
            <a:off x="9908346" y="1719781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="" xmlns:a16="http://schemas.microsoft.com/office/drawing/2014/main" id="{378EF1E4-53EC-4262-949F-8AA350DE22E1}"/>
              </a:ext>
            </a:extLst>
          </p:cNvPr>
          <p:cNvSpPr/>
          <p:nvPr/>
        </p:nvSpPr>
        <p:spPr>
          <a:xfrm>
            <a:off x="9898966" y="3193368"/>
            <a:ext cx="815926" cy="6049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="" xmlns:a16="http://schemas.microsoft.com/office/drawing/2014/main" id="{8AD2E00D-DF9F-4145-94B1-90AD5F79FFB2}"/>
              </a:ext>
            </a:extLst>
          </p:cNvPr>
          <p:cNvSpPr/>
          <p:nvPr/>
        </p:nvSpPr>
        <p:spPr>
          <a:xfrm>
            <a:off x="9908346" y="172337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="" xmlns:a16="http://schemas.microsoft.com/office/drawing/2014/main" id="{2C0A8478-DDFF-442F-9416-6023A0D4C771}"/>
              </a:ext>
            </a:extLst>
          </p:cNvPr>
          <p:cNvSpPr/>
          <p:nvPr/>
        </p:nvSpPr>
        <p:spPr>
          <a:xfrm>
            <a:off x="8921263" y="172337"/>
            <a:ext cx="815926" cy="604908"/>
          </a:xfrm>
          <a:prstGeom prst="rect">
            <a:avLst/>
          </a:prstGeom>
          <a:solidFill>
            <a:srgbClr val="D6731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="" xmlns:a16="http://schemas.microsoft.com/office/drawing/2014/main" id="{800BC71E-29E3-42C4-991B-4E8A2141CD2D}"/>
              </a:ext>
            </a:extLst>
          </p:cNvPr>
          <p:cNvSpPr/>
          <p:nvPr/>
        </p:nvSpPr>
        <p:spPr>
          <a:xfrm>
            <a:off x="5441853" y="165304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="" xmlns:a16="http://schemas.microsoft.com/office/drawing/2014/main" id="{F69A31BA-3012-4343-AE9F-DB3EBAA1EB37}"/>
              </a:ext>
            </a:extLst>
          </p:cNvPr>
          <p:cNvSpPr/>
          <p:nvPr/>
        </p:nvSpPr>
        <p:spPr>
          <a:xfrm>
            <a:off x="6428936" y="165304"/>
            <a:ext cx="815926" cy="6049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="" xmlns:a16="http://schemas.microsoft.com/office/drawing/2014/main" id="{74E1F777-3FC8-4D5D-B3E1-FF89CAA80AB3}"/>
              </a:ext>
            </a:extLst>
          </p:cNvPr>
          <p:cNvSpPr/>
          <p:nvPr/>
        </p:nvSpPr>
        <p:spPr>
          <a:xfrm>
            <a:off x="407963" y="467762"/>
            <a:ext cx="7849771" cy="3390298"/>
          </a:xfrm>
          <a:prstGeom prst="wedgeRoundRectCallout">
            <a:avLst>
              <a:gd name="adj1" fmla="val 64986"/>
              <a:gd name="adj2" fmla="val -8021"/>
              <a:gd name="adj3" fmla="val 16667"/>
            </a:avLst>
          </a:prstGeom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カンニング大いにＯＫ！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相談ＯＫ！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いいと思ったものは、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どんどん真似よう</a:t>
            </a:r>
          </a:p>
        </p:txBody>
      </p:sp>
    </p:spTree>
    <p:extLst>
      <p:ext uri="{BB962C8B-B14F-4D97-AF65-F5344CB8AC3E}">
        <p14:creationId xmlns:p14="http://schemas.microsoft.com/office/powerpoint/2010/main" val="11208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>
            <a:extLst>
              <a:ext uri="{FF2B5EF4-FFF2-40B4-BE49-F238E27FC236}">
                <a16:creationId xmlns="" xmlns:a16="http://schemas.microsoft.com/office/drawing/2014/main" id="{1E899C82-5FFF-41CE-8212-EB5868A630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286" y="253010"/>
          <a:ext cx="11619914" cy="646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Worksheet" r:id="rId4" imgW="10296585" imgH="5724428" progId="Excel.Sheet.12">
                  <p:embed/>
                </p:oleObj>
              </mc:Choice>
              <mc:Fallback>
                <p:oleObj name="Worksheet" r:id="rId4" imgW="10296585" imgH="5724428" progId="Excel.Sheet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="" xmlns:a16="http://schemas.microsoft.com/office/drawing/2014/main" id="{1E899C82-5FFF-41CE-8212-EB5868A63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286" y="253010"/>
                        <a:ext cx="11619914" cy="6460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68337B94-DAF4-4794-9D03-4A2B9D7C85E2}"/>
              </a:ext>
            </a:extLst>
          </p:cNvPr>
          <p:cNvSpPr/>
          <p:nvPr/>
        </p:nvSpPr>
        <p:spPr>
          <a:xfrm>
            <a:off x="520504" y="393895"/>
            <a:ext cx="3418450" cy="801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サッカーを続ける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E97A8D41-FDAA-4DD7-A7C6-15EE22D90394}"/>
              </a:ext>
            </a:extLst>
          </p:cNvPr>
          <p:cNvSpPr/>
          <p:nvPr/>
        </p:nvSpPr>
        <p:spPr>
          <a:xfrm>
            <a:off x="520504" y="1336639"/>
            <a:ext cx="3418450" cy="801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体型維持をする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D0771EE2-D3CB-4A62-823F-E3BA7A8C3447}"/>
              </a:ext>
            </a:extLst>
          </p:cNvPr>
          <p:cNvSpPr/>
          <p:nvPr/>
        </p:nvSpPr>
        <p:spPr>
          <a:xfrm>
            <a:off x="520504" y="2280364"/>
            <a:ext cx="3418450" cy="801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子どもと遊ぶ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AFAB5845-240C-449A-A6B1-A6294D05E467}"/>
              </a:ext>
            </a:extLst>
          </p:cNvPr>
          <p:cNvSpPr/>
          <p:nvPr/>
        </p:nvSpPr>
        <p:spPr>
          <a:xfrm>
            <a:off x="7090117" y="393895"/>
            <a:ext cx="4581379" cy="801859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オリンピックをＴＶで観る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7F2D5465-6C2C-4D8B-93CD-A49ECA9B15E7}"/>
              </a:ext>
            </a:extLst>
          </p:cNvPr>
          <p:cNvSpPr/>
          <p:nvPr/>
        </p:nvSpPr>
        <p:spPr>
          <a:xfrm>
            <a:off x="6443003" y="1336639"/>
            <a:ext cx="5228493" cy="801859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横浜スタジアムに応援に行く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7B69C8F5-2350-4BCB-A423-133DBC5CAFC5}"/>
              </a:ext>
            </a:extLst>
          </p:cNvPr>
          <p:cNvSpPr/>
          <p:nvPr/>
        </p:nvSpPr>
        <p:spPr>
          <a:xfrm>
            <a:off x="8253046" y="2279383"/>
            <a:ext cx="3418450" cy="1149617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子どもの試合の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応援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B84F2E91-CE08-4F82-8A40-6852244772F9}"/>
              </a:ext>
            </a:extLst>
          </p:cNvPr>
          <p:cNvSpPr/>
          <p:nvPr/>
        </p:nvSpPr>
        <p:spPr>
          <a:xfrm>
            <a:off x="8074855" y="3775777"/>
            <a:ext cx="3812345" cy="80185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オリンピックを知る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F184E6FB-ABF9-470A-967D-2FFCB8F50A94}"/>
              </a:ext>
            </a:extLst>
          </p:cNvPr>
          <p:cNvSpPr/>
          <p:nvPr/>
        </p:nvSpPr>
        <p:spPr>
          <a:xfrm>
            <a:off x="6443003" y="4718521"/>
            <a:ext cx="5228493" cy="80185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スポーツとビジネスを知る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="" xmlns:a16="http://schemas.microsoft.com/office/drawing/2014/main" id="{0AAC9E40-5AA1-4B78-B38A-86614E507EE9}"/>
              </a:ext>
            </a:extLst>
          </p:cNvPr>
          <p:cNvSpPr/>
          <p:nvPr/>
        </p:nvSpPr>
        <p:spPr>
          <a:xfrm>
            <a:off x="7652825" y="5662246"/>
            <a:ext cx="4018671" cy="80185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体の鍛え方を知る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807EA4BD-B764-4F43-9134-9E42CE87927F}"/>
              </a:ext>
            </a:extLst>
          </p:cNvPr>
          <p:cNvSpPr/>
          <p:nvPr/>
        </p:nvSpPr>
        <p:spPr>
          <a:xfrm>
            <a:off x="147711" y="3775777"/>
            <a:ext cx="3812345" cy="80185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将来、コーチをする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="" xmlns:a16="http://schemas.microsoft.com/office/drawing/2014/main" id="{AA0815E9-AB1E-4F07-B689-23ECBAD49876}"/>
              </a:ext>
            </a:extLst>
          </p:cNvPr>
          <p:cNvSpPr/>
          <p:nvPr/>
        </p:nvSpPr>
        <p:spPr>
          <a:xfrm>
            <a:off x="147711" y="4718520"/>
            <a:ext cx="5015132" cy="80185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スポーツ産業界で活躍する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="" xmlns:a16="http://schemas.microsoft.com/office/drawing/2014/main" id="{539F2412-31E1-4561-95A4-E4273235D402}"/>
              </a:ext>
            </a:extLst>
          </p:cNvPr>
          <p:cNvSpPr/>
          <p:nvPr/>
        </p:nvSpPr>
        <p:spPr>
          <a:xfrm>
            <a:off x="147711" y="5661263"/>
            <a:ext cx="2890911" cy="80185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ＴＶで観戦する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="" xmlns:a16="http://schemas.microsoft.com/office/drawing/2014/main" id="{A2C07F2F-136D-447D-BB5A-D061C1AD451A}"/>
              </a:ext>
            </a:extLst>
          </p:cNvPr>
          <p:cNvSpPr/>
          <p:nvPr/>
        </p:nvSpPr>
        <p:spPr>
          <a:xfrm>
            <a:off x="3093720" y="5661263"/>
            <a:ext cx="2890911" cy="80185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子どもを支える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="" xmlns:a16="http://schemas.microsoft.com/office/drawing/2014/main" id="{C9337C8B-D8B9-4887-BC7E-80B391482FFD}"/>
              </a:ext>
            </a:extLst>
          </p:cNvPr>
          <p:cNvSpPr/>
          <p:nvPr/>
        </p:nvSpPr>
        <p:spPr>
          <a:xfrm>
            <a:off x="0" y="2426377"/>
            <a:ext cx="11878995" cy="2504607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では、作業スタート</a:t>
            </a: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分）</a:t>
            </a:r>
            <a:endParaRPr kumimoji="1" lang="en-US" altLang="ja-JP" sz="8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1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9674689-21DF-4E85-A1E4-8F997C43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4195D401-C19F-40B7-9817-7E88243C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434B0599-6B76-4FC6-86EE-3B998E3B1406}"/>
              </a:ext>
            </a:extLst>
          </p:cNvPr>
          <p:cNvSpPr/>
          <p:nvPr/>
        </p:nvSpPr>
        <p:spPr>
          <a:xfrm>
            <a:off x="365759" y="140675"/>
            <a:ext cx="8201465" cy="1434907"/>
          </a:xfrm>
          <a:prstGeom prst="roundRect">
            <a:avLst/>
          </a:prstGeom>
          <a:solidFill>
            <a:srgbClr val="D6731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マンダラート式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FDBEE07C-5EE2-4D03-A17E-4C30B0F9FB66}"/>
              </a:ext>
            </a:extLst>
          </p:cNvPr>
          <p:cNvSpPr/>
          <p:nvPr/>
        </p:nvSpPr>
        <p:spPr>
          <a:xfrm>
            <a:off x="156502" y="1838792"/>
            <a:ext cx="11878995" cy="2148839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自分とスポーツとの関わり方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F6E1F501-2C02-4F53-88FE-07443AB5BFEF}"/>
              </a:ext>
            </a:extLst>
          </p:cNvPr>
          <p:cNvSpPr/>
          <p:nvPr/>
        </p:nvSpPr>
        <p:spPr>
          <a:xfrm>
            <a:off x="156501" y="4069846"/>
            <a:ext cx="11878995" cy="264747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マンダラートを班内で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入れ替えて、シェア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1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="" xmlns:a16="http://schemas.microsoft.com/office/drawing/2014/main" id="{6925A446-A449-40C6-9AC2-45594C657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6" t="29366" r="28714" b="44213"/>
          <a:stretch/>
        </p:blipFill>
        <p:spPr>
          <a:xfrm>
            <a:off x="2429047" y="160036"/>
            <a:ext cx="6922513" cy="6537927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337F7266-F6B1-4639-A64C-5FC50A10887C}"/>
              </a:ext>
            </a:extLst>
          </p:cNvPr>
          <p:cNvSpPr/>
          <p:nvPr/>
        </p:nvSpPr>
        <p:spPr>
          <a:xfrm>
            <a:off x="4291510" y="725591"/>
            <a:ext cx="4504682" cy="23449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母校の後輩の試合を観に行く</a:t>
            </a:r>
          </a:p>
        </p:txBody>
      </p:sp>
      <p:sp>
        <p:nvSpPr>
          <p:cNvPr id="6" name="楕円 5">
            <a:extLst>
              <a:ext uri="{FF2B5EF4-FFF2-40B4-BE49-F238E27FC236}">
                <a16:creationId xmlns="" xmlns:a16="http://schemas.microsoft.com/office/drawing/2014/main" id="{86BE1C51-4249-4E6C-8F7C-6E457155F0EE}"/>
              </a:ext>
            </a:extLst>
          </p:cNvPr>
          <p:cNvSpPr/>
          <p:nvPr/>
        </p:nvSpPr>
        <p:spPr>
          <a:xfrm>
            <a:off x="6675681" y="2662820"/>
            <a:ext cx="802204" cy="61147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="" xmlns:a16="http://schemas.microsoft.com/office/drawing/2014/main" id="{78817E5C-64CA-4C2F-AD9A-E6F988C74AAD}"/>
              </a:ext>
            </a:extLst>
          </p:cNvPr>
          <p:cNvSpPr/>
          <p:nvPr/>
        </p:nvSpPr>
        <p:spPr>
          <a:xfrm>
            <a:off x="7612518" y="2662820"/>
            <a:ext cx="802204" cy="61147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="" xmlns:a16="http://schemas.microsoft.com/office/drawing/2014/main" id="{506CE69F-597F-46F8-BEE0-CB656AA7D1E3}"/>
              </a:ext>
            </a:extLst>
          </p:cNvPr>
          <p:cNvSpPr/>
          <p:nvPr/>
        </p:nvSpPr>
        <p:spPr>
          <a:xfrm>
            <a:off x="308539" y="2731539"/>
            <a:ext cx="5508839" cy="2258831"/>
          </a:xfrm>
          <a:prstGeom prst="wedgeRoundRectCallout">
            <a:avLst>
              <a:gd name="adj1" fmla="val 68455"/>
              <a:gd name="adj2" fmla="val -3584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「いいなぁ！」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「この発想なかったなぁ！」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という内容にチェック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A7CEE2A2-CA57-4704-846F-7493EFB6F62E}"/>
              </a:ext>
            </a:extLst>
          </p:cNvPr>
          <p:cNvSpPr/>
          <p:nvPr/>
        </p:nvSpPr>
        <p:spPr>
          <a:xfrm>
            <a:off x="6810317" y="4661757"/>
            <a:ext cx="4869320" cy="18624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何個付けても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いいです◎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F210CDD1-9C51-4F96-87E7-8E3369EE9947}"/>
              </a:ext>
            </a:extLst>
          </p:cNvPr>
          <p:cNvSpPr/>
          <p:nvPr/>
        </p:nvSpPr>
        <p:spPr>
          <a:xfrm>
            <a:off x="8594238" y="160036"/>
            <a:ext cx="3410768" cy="195221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秒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ほど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70C5F0D-2476-4D3C-9FF7-1B3BC609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E4995A73-613B-4B0B-AD0C-A6B9A949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C13C9557-5C6E-42AE-858D-77E9DBE03804}"/>
              </a:ext>
            </a:extLst>
          </p:cNvPr>
          <p:cNvSpPr/>
          <p:nvPr/>
        </p:nvSpPr>
        <p:spPr>
          <a:xfrm>
            <a:off x="520504" y="393895"/>
            <a:ext cx="10820400" cy="5359791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体育理論</a:t>
            </a:r>
            <a:endParaRPr kumimoji="1" lang="en-US" altLang="ja-JP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どうでしたか？</a:t>
            </a:r>
          </a:p>
        </p:txBody>
      </p:sp>
    </p:spTree>
    <p:extLst>
      <p:ext uri="{BB962C8B-B14F-4D97-AF65-F5344CB8AC3E}">
        <p14:creationId xmlns:p14="http://schemas.microsoft.com/office/powerpoint/2010/main" val="8539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0159EDEB-C0C8-4E3B-B0E9-585D6E36427E}"/>
              </a:ext>
            </a:extLst>
          </p:cNvPr>
          <p:cNvSpPr/>
          <p:nvPr/>
        </p:nvSpPr>
        <p:spPr>
          <a:xfrm>
            <a:off x="225083" y="154745"/>
            <a:ext cx="10820400" cy="16635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スポーツは「する」だけじゃなく、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484CF955-73DC-4CF8-B5C3-DAB0E4C121AB}"/>
              </a:ext>
            </a:extLst>
          </p:cNvPr>
          <p:cNvSpPr/>
          <p:nvPr/>
        </p:nvSpPr>
        <p:spPr>
          <a:xfrm>
            <a:off x="225083" y="1883078"/>
            <a:ext cx="3727939" cy="1734359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みる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BF7EDF30-B85C-4D1B-94C9-E4226ED6A011}"/>
              </a:ext>
            </a:extLst>
          </p:cNvPr>
          <p:cNvSpPr/>
          <p:nvPr/>
        </p:nvSpPr>
        <p:spPr>
          <a:xfrm>
            <a:off x="4058529" y="1883076"/>
            <a:ext cx="4445391" cy="173435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支える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7E5E499A-7EDB-476C-BFCC-EFC88091ED5D}"/>
              </a:ext>
            </a:extLst>
          </p:cNvPr>
          <p:cNvSpPr/>
          <p:nvPr/>
        </p:nvSpPr>
        <p:spPr>
          <a:xfrm>
            <a:off x="8609428" y="1883077"/>
            <a:ext cx="3582572" cy="173435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知る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530F89CD-924F-49E3-A573-BDE044EC7DBF}"/>
              </a:ext>
            </a:extLst>
          </p:cNvPr>
          <p:cNvSpPr/>
          <p:nvPr/>
        </p:nvSpPr>
        <p:spPr>
          <a:xfrm>
            <a:off x="187569" y="3822937"/>
            <a:ext cx="11882511" cy="28803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いろんな「楽しみ方」「関わり方」を知ってほしい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‼</a:t>
            </a:r>
            <a:endParaRPr kumimoji="1" lang="ja-JP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2729C066-9370-49A9-9453-90A59FE74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7648" y="211610"/>
            <a:ext cx="2141903" cy="272853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="" xmlns:a16="http://schemas.microsoft.com/office/drawing/2014/main" id="{6264D488-B742-4681-AA14-AB2AFDD93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75" y="141071"/>
            <a:ext cx="2197275" cy="279907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66542C65-8A1B-477D-A078-8895DD717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00" y="3010687"/>
            <a:ext cx="5179255" cy="3929760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A330C9FF-7071-4DE5-88BF-A400F54F0633}"/>
              </a:ext>
            </a:extLst>
          </p:cNvPr>
          <p:cNvSpPr/>
          <p:nvPr/>
        </p:nvSpPr>
        <p:spPr>
          <a:xfrm>
            <a:off x="701471" y="255315"/>
            <a:ext cx="4958256" cy="31736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浅田真央選手の画像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="" xmlns:a16="http://schemas.microsoft.com/office/drawing/2014/main" id="{61583494-4776-46CC-A4FA-5BE842E6BC7B}"/>
              </a:ext>
            </a:extLst>
          </p:cNvPr>
          <p:cNvSpPr/>
          <p:nvPr/>
        </p:nvSpPr>
        <p:spPr>
          <a:xfrm>
            <a:off x="276306" y="3193366"/>
            <a:ext cx="10128739" cy="3514125"/>
          </a:xfrm>
          <a:prstGeom prst="wedgeRoundRectCallout">
            <a:avLst>
              <a:gd name="adj1" fmla="val 41250"/>
              <a:gd name="adj2" fmla="val -72543"/>
              <a:gd name="adj3" fmla="val 16667"/>
            </a:avLst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お疲れさま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感動をありがとう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3EF6BA4C-295C-4393-9707-7310A4F87DFA}"/>
              </a:ext>
            </a:extLst>
          </p:cNvPr>
          <p:cNvSpPr/>
          <p:nvPr/>
        </p:nvSpPr>
        <p:spPr>
          <a:xfrm>
            <a:off x="8933886" y="309662"/>
            <a:ext cx="2942318" cy="211704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日本の国旗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00E5BDB5-7C0E-4FFE-A73E-2AAD943806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6" y="1043515"/>
            <a:ext cx="2574388" cy="25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6C13584-61AA-4872-AA83-E0076B71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7B38EEE4-1305-4808-9162-423C6E7C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02191"/>
            <a:ext cx="11159197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11500" b="1" dirty="0"/>
              <a:t>6</a:t>
            </a:r>
            <a:r>
              <a:rPr kumimoji="1" lang="ja-JP" altLang="en-US" sz="11500" b="1" dirty="0"/>
              <a:t>日間、ありがとうございました</a:t>
            </a:r>
            <a:r>
              <a:rPr kumimoji="1" lang="ja-JP" altLang="en-US" sz="16600" b="1" dirty="0"/>
              <a:t>☺</a:t>
            </a:r>
            <a:endParaRPr kumimoji="1" lang="ja-JP" alt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5872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986E64B-59F7-49D4-A73E-A24B0609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21A8F777-258E-4DB2-BDE1-9C7AE9D24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B11752FC-FA93-48EC-9B93-AAD87573B5C5}"/>
              </a:ext>
            </a:extLst>
          </p:cNvPr>
          <p:cNvSpPr/>
          <p:nvPr/>
        </p:nvSpPr>
        <p:spPr>
          <a:xfrm>
            <a:off x="461405" y="1144402"/>
            <a:ext cx="11448233" cy="442915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学習ノートで振り返りを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7365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BF2631E-43DD-44BD-B522-8419E9B7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5400" dirty="0"/>
              <a:t>参考文献・資料</a:t>
            </a:r>
            <a:endParaRPr kumimoji="1" lang="ja-JP" altLang="en-US" sz="5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C348E5EA-0E1A-4BBC-A092-50588678C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ja-JP" dirty="0"/>
              <a:t>（１）参考図書</a:t>
            </a:r>
          </a:p>
          <a:p>
            <a:r>
              <a:rPr lang="ja-JP" altLang="ja-JP" dirty="0"/>
              <a:t>「最新高等学校保健体育」大修館書店</a:t>
            </a:r>
          </a:p>
          <a:p>
            <a:r>
              <a:rPr lang="ja-JP" altLang="ja-JP" dirty="0"/>
              <a:t>「楽しい体育理論をつくろう」佐藤豊・友添秀則編著　大修館書店</a:t>
            </a:r>
          </a:p>
          <a:p>
            <a:r>
              <a:rPr lang="ja-JP" altLang="ja-JP" dirty="0"/>
              <a:t>「これならわかるオリンピックの歴史」石出法太、石田みどり　大月書店</a:t>
            </a:r>
          </a:p>
          <a:p>
            <a:r>
              <a:rPr lang="ja-JP" altLang="ja-JP" dirty="0"/>
              <a:t>「よくわかるスポーツ文化論」井上俊・菊幸一編著　ミネルヴァ書房</a:t>
            </a:r>
          </a:p>
          <a:p>
            <a:r>
              <a:rPr lang="ja-JP" altLang="ja-JP" dirty="0"/>
              <a:t>「スポーツの歴史と文化　スポーツ史を学ぶ」新井博・榊原浩晃編著　道和書院</a:t>
            </a:r>
          </a:p>
          <a:p>
            <a:r>
              <a:rPr lang="ja-JP" altLang="ja-JP" dirty="0"/>
              <a:t>「体育・スポーツ史概論」木村吉次編著　市村出版</a:t>
            </a:r>
          </a:p>
          <a:p>
            <a:r>
              <a:rPr lang="ja-JP" altLang="ja-JP" dirty="0"/>
              <a:t>「オリンピック・パラリンピックに関する指導参考資料」スポーツ庁</a:t>
            </a:r>
          </a:p>
          <a:p>
            <a:r>
              <a:rPr lang="ja-JP" altLang="ja-JP" dirty="0"/>
              <a:t>「かながわオリンピック・パラリンピック教育学習教材」神奈川県教育委員会</a:t>
            </a:r>
          </a:p>
          <a:p>
            <a:r>
              <a:rPr lang="ja-JP" altLang="ja-JP" dirty="0"/>
              <a:t>「オリンピック・パラリンピック学習読本高等学校編」東京都教育委員会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48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8B28433-3F82-4F31-8DB3-D92DDA0E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="" xmlns:a16="http://schemas.microsoft.com/office/drawing/2014/main" id="{E89EF63A-5653-487E-9DAD-FC7B0DFD437E}"/>
              </a:ext>
            </a:extLst>
          </p:cNvPr>
          <p:cNvSpPr/>
          <p:nvPr/>
        </p:nvSpPr>
        <p:spPr>
          <a:xfrm>
            <a:off x="711452" y="4152652"/>
            <a:ext cx="5396643" cy="126220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ツール・ド・フランス優勝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F2B7BC34-CD73-400F-A89E-063DBA8B16E0}"/>
              </a:ext>
            </a:extLst>
          </p:cNvPr>
          <p:cNvSpPr/>
          <p:nvPr/>
        </p:nvSpPr>
        <p:spPr>
          <a:xfrm>
            <a:off x="6755855" y="4141961"/>
            <a:ext cx="5396643" cy="126220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オリンピック金メダル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DA59D090-6ACB-4F57-9DCD-74F0717957B5}"/>
              </a:ext>
            </a:extLst>
          </p:cNvPr>
          <p:cNvSpPr/>
          <p:nvPr/>
        </p:nvSpPr>
        <p:spPr>
          <a:xfrm>
            <a:off x="1487520" y="862421"/>
            <a:ext cx="10062916" cy="456281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タイラー・ハミルトン選手の画像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F3883DA1-A2F2-4C25-BD53-41A1E17C6541}"/>
              </a:ext>
            </a:extLst>
          </p:cNvPr>
          <p:cNvSpPr/>
          <p:nvPr/>
        </p:nvSpPr>
        <p:spPr>
          <a:xfrm>
            <a:off x="101912" y="37444"/>
            <a:ext cx="7448901" cy="20368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タイラー・ハミルトン（アメリカ）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35E28A00-7CDA-4A2B-968D-03C322FEECCE}"/>
              </a:ext>
            </a:extLst>
          </p:cNvPr>
          <p:cNvSpPr/>
          <p:nvPr/>
        </p:nvSpPr>
        <p:spPr>
          <a:xfrm>
            <a:off x="281426" y="3870758"/>
            <a:ext cx="11782600" cy="28134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ドーピングで</a:t>
            </a:r>
            <a:endParaRPr kumimoji="1" lang="en-US" altLang="ja-JP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長年、世界の頂点に立った男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7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BF2631E-43DD-44BD-B522-8419E9B7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5400" dirty="0"/>
              <a:t>参考文献・資料</a:t>
            </a:r>
            <a:endParaRPr kumimoji="1" lang="ja-JP" altLang="en-US" sz="5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C348E5EA-0E1A-4BBC-A092-50588678C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/>
              <a:t>（２）ウェブサイト</a:t>
            </a:r>
          </a:p>
          <a:p>
            <a:r>
              <a:rPr lang="ja-JP" altLang="ja-JP" dirty="0"/>
              <a:t>「日本陸上競技連盟」</a:t>
            </a:r>
          </a:p>
          <a:p>
            <a:r>
              <a:rPr lang="ja-JP" altLang="ja-JP" dirty="0"/>
              <a:t>「笹川スポーツ財団」</a:t>
            </a:r>
          </a:p>
          <a:p>
            <a:r>
              <a:rPr lang="ja-JP" altLang="ja-JP" dirty="0"/>
              <a:t>「公益財団法人東京オリンピック・パラリンピック競技大会組織委員会」</a:t>
            </a:r>
          </a:p>
          <a:p>
            <a:r>
              <a:rPr lang="ja-JP" altLang="ja-JP" dirty="0"/>
              <a:t>「国際連合広報センター」</a:t>
            </a:r>
          </a:p>
          <a:p>
            <a:r>
              <a:rPr lang="ja-JP" altLang="ja-JP" dirty="0"/>
              <a:t>「サンデー</a:t>
            </a:r>
            <a:r>
              <a:rPr lang="en-US" altLang="ja-JP" dirty="0"/>
              <a:t>LIVE</a:t>
            </a:r>
            <a:r>
              <a:rPr lang="ja-JP" altLang="ja-JP" dirty="0"/>
              <a:t>」</a:t>
            </a:r>
          </a:p>
          <a:p>
            <a:r>
              <a:rPr lang="ja-JP" altLang="ja-JP" dirty="0"/>
              <a:t>「新英研」</a:t>
            </a:r>
          </a:p>
          <a:p>
            <a:r>
              <a:rPr lang="ja-JP" altLang="ja-JP" dirty="0"/>
              <a:t>「日本アンチドーピング機構」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24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BF2631E-43DD-44BD-B522-8419E9B7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5400" dirty="0"/>
              <a:t>参考文献・資料</a:t>
            </a:r>
            <a:endParaRPr kumimoji="1" lang="ja-JP" altLang="en-US" sz="5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C348E5EA-0E1A-4BBC-A092-50588678C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/>
              <a:t>（３）資料</a:t>
            </a:r>
          </a:p>
          <a:p>
            <a:r>
              <a:rPr lang="ja-JP" altLang="ja-JP" dirty="0"/>
              <a:t>世界反ドーピング機関が発表した</a:t>
            </a:r>
            <a:r>
              <a:rPr lang="en-US" altLang="ja-JP" dirty="0"/>
              <a:t>2014</a:t>
            </a:r>
            <a:r>
              <a:rPr lang="ja-JP" altLang="ja-JP" dirty="0"/>
              <a:t>年の薬物違反者数を示した図解</a:t>
            </a:r>
          </a:p>
          <a:p>
            <a:r>
              <a:rPr lang="ja-JP" altLang="ja-JP" dirty="0"/>
              <a:t>東京スポーツ新聞社「東スポ</a:t>
            </a:r>
            <a:r>
              <a:rPr lang="en-US" altLang="ja-JP" dirty="0"/>
              <a:t>2020</a:t>
            </a:r>
            <a:r>
              <a:rPr lang="ja-JP" altLang="ja-JP" dirty="0"/>
              <a:t>現場最前線　室伏広治氏へのインタビュー」</a:t>
            </a:r>
          </a:p>
          <a:p>
            <a:r>
              <a:rPr lang="ja-JP" altLang="ja-JP" dirty="0"/>
              <a:t>「なぜ日本人はドーピングを行わないか」早稲田大学学術院　濱田桃子</a:t>
            </a:r>
          </a:p>
          <a:p>
            <a:pPr marL="0" indent="0">
              <a:buNone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8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8936FFE-9C47-49E8-B554-5AC1B7FD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="" xmlns:a16="http://schemas.microsoft.com/office/drawing/2014/main" id="{E79A4773-4987-466B-9C2F-7D1FCA41D456}"/>
              </a:ext>
            </a:extLst>
          </p:cNvPr>
          <p:cNvSpPr/>
          <p:nvPr/>
        </p:nvSpPr>
        <p:spPr>
          <a:xfrm>
            <a:off x="274881" y="145855"/>
            <a:ext cx="11626387" cy="1710994"/>
          </a:xfrm>
          <a:prstGeom prst="wedgeRoundRectCallout">
            <a:avLst>
              <a:gd name="adj1" fmla="val -3021"/>
              <a:gd name="adj2" fmla="val 8905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年間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見つかることはなかった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E4513445-39AC-4BA1-BD47-BC9ACEE3FEEB}"/>
              </a:ext>
            </a:extLst>
          </p:cNvPr>
          <p:cNvSpPr/>
          <p:nvPr/>
        </p:nvSpPr>
        <p:spPr>
          <a:xfrm>
            <a:off x="4007824" y="2249940"/>
            <a:ext cx="8184175" cy="456281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タイラー・ハミルトン選手の画像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16F77FFB-2B92-4A82-8F7F-6CE3E8A78022}"/>
              </a:ext>
            </a:extLst>
          </p:cNvPr>
          <p:cNvSpPr/>
          <p:nvPr/>
        </p:nvSpPr>
        <p:spPr>
          <a:xfrm>
            <a:off x="135881" y="1959226"/>
            <a:ext cx="3686794" cy="465297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タイラー・ハミルトン選手の暴露本の画像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="" xmlns:a16="http://schemas.microsoft.com/office/drawing/2014/main" id="{52D1F746-4DE6-4DA1-9DF6-7ABC34D506B6}"/>
              </a:ext>
            </a:extLst>
          </p:cNvPr>
          <p:cNvSpPr/>
          <p:nvPr/>
        </p:nvSpPr>
        <p:spPr>
          <a:xfrm>
            <a:off x="736309" y="103809"/>
            <a:ext cx="10703529" cy="2961983"/>
          </a:xfrm>
          <a:prstGeom prst="wedgeRoundRectCallout">
            <a:avLst>
              <a:gd name="adj1" fmla="val -3021"/>
              <a:gd name="adj2" fmla="val 8905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医師をはじめ、チームスタッフが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協力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していた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2E90E76-3D09-440F-B470-3E7BD7B4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84" y="152480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スケジュール管理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940F5096-BF61-4273-AE69-0D96C3E98EF3}"/>
              </a:ext>
            </a:extLst>
          </p:cNvPr>
          <p:cNvSpPr/>
          <p:nvPr/>
        </p:nvSpPr>
        <p:spPr>
          <a:xfrm>
            <a:off x="1701946" y="1597987"/>
            <a:ext cx="9011332" cy="489557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計画的なドーピングの手口がイメージできる、投薬のスケジュールが書かれた手帳の画像</a:t>
            </a: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95923B1B-7DE7-4DBA-A793-F9457A9A1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9" b="25721"/>
          <a:stretch/>
        </p:blipFill>
        <p:spPr>
          <a:xfrm>
            <a:off x="1186149" y="226919"/>
            <a:ext cx="3062295" cy="32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2A6BB05F-85FC-457E-9D7D-0CF18FAFC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2"/>
          <a:stretch/>
        </p:blipFill>
        <p:spPr>
          <a:xfrm>
            <a:off x="7732798" y="1667021"/>
            <a:ext cx="5392103" cy="523318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EFDD546C-AE9A-436C-84B8-D911ACA0CD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9" b="25721"/>
          <a:stretch/>
        </p:blipFill>
        <p:spPr>
          <a:xfrm>
            <a:off x="645834" y="3077046"/>
            <a:ext cx="3191796" cy="333749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104A05DA-D534-414E-9597-482CF2510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77" y="2107534"/>
            <a:ext cx="2871337" cy="287133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="" xmlns:a16="http://schemas.microsoft.com/office/drawing/2014/main" id="{6DDADEC2-7ACA-40A6-AC4E-E1264A537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2" y="3572282"/>
            <a:ext cx="2871337" cy="287133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="" xmlns:a16="http://schemas.microsoft.com/office/drawing/2014/main" id="{2131E333-3EDD-4BF7-AF0B-2656D038A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91" y="4194706"/>
            <a:ext cx="2871337" cy="2871337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="" xmlns:a16="http://schemas.microsoft.com/office/drawing/2014/main" id="{DE242185-0C39-4E32-9192-C871A22F5B4E}"/>
              </a:ext>
            </a:extLst>
          </p:cNvPr>
          <p:cNvSpPr/>
          <p:nvPr/>
        </p:nvSpPr>
        <p:spPr>
          <a:xfrm>
            <a:off x="4409521" y="4790324"/>
            <a:ext cx="5520905" cy="1796530"/>
          </a:xfrm>
          <a:prstGeom prst="wedgeRoundRectCallout">
            <a:avLst>
              <a:gd name="adj1" fmla="val 51311"/>
              <a:gd name="adj2" fmla="val -7824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金メダリスト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専属コーチ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832D5D26-51A8-4D3A-9667-B16C20F68941}"/>
              </a:ext>
            </a:extLst>
          </p:cNvPr>
          <p:cNvSpPr/>
          <p:nvPr/>
        </p:nvSpPr>
        <p:spPr>
          <a:xfrm>
            <a:off x="3315465" y="795333"/>
            <a:ext cx="5392103" cy="3886259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タイラー・ハミルトン選手の画像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="" xmlns:a16="http://schemas.microsoft.com/office/drawing/2014/main" id="{1D306C5D-BBBE-432D-B92A-33C7D6C5202B}"/>
              </a:ext>
            </a:extLst>
          </p:cNvPr>
          <p:cNvSpPr/>
          <p:nvPr/>
        </p:nvSpPr>
        <p:spPr>
          <a:xfrm>
            <a:off x="87279" y="1171785"/>
            <a:ext cx="4761782" cy="1796530"/>
          </a:xfrm>
          <a:prstGeom prst="wedgeRoundRectCallout">
            <a:avLst>
              <a:gd name="adj1" fmla="val -9471"/>
              <a:gd name="adj2" fmla="val 8020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金メダリスト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専属ドクター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="" xmlns:a16="http://schemas.microsoft.com/office/drawing/2014/main" id="{420939DA-8CCA-453A-8227-E41185E35E59}"/>
              </a:ext>
            </a:extLst>
          </p:cNvPr>
          <p:cNvSpPr/>
          <p:nvPr/>
        </p:nvSpPr>
        <p:spPr>
          <a:xfrm>
            <a:off x="6414850" y="88253"/>
            <a:ext cx="5520905" cy="1127444"/>
          </a:xfrm>
          <a:prstGeom prst="wedgeRoundRectCallout">
            <a:avLst>
              <a:gd name="adj1" fmla="val -44001"/>
              <a:gd name="adj2" fmla="val 10437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金メダリスト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5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"/>
</p:tagLst>
</file>

<file path=ppt/theme/theme1.xml><?xml version="1.0" encoding="utf-8"?>
<a:theme xmlns:a="http://schemas.openxmlformats.org/drawingml/2006/main" name="4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3201</TotalTime>
  <Words>1255</Words>
  <Application>Microsoft Office PowerPoint</Application>
  <PresentationFormat>ワイド画面</PresentationFormat>
  <Paragraphs>335</Paragraphs>
  <Slides>61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67" baseType="lpstr">
      <vt:lpstr>ＭＳ Ｐゴシック</vt:lpstr>
      <vt:lpstr>游ゴシック</vt:lpstr>
      <vt:lpstr>Arial</vt:lpstr>
      <vt:lpstr>Century Gothic</vt:lpstr>
      <vt:lpstr>4_飛行機雲</vt:lpstr>
      <vt:lpstr>Worksheet</vt:lpstr>
      <vt:lpstr>PowerPoint プレゼンテーション</vt:lpstr>
      <vt:lpstr>PowerPoint プレゼンテーション</vt:lpstr>
      <vt:lpstr>悪影響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スケジュール管理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5.スポーツの経済効果とスポーツ産業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参考文献・資料</vt:lpstr>
      <vt:lpstr>参考文献・資料</vt:lpstr>
      <vt:lpstr>参考文献・資料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スポーツの始まりと変遷</dc:title>
  <dc:creator>t-hirano</dc:creator>
  <cp:lastModifiedBy>user</cp:lastModifiedBy>
  <cp:revision>260</cp:revision>
  <cp:lastPrinted>2020-03-05T03:04:05Z</cp:lastPrinted>
  <dcterms:created xsi:type="dcterms:W3CDTF">2019-05-22T02:19:39Z</dcterms:created>
  <dcterms:modified xsi:type="dcterms:W3CDTF">2020-03-26T01:37:11Z</dcterms:modified>
</cp:coreProperties>
</file>