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8" r:id="rId1"/>
    <p:sldMasterId id="2147483672" r:id="rId2"/>
    <p:sldMasterId id="2147483809" r:id="rId3"/>
  </p:sldMasterIdLst>
  <p:notesMasterIdLst>
    <p:notesMasterId r:id="rId12"/>
  </p:notesMasterIdLst>
  <p:sldIdLst>
    <p:sldId id="2768" r:id="rId4"/>
    <p:sldId id="2769" r:id="rId5"/>
    <p:sldId id="2766" r:id="rId6"/>
    <p:sldId id="2737" r:id="rId7"/>
    <p:sldId id="2772" r:id="rId8"/>
    <p:sldId id="2771" r:id="rId9"/>
    <p:sldId id="2770" r:id="rId10"/>
    <p:sldId id="2763" r:id="rId11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F3B25F0-7C57-4F74-B0E7-DEE9C80F3CB6}">
          <p14:sldIdLst>
            <p14:sldId id="2768"/>
            <p14:sldId id="2769"/>
            <p14:sldId id="2766"/>
            <p14:sldId id="2737"/>
            <p14:sldId id="2772"/>
            <p14:sldId id="2771"/>
            <p14:sldId id="2770"/>
            <p14:sldId id="27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DD"/>
    <a:srgbClr val="0977DD"/>
    <a:srgbClr val="FFFFCC"/>
    <a:srgbClr val="CCECFF"/>
    <a:srgbClr val="FFFF99"/>
    <a:srgbClr val="CCFF99"/>
    <a:srgbClr val="FF99CC"/>
    <a:srgbClr val="FF9933"/>
    <a:srgbClr val="1E73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6051" autoAdjust="0"/>
  </p:normalViewPr>
  <p:slideViewPr>
    <p:cSldViewPr snapToGrid="0" showGuides="1">
      <p:cViewPr varScale="1">
        <p:scale>
          <a:sx n="100" d="100"/>
          <a:sy n="100" d="100"/>
        </p:scale>
        <p:origin x="182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304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5F5D2-DDD2-4843-846F-A1E2BF481FD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CA84-28AE-4E94-86F2-A91FA7D4D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40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A3A3C-061B-4CF2-9E1F-16E8B351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628779"/>
            <a:ext cx="11233151" cy="1008063"/>
          </a:xfrm>
        </p:spPr>
        <p:txBody>
          <a:bodyPr lIns="0" tIns="144000">
            <a:noAutofit/>
          </a:bodyPr>
          <a:lstStyle>
            <a:lvl1pPr algn="ctr">
              <a:defRPr sz="5400" spc="30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97429"/>
            <a:ext cx="11232000" cy="360363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/>
              <a:t>公益社団法人 日本消費生活アドバイザー・コンサルタント・相談員協会（</a:t>
            </a:r>
            <a:r>
              <a:rPr kumimoji="1" lang="en-US" altLang="ja-JP" sz="1800" dirty="0"/>
              <a:t>NACS</a:t>
            </a:r>
            <a:r>
              <a:rPr kumimoji="1" lang="ja-JP" altLang="en-US" sz="1800" dirty="0"/>
              <a:t>）事業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1E1C323-6A68-4476-AA10-52A98D261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781301"/>
            <a:ext cx="11231539" cy="647700"/>
          </a:xfrm>
        </p:spPr>
        <p:txBody>
          <a:bodyPr tIns="72000" anchor="ctr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pic>
        <p:nvPicPr>
          <p:cNvPr id="4" name="図 3" descr="車輪 が含まれている画像&#10;&#10;自動的に生成された説明">
            <a:extLst>
              <a:ext uri="{FF2B5EF4-FFF2-40B4-BE49-F238E27FC236}">
                <a16:creationId xmlns:a16="http://schemas.microsoft.com/office/drawing/2014/main" id="{E94DDEC1-4EF5-416B-A0B0-7762F98D88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00" y="4015780"/>
            <a:ext cx="2016000" cy="4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4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 h3＋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2-6 h3</a:t>
            </a:r>
            <a:r>
              <a:rPr kumimoji="1" lang="ja-JP" altLang="en-US" dirty="0"/>
              <a:t>＋テキスト＋画像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5472113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図プレースホルダー 8">
            <a:extLst>
              <a:ext uri="{FF2B5EF4-FFF2-40B4-BE49-F238E27FC236}">
                <a16:creationId xmlns:a16="http://schemas.microsoft.com/office/drawing/2014/main" id="{6518A50B-4E49-4CFC-9A49-3048F328C3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463" y="2276474"/>
            <a:ext cx="5472112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D9D63F95-3E1F-46C9-830B-9A58D401D0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13346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 h3＋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198DC616-3E5F-45C0-A044-1984E9F06F98}"/>
              </a:ext>
            </a:extLst>
          </p:cNvPr>
          <p:cNvSpPr/>
          <p:nvPr userDrawn="1"/>
        </p:nvSpPr>
        <p:spPr>
          <a:xfrm>
            <a:off x="2855615" y="3933030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2-7 h3</a:t>
            </a:r>
            <a:r>
              <a:rPr kumimoji="1" lang="ja-JP" altLang="en-US" dirty="0"/>
              <a:t>＋テキスト＋吹き出し（女性）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93B36426-4D08-4AE0-A657-F4C2D3709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3801" y="4293424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A9326EFB-1363-49E8-A448-728F910C89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013" y="3860804"/>
            <a:ext cx="1872000" cy="1873249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B1D6093-5580-4C57-99C8-1D14397DC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143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529" userDrawn="1">
          <p15:clr>
            <a:srgbClr val="9FCC3B"/>
          </p15:clr>
        </p15:guide>
        <p15:guide id="6" pos="1708" userDrawn="1">
          <p15:clr>
            <a:srgbClr val="9FCC3B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8 h3＋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9AD017C-C73A-40CA-A635-5166D1ABE0C2}"/>
              </a:ext>
            </a:extLst>
          </p:cNvPr>
          <p:cNvSpPr/>
          <p:nvPr userDrawn="1"/>
        </p:nvSpPr>
        <p:spPr>
          <a:xfrm>
            <a:off x="840015" y="3933031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2-8 h3</a:t>
            </a:r>
            <a:r>
              <a:rPr kumimoji="1" lang="ja-JP" altLang="en-US" dirty="0"/>
              <a:t>＋テキスト＋吹き出し（男性）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9F44DAF6-ECE8-4F32-B984-946716508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200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8" name="図プレースホルダー 15">
            <a:extLst>
              <a:ext uri="{FF2B5EF4-FFF2-40B4-BE49-F238E27FC236}">
                <a16:creationId xmlns:a16="http://schemas.microsoft.com/office/drawing/2014/main" id="{22039881-A3BB-476C-8FB2-F9119216CC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79987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C6FEFEDA-0AA6-47FF-A3E3-6337F79C2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4507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7151" userDrawn="1">
          <p15:clr>
            <a:srgbClr val="9FCC3B"/>
          </p15:clr>
        </p15:guide>
        <p15:guide id="6" pos="5972" userDrawn="1">
          <p15:clr>
            <a:srgbClr val="9FCC3B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 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3-1 </a:t>
            </a:r>
            <a:r>
              <a:rPr kumimoji="1" lang="ja-JP" altLang="en-US" dirty="0"/>
              <a:t>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1484314"/>
            <a:ext cx="11233151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05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 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E291F20-F6C1-413F-B686-B822CEF7E8D1}"/>
              </a:ext>
            </a:extLst>
          </p:cNvPr>
          <p:cNvSpPr/>
          <p:nvPr userDrawn="1"/>
        </p:nvSpPr>
        <p:spPr>
          <a:xfrm>
            <a:off x="479427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520057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520057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3-2 </a:t>
            </a:r>
            <a:r>
              <a:rPr kumimoji="1" lang="ja-JP" altLang="en-US" dirty="0"/>
              <a:t>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481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913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62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619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 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6F9AB54-C36A-4F58-AF87-07AF843A5053}"/>
              </a:ext>
            </a:extLst>
          </p:cNvPr>
          <p:cNvSpPr/>
          <p:nvPr userDrawn="1"/>
        </p:nvSpPr>
        <p:spPr>
          <a:xfrm>
            <a:off x="6240465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952056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952056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3-3 </a:t>
            </a:r>
            <a:r>
              <a:rPr kumimoji="1" lang="ja-JP" altLang="en-US" dirty="0"/>
              <a:t>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519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36088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530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 h3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3-4 h3</a:t>
            </a:r>
            <a:r>
              <a:rPr kumimoji="1" lang="ja-JP" altLang="en-US" dirty="0"/>
              <a:t>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2276474"/>
            <a:ext cx="11233151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98F521B6-3799-4774-ADD3-5C736853F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4209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 h3＋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7107812-98E4-458A-AEA8-2A10E2865D46}"/>
              </a:ext>
            </a:extLst>
          </p:cNvPr>
          <p:cNvSpPr/>
          <p:nvPr userDrawn="1"/>
        </p:nvSpPr>
        <p:spPr>
          <a:xfrm>
            <a:off x="479427" y="2276474"/>
            <a:ext cx="5472113" cy="1871960"/>
          </a:xfrm>
          <a:custGeom>
            <a:avLst/>
            <a:gdLst>
              <a:gd name="connsiteX0" fmla="*/ 203998 w 5472113"/>
              <a:gd name="connsiteY0" fmla="*/ 0 h 1871960"/>
              <a:gd name="connsiteX1" fmla="*/ 5268115 w 5472113"/>
              <a:gd name="connsiteY1" fmla="*/ 0 h 1871960"/>
              <a:gd name="connsiteX2" fmla="*/ 5472113 w 5472113"/>
              <a:gd name="connsiteY2" fmla="*/ 203998 h 1871960"/>
              <a:gd name="connsiteX3" fmla="*/ 5472113 w 5472113"/>
              <a:gd name="connsiteY3" fmla="*/ 1019963 h 1871960"/>
              <a:gd name="connsiteX4" fmla="*/ 5268115 w 5472113"/>
              <a:gd name="connsiteY4" fmla="*/ 1223961 h 1871960"/>
              <a:gd name="connsiteX5" fmla="*/ 2952056 w 5472113"/>
              <a:gd name="connsiteY5" fmla="*/ 1223961 h 1871960"/>
              <a:gd name="connsiteX6" fmla="*/ 2520057 w 5472113"/>
              <a:gd name="connsiteY6" fmla="*/ 1871960 h 1871960"/>
              <a:gd name="connsiteX7" fmla="*/ 2520057 w 5472113"/>
              <a:gd name="connsiteY7" fmla="*/ 1223961 h 1871960"/>
              <a:gd name="connsiteX8" fmla="*/ 203998 w 5472113"/>
              <a:gd name="connsiteY8" fmla="*/ 1223961 h 1871960"/>
              <a:gd name="connsiteX9" fmla="*/ 0 w 5472113"/>
              <a:gd name="connsiteY9" fmla="*/ 1019963 h 1871960"/>
              <a:gd name="connsiteX10" fmla="*/ 0 w 5472113"/>
              <a:gd name="connsiteY10" fmla="*/ 203998 h 1871960"/>
              <a:gd name="connsiteX11" fmla="*/ 203998 w 5472113"/>
              <a:gd name="connsiteY11" fmla="*/ 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203998" y="0"/>
                </a:moveTo>
                <a:lnTo>
                  <a:pt x="5268115" y="0"/>
                </a:lnTo>
                <a:cubicBezTo>
                  <a:pt x="5380780" y="0"/>
                  <a:pt x="5472113" y="91333"/>
                  <a:pt x="5472113" y="203998"/>
                </a:cubicBezTo>
                <a:lnTo>
                  <a:pt x="5472113" y="1019963"/>
                </a:lnTo>
                <a:cubicBezTo>
                  <a:pt x="5472113" y="1132628"/>
                  <a:pt x="5380780" y="1223961"/>
                  <a:pt x="5268115" y="1223961"/>
                </a:cubicBezTo>
                <a:lnTo>
                  <a:pt x="2952056" y="1223961"/>
                </a:lnTo>
                <a:lnTo>
                  <a:pt x="2520057" y="1871960"/>
                </a:lnTo>
                <a:lnTo>
                  <a:pt x="2520057" y="1223961"/>
                </a:ln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3-5 h3</a:t>
            </a:r>
            <a:r>
              <a:rPr kumimoji="1" lang="ja-JP" altLang="en-US" dirty="0"/>
              <a:t>＋画像＋吹き出し（女性）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481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6" name="図プレースホルダー 15">
            <a:extLst>
              <a:ext uri="{FF2B5EF4-FFF2-40B4-BE49-F238E27FC236}">
                <a16:creationId xmlns:a16="http://schemas.microsoft.com/office/drawing/2014/main" id="{216688EE-241D-4929-81DE-9BE1D15759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3913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314D329-A1B7-4F27-9101-338EA974F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3881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619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h3＋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51C48B9-C4CB-41D7-BE6D-0F9C56FF955E}"/>
              </a:ext>
            </a:extLst>
          </p:cNvPr>
          <p:cNvSpPr/>
          <p:nvPr userDrawn="1"/>
        </p:nvSpPr>
        <p:spPr>
          <a:xfrm rot="10800000">
            <a:off x="6240466" y="2276475"/>
            <a:ext cx="5472113" cy="1871960"/>
          </a:xfrm>
          <a:custGeom>
            <a:avLst/>
            <a:gdLst>
              <a:gd name="connsiteX0" fmla="*/ 5268115 w 5472113"/>
              <a:gd name="connsiteY0" fmla="*/ 1871960 h 1871960"/>
              <a:gd name="connsiteX1" fmla="*/ 203998 w 5472113"/>
              <a:gd name="connsiteY1" fmla="*/ 1871960 h 1871960"/>
              <a:gd name="connsiteX2" fmla="*/ 0 w 5472113"/>
              <a:gd name="connsiteY2" fmla="*/ 1667962 h 1871960"/>
              <a:gd name="connsiteX3" fmla="*/ 0 w 5472113"/>
              <a:gd name="connsiteY3" fmla="*/ 851997 h 1871960"/>
              <a:gd name="connsiteX4" fmla="*/ 203998 w 5472113"/>
              <a:gd name="connsiteY4" fmla="*/ 647999 h 1871960"/>
              <a:gd name="connsiteX5" fmla="*/ 2520057 w 5472113"/>
              <a:gd name="connsiteY5" fmla="*/ 647999 h 1871960"/>
              <a:gd name="connsiteX6" fmla="*/ 2520057 w 5472113"/>
              <a:gd name="connsiteY6" fmla="*/ 0 h 1871960"/>
              <a:gd name="connsiteX7" fmla="*/ 2952056 w 5472113"/>
              <a:gd name="connsiteY7" fmla="*/ 647999 h 1871960"/>
              <a:gd name="connsiteX8" fmla="*/ 5268115 w 5472113"/>
              <a:gd name="connsiteY8" fmla="*/ 647999 h 1871960"/>
              <a:gd name="connsiteX9" fmla="*/ 5472113 w 5472113"/>
              <a:gd name="connsiteY9" fmla="*/ 851997 h 1871960"/>
              <a:gd name="connsiteX10" fmla="*/ 5472113 w 5472113"/>
              <a:gd name="connsiteY10" fmla="*/ 1667962 h 1871960"/>
              <a:gd name="connsiteX11" fmla="*/ 5268115 w 5472113"/>
              <a:gd name="connsiteY11" fmla="*/ 187196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5268115" y="1871960"/>
                </a:moveTo>
                <a:lnTo>
                  <a:pt x="203998" y="1871960"/>
                </a:lnTo>
                <a:cubicBezTo>
                  <a:pt x="91333" y="1871960"/>
                  <a:pt x="0" y="1780627"/>
                  <a:pt x="0" y="1667962"/>
                </a:cubicBezTo>
                <a:lnTo>
                  <a:pt x="0" y="851997"/>
                </a:lnTo>
                <a:cubicBezTo>
                  <a:pt x="0" y="739332"/>
                  <a:pt x="91333" y="647999"/>
                  <a:pt x="203998" y="647999"/>
                </a:cubicBezTo>
                <a:lnTo>
                  <a:pt x="2520057" y="647999"/>
                </a:lnTo>
                <a:lnTo>
                  <a:pt x="2520057" y="0"/>
                </a:lnTo>
                <a:lnTo>
                  <a:pt x="2952056" y="647999"/>
                </a:lnTo>
                <a:lnTo>
                  <a:pt x="5268115" y="647999"/>
                </a:lnTo>
                <a:cubicBezTo>
                  <a:pt x="5380780" y="647999"/>
                  <a:pt x="5472113" y="739332"/>
                  <a:pt x="5472113" y="851997"/>
                </a:cubicBezTo>
                <a:lnTo>
                  <a:pt x="5472113" y="1667962"/>
                </a:lnTo>
                <a:cubicBezTo>
                  <a:pt x="5472113" y="1780627"/>
                  <a:pt x="5380780" y="1871960"/>
                  <a:pt x="5268115" y="187196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3-6 h3</a:t>
            </a:r>
            <a:r>
              <a:rPr kumimoji="1" lang="ja-JP" altLang="en-US" dirty="0"/>
              <a:t>＋画像＋吹き出し（男性）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0519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E0E508BA-887B-4359-9216-8AB17EE49D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36088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4B8DB03B-E10F-4645-9566-18FDAD0DA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283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 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BBA0092-4D0E-49AB-95B1-4C2A5B5C151B}"/>
              </a:ext>
            </a:extLst>
          </p:cNvPr>
          <p:cNvSpPr/>
          <p:nvPr userDrawn="1"/>
        </p:nvSpPr>
        <p:spPr>
          <a:xfrm>
            <a:off x="3431875" y="1952626"/>
            <a:ext cx="7919888" cy="3313113"/>
          </a:xfrm>
          <a:custGeom>
            <a:avLst/>
            <a:gdLst>
              <a:gd name="connsiteX0" fmla="*/ 1200197 w 7919888"/>
              <a:gd name="connsiteY0" fmla="*/ 0 h 3313113"/>
              <a:gd name="connsiteX1" fmla="*/ 7367691 w 7919888"/>
              <a:gd name="connsiteY1" fmla="*/ 0 h 3313113"/>
              <a:gd name="connsiteX2" fmla="*/ 7919888 w 7919888"/>
              <a:gd name="connsiteY2" fmla="*/ 552197 h 3313113"/>
              <a:gd name="connsiteX3" fmla="*/ 7919888 w 7919888"/>
              <a:gd name="connsiteY3" fmla="*/ 2760916 h 3313113"/>
              <a:gd name="connsiteX4" fmla="*/ 7367691 w 7919888"/>
              <a:gd name="connsiteY4" fmla="*/ 3313113 h 3313113"/>
              <a:gd name="connsiteX5" fmla="*/ 1200197 w 7919888"/>
              <a:gd name="connsiteY5" fmla="*/ 3313113 h 3313113"/>
              <a:gd name="connsiteX6" fmla="*/ 648000 w 7919888"/>
              <a:gd name="connsiteY6" fmla="*/ 2760916 h 3313113"/>
              <a:gd name="connsiteX7" fmla="*/ 648000 w 7919888"/>
              <a:gd name="connsiteY7" fmla="*/ 1872557 h 3313113"/>
              <a:gd name="connsiteX8" fmla="*/ 0 w 7919888"/>
              <a:gd name="connsiteY8" fmla="*/ 1656557 h 3313113"/>
              <a:gd name="connsiteX9" fmla="*/ 648000 w 7919888"/>
              <a:gd name="connsiteY9" fmla="*/ 1440557 h 3313113"/>
              <a:gd name="connsiteX10" fmla="*/ 648000 w 7919888"/>
              <a:gd name="connsiteY10" fmla="*/ 552197 h 3313113"/>
              <a:gd name="connsiteX11" fmla="*/ 1200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1200197" y="0"/>
                </a:moveTo>
                <a:lnTo>
                  <a:pt x="7367691" y="0"/>
                </a:lnTo>
                <a:cubicBezTo>
                  <a:pt x="7672661" y="0"/>
                  <a:pt x="7919888" y="247227"/>
                  <a:pt x="7919888" y="552197"/>
                </a:cubicBezTo>
                <a:lnTo>
                  <a:pt x="7919888" y="2760916"/>
                </a:lnTo>
                <a:cubicBezTo>
                  <a:pt x="7919888" y="3065886"/>
                  <a:pt x="7672661" y="3313113"/>
                  <a:pt x="7367691" y="3313113"/>
                </a:cubicBezTo>
                <a:lnTo>
                  <a:pt x="1200197" y="3313113"/>
                </a:lnTo>
                <a:cubicBezTo>
                  <a:pt x="895227" y="3313113"/>
                  <a:pt x="648000" y="3065886"/>
                  <a:pt x="648000" y="2760916"/>
                </a:cubicBezTo>
                <a:lnTo>
                  <a:pt x="648000" y="1872557"/>
                </a:lnTo>
                <a:lnTo>
                  <a:pt x="0" y="1656557"/>
                </a:lnTo>
                <a:lnTo>
                  <a:pt x="648000" y="1440557"/>
                </a:lnTo>
                <a:lnTo>
                  <a:pt x="648000" y="552197"/>
                </a:lnTo>
                <a:cubicBezTo>
                  <a:pt x="648000" y="247227"/>
                  <a:pt x="895227" y="0"/>
                  <a:pt x="1200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 </a:t>
            </a:r>
            <a:r>
              <a:rPr kumimoji="1" lang="ja-JP" altLang="en-US" dirty="0"/>
              <a:t>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819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237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513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71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6250"/>
            <a:ext cx="11232000" cy="720726"/>
          </a:xfrm>
          <a:prstGeom prst="rect">
            <a:avLst/>
          </a:prstGeom>
          <a:noFill/>
        </p:spPr>
        <p:txBody>
          <a:bodyPr wrap="square" lIns="0" tIns="144000" rIns="0" bIns="0" rtlCol="0" anchor="ctr">
            <a:noAutofit/>
          </a:bodyPr>
          <a:lstStyle/>
          <a:p>
            <a:pPr algn="ctr"/>
            <a:r>
              <a:rPr kumimoji="1" lang="ja-JP" altLang="en-US" sz="4800" b="1" spc="300" dirty="0">
                <a:solidFill>
                  <a:schemeClr val="tx2"/>
                </a:solidFill>
              </a:rPr>
              <a:t>目次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75C388-FCF5-4407-889D-F9501A08E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557338"/>
            <a:ext cx="11231563" cy="4032250"/>
          </a:xfrm>
        </p:spPr>
        <p:txBody>
          <a:bodyPr>
            <a:normAutofit/>
          </a:bodyPr>
          <a:lstStyle>
            <a:lvl1pPr marL="503987" indent="-503987" algn="ctr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defRPr sz="30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6C028EF-28DB-468B-AF04-5D195E04B4E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75558F9-0CC9-44B0-9FA9-88E27D28E3E8}"/>
              </a:ext>
            </a:extLst>
          </p:cNvPr>
          <p:cNvCxnSpPr>
            <a:cxnSpLocks/>
          </p:cNvCxnSpPr>
          <p:nvPr userDrawn="1"/>
        </p:nvCxnSpPr>
        <p:spPr>
          <a:xfrm flipV="1">
            <a:off x="7030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6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2 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71C44E6-D5CD-496C-9AC6-EC228E44EFB8}"/>
              </a:ext>
            </a:extLst>
          </p:cNvPr>
          <p:cNvSpPr/>
          <p:nvPr userDrawn="1"/>
        </p:nvSpPr>
        <p:spPr>
          <a:xfrm>
            <a:off x="840237" y="1952626"/>
            <a:ext cx="7919888" cy="3313113"/>
          </a:xfrm>
          <a:custGeom>
            <a:avLst/>
            <a:gdLst>
              <a:gd name="connsiteX0" fmla="*/ 552197 w 7919888"/>
              <a:gd name="connsiteY0" fmla="*/ 0 h 3313113"/>
              <a:gd name="connsiteX1" fmla="*/ 6719691 w 7919888"/>
              <a:gd name="connsiteY1" fmla="*/ 0 h 3313113"/>
              <a:gd name="connsiteX2" fmla="*/ 7271888 w 7919888"/>
              <a:gd name="connsiteY2" fmla="*/ 552197 h 3313113"/>
              <a:gd name="connsiteX3" fmla="*/ 7271888 w 7919888"/>
              <a:gd name="connsiteY3" fmla="*/ 1440556 h 3313113"/>
              <a:gd name="connsiteX4" fmla="*/ 7919888 w 7919888"/>
              <a:gd name="connsiteY4" fmla="*/ 1656556 h 3313113"/>
              <a:gd name="connsiteX5" fmla="*/ 7271888 w 7919888"/>
              <a:gd name="connsiteY5" fmla="*/ 1872556 h 3313113"/>
              <a:gd name="connsiteX6" fmla="*/ 7271888 w 7919888"/>
              <a:gd name="connsiteY6" fmla="*/ 2760916 h 3313113"/>
              <a:gd name="connsiteX7" fmla="*/ 6719691 w 7919888"/>
              <a:gd name="connsiteY7" fmla="*/ 3313113 h 3313113"/>
              <a:gd name="connsiteX8" fmla="*/ 552197 w 7919888"/>
              <a:gd name="connsiteY8" fmla="*/ 3313113 h 3313113"/>
              <a:gd name="connsiteX9" fmla="*/ 0 w 7919888"/>
              <a:gd name="connsiteY9" fmla="*/ 2760916 h 3313113"/>
              <a:gd name="connsiteX10" fmla="*/ 0 w 7919888"/>
              <a:gd name="connsiteY10" fmla="*/ 552197 h 3313113"/>
              <a:gd name="connsiteX11" fmla="*/ 552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552197" y="0"/>
                </a:moveTo>
                <a:lnTo>
                  <a:pt x="6719691" y="0"/>
                </a:lnTo>
                <a:cubicBezTo>
                  <a:pt x="7024661" y="0"/>
                  <a:pt x="7271888" y="247227"/>
                  <a:pt x="7271888" y="552197"/>
                </a:cubicBezTo>
                <a:lnTo>
                  <a:pt x="7271888" y="1440556"/>
                </a:lnTo>
                <a:lnTo>
                  <a:pt x="7919888" y="1656556"/>
                </a:lnTo>
                <a:lnTo>
                  <a:pt x="7271888" y="1872556"/>
                </a:lnTo>
                <a:lnTo>
                  <a:pt x="7271888" y="2760916"/>
                </a:lnTo>
                <a:cubicBezTo>
                  <a:pt x="7271888" y="3065886"/>
                  <a:pt x="7024661" y="3313113"/>
                  <a:pt x="6719691" y="3313113"/>
                </a:cubicBezTo>
                <a:lnTo>
                  <a:pt x="552197" y="3313113"/>
                </a:lnTo>
                <a:cubicBezTo>
                  <a:pt x="247227" y="3313113"/>
                  <a:pt x="0" y="3065886"/>
                  <a:pt x="0" y="2760916"/>
                </a:cubicBezTo>
                <a:lnTo>
                  <a:pt x="0" y="552197"/>
                </a:lnTo>
                <a:cubicBezTo>
                  <a:pt x="0" y="247227"/>
                  <a:pt x="247227" y="0"/>
                  <a:pt x="552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4-2 </a:t>
            </a:r>
            <a:r>
              <a:rPr kumimoji="1" lang="ja-JP" altLang="en-US" dirty="0"/>
              <a:t>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181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04289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63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9" userDrawn="1">
          <p15:clr>
            <a:srgbClr val="9FCC3B"/>
          </p15:clr>
        </p15:guide>
        <p15:guide id="6" pos="7151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3 吹き出し（女性）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AA36634-8A60-43E9-B453-5D530868D35E}"/>
              </a:ext>
            </a:extLst>
          </p:cNvPr>
          <p:cNvSpPr/>
          <p:nvPr userDrawn="1"/>
        </p:nvSpPr>
        <p:spPr>
          <a:xfrm>
            <a:off x="840014" y="3860815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8B02508-970B-431C-B97C-1E027482E5AD}"/>
              </a:ext>
            </a:extLst>
          </p:cNvPr>
          <p:cNvSpPr/>
          <p:nvPr userDrawn="1"/>
        </p:nvSpPr>
        <p:spPr>
          <a:xfrm>
            <a:off x="2855615" y="1628789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5 h 1728788"/>
              <a:gd name="connsiteX8" fmla="*/ 0 w 8496374"/>
              <a:gd name="connsiteY8" fmla="*/ 864395 h 1728788"/>
              <a:gd name="connsiteX9" fmla="*/ 648000 w 8496374"/>
              <a:gd name="connsiteY9" fmla="*/ 648395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5"/>
                </a:lnTo>
                <a:lnTo>
                  <a:pt x="0" y="864395"/>
                </a:lnTo>
                <a:lnTo>
                  <a:pt x="648000" y="648395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4-3 </a:t>
            </a:r>
            <a:r>
              <a:rPr kumimoji="1" lang="ja-JP" altLang="en-US" dirty="0"/>
              <a:t>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38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0013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21209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789393"/>
            <a:ext cx="1872000" cy="187163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542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3566" userDrawn="1">
          <p15:clr>
            <a:srgbClr val="9FCC3B"/>
          </p15:clr>
        </p15:guide>
        <p15:guide id="15" orient="horz" pos="981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4 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07B684D-DBA0-4914-B8B7-F664376742E3}"/>
              </a:ext>
            </a:extLst>
          </p:cNvPr>
          <p:cNvSpPr/>
          <p:nvPr userDrawn="1"/>
        </p:nvSpPr>
        <p:spPr>
          <a:xfrm>
            <a:off x="2855615" y="3860814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63482282-934D-438B-9388-B978BB71E267}"/>
              </a:ext>
            </a:extLst>
          </p:cNvPr>
          <p:cNvSpPr/>
          <p:nvPr userDrawn="1"/>
        </p:nvSpPr>
        <p:spPr>
          <a:xfrm>
            <a:off x="840015" y="1628789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4-4 </a:t>
            </a:r>
            <a:r>
              <a:rPr kumimoji="1" lang="ja-JP" altLang="en-US" dirty="0"/>
              <a:t>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02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9987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3800" y="4221208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888" y="3789397"/>
            <a:ext cx="1872000" cy="187163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9935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981" userDrawn="1">
          <p15:clr>
            <a:srgbClr val="9FCC3B"/>
          </p15:clr>
        </p15:guide>
        <p15:guide id="15" orient="horz" pos="3566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5 吹き出し（3人）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4-5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2C736C2-79A4-4B7A-877C-5037A3ED25B9}"/>
              </a:ext>
            </a:extLst>
          </p:cNvPr>
          <p:cNvSpPr/>
          <p:nvPr userDrawn="1"/>
        </p:nvSpPr>
        <p:spPr>
          <a:xfrm>
            <a:off x="2207913" y="1484311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0" name="テキスト プレースホルダー 5">
            <a:extLst>
              <a:ext uri="{FF2B5EF4-FFF2-40B4-BE49-F238E27FC236}">
                <a16:creationId xmlns:a16="http://schemas.microsoft.com/office/drawing/2014/main" id="{BCD92E7F-71ED-48E5-B42B-FFA0CCDE49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16063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1" name="図プレースホルダー 15">
            <a:extLst>
              <a:ext uri="{FF2B5EF4-FFF2-40B4-BE49-F238E27FC236}">
                <a16:creationId xmlns:a16="http://schemas.microsoft.com/office/drawing/2014/main" id="{195E4B3A-8742-432C-93F3-1B01D15034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9790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2670CFE-135D-4C8C-A662-291195B38AB4}"/>
              </a:ext>
            </a:extLst>
          </p:cNvPr>
          <p:cNvSpPr/>
          <p:nvPr userDrawn="1"/>
        </p:nvSpPr>
        <p:spPr>
          <a:xfrm>
            <a:off x="839789" y="299329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3" name="テキスト プレースホルダー 5">
            <a:extLst>
              <a:ext uri="{FF2B5EF4-FFF2-40B4-BE49-F238E27FC236}">
                <a16:creationId xmlns:a16="http://schemas.microsoft.com/office/drawing/2014/main" id="{A865988D-2602-4786-BE7B-3C35C292F7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4" name="図プレースホルダー 15">
            <a:extLst>
              <a:ext uri="{FF2B5EF4-FFF2-40B4-BE49-F238E27FC236}">
                <a16:creationId xmlns:a16="http://schemas.microsoft.com/office/drawing/2014/main" id="{1658F650-884C-487D-919D-CEA4CDF867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28254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9301186-AD56-41CF-BEEA-52D54B2021E2}"/>
              </a:ext>
            </a:extLst>
          </p:cNvPr>
          <p:cNvSpPr/>
          <p:nvPr userDrawn="1"/>
        </p:nvSpPr>
        <p:spPr>
          <a:xfrm>
            <a:off x="2207913" y="450618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1" name="テキスト プレースホルダー 5">
            <a:extLst>
              <a:ext uri="{FF2B5EF4-FFF2-40B4-BE49-F238E27FC236}">
                <a16:creationId xmlns:a16="http://schemas.microsoft.com/office/drawing/2014/main" id="{AB71E70D-2621-40BA-AE06-DCD960ED49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16063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2" name="図プレースホルダー 15">
            <a:extLst>
              <a:ext uri="{FF2B5EF4-FFF2-40B4-BE49-F238E27FC236}">
                <a16:creationId xmlns:a16="http://schemas.microsoft.com/office/drawing/2014/main" id="{C9682F93-21F1-4F0E-A031-5D8561A757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9790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18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6 吹き出し（3人）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4-6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43830D1-861C-4333-9C99-78060CBCEF81}"/>
              </a:ext>
            </a:extLst>
          </p:cNvPr>
          <p:cNvSpPr/>
          <p:nvPr userDrawn="1"/>
        </p:nvSpPr>
        <p:spPr>
          <a:xfrm>
            <a:off x="839789" y="1484311"/>
            <a:ext cx="9144299" cy="1223962"/>
          </a:xfrm>
          <a:custGeom>
            <a:avLst/>
            <a:gdLst>
              <a:gd name="connsiteX0" fmla="*/ 203998 w 9144298"/>
              <a:gd name="connsiteY0" fmla="*/ 0 h 1223962"/>
              <a:gd name="connsiteX1" fmla="*/ 8292302 w 9144298"/>
              <a:gd name="connsiteY1" fmla="*/ 0 h 1223962"/>
              <a:gd name="connsiteX2" fmla="*/ 8496300 w 9144298"/>
              <a:gd name="connsiteY2" fmla="*/ 203998 h 1223962"/>
              <a:gd name="connsiteX3" fmla="*/ 8496300 w 9144298"/>
              <a:gd name="connsiteY3" fmla="*/ 395982 h 1223962"/>
              <a:gd name="connsiteX4" fmla="*/ 9144298 w 9144298"/>
              <a:gd name="connsiteY4" fmla="*/ 611981 h 1223962"/>
              <a:gd name="connsiteX5" fmla="*/ 8496300 w 9144298"/>
              <a:gd name="connsiteY5" fmla="*/ 827980 h 1223962"/>
              <a:gd name="connsiteX6" fmla="*/ 8496300 w 9144298"/>
              <a:gd name="connsiteY6" fmla="*/ 1019964 h 1223962"/>
              <a:gd name="connsiteX7" fmla="*/ 8292302 w 9144298"/>
              <a:gd name="connsiteY7" fmla="*/ 1223962 h 1223962"/>
              <a:gd name="connsiteX8" fmla="*/ 203998 w 9144298"/>
              <a:gd name="connsiteY8" fmla="*/ 1223962 h 1223962"/>
              <a:gd name="connsiteX9" fmla="*/ 0 w 9144298"/>
              <a:gd name="connsiteY9" fmla="*/ 1019964 h 1223962"/>
              <a:gd name="connsiteX10" fmla="*/ 0 w 9144298"/>
              <a:gd name="connsiteY10" fmla="*/ 203998 h 1223962"/>
              <a:gd name="connsiteX11" fmla="*/ 203998 w 9144298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8" h="1223962">
                <a:moveTo>
                  <a:pt x="203998" y="0"/>
                </a:moveTo>
                <a:lnTo>
                  <a:pt x="8292302" y="0"/>
                </a:lnTo>
                <a:cubicBezTo>
                  <a:pt x="8404967" y="0"/>
                  <a:pt x="8496300" y="91333"/>
                  <a:pt x="8496300" y="203998"/>
                </a:cubicBezTo>
                <a:lnTo>
                  <a:pt x="8496300" y="395982"/>
                </a:lnTo>
                <a:lnTo>
                  <a:pt x="9144298" y="611981"/>
                </a:lnTo>
                <a:lnTo>
                  <a:pt x="8496300" y="827980"/>
                </a:lnTo>
                <a:lnTo>
                  <a:pt x="8496300" y="1019964"/>
                </a:lnTo>
                <a:cubicBezTo>
                  <a:pt x="8496300" y="1132629"/>
                  <a:pt x="8404967" y="1223962"/>
                  <a:pt x="8292302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6" name="テキスト プレースホルダー 5">
            <a:extLst>
              <a:ext uri="{FF2B5EF4-FFF2-40B4-BE49-F238E27FC236}">
                <a16:creationId xmlns:a16="http://schemas.microsoft.com/office/drawing/2014/main" id="{F4C52556-9E1D-4211-8B27-4BC4054F8D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9939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7" name="図プレースホルダー 15">
            <a:extLst>
              <a:ext uri="{FF2B5EF4-FFF2-40B4-BE49-F238E27FC236}">
                <a16:creationId xmlns:a16="http://schemas.microsoft.com/office/drawing/2014/main" id="{1EA5AE20-04AA-46AA-9FA0-76FBCE292AC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128254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264AA24-8F26-4387-800E-564392DF6F62}"/>
              </a:ext>
            </a:extLst>
          </p:cNvPr>
          <p:cNvSpPr/>
          <p:nvPr userDrawn="1"/>
        </p:nvSpPr>
        <p:spPr>
          <a:xfrm>
            <a:off x="2207913" y="299329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9" name="テキスト プレースホルダー 5">
            <a:extLst>
              <a:ext uri="{FF2B5EF4-FFF2-40B4-BE49-F238E27FC236}">
                <a16:creationId xmlns:a16="http://schemas.microsoft.com/office/drawing/2014/main" id="{09C29BF7-8329-402C-B7CA-7BEC4EE35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6063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4" name="図プレースホルダー 15">
            <a:extLst>
              <a:ext uri="{FF2B5EF4-FFF2-40B4-BE49-F238E27FC236}">
                <a16:creationId xmlns:a16="http://schemas.microsoft.com/office/drawing/2014/main" id="{7CD8DFA6-5129-48F2-9D90-91B80F843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9790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E50E4A46-99BF-47B6-971B-2F9CB39547B6}"/>
              </a:ext>
            </a:extLst>
          </p:cNvPr>
          <p:cNvSpPr/>
          <p:nvPr userDrawn="1"/>
        </p:nvSpPr>
        <p:spPr>
          <a:xfrm>
            <a:off x="839789" y="450618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6" name="テキスト プレースホルダー 5">
            <a:extLst>
              <a:ext uri="{FF2B5EF4-FFF2-40B4-BE49-F238E27FC236}">
                <a16:creationId xmlns:a16="http://schemas.microsoft.com/office/drawing/2014/main" id="{00697A78-D0B8-416F-9805-C764448914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1" name="図プレースホルダー 15">
            <a:extLst>
              <a:ext uri="{FF2B5EF4-FFF2-40B4-BE49-F238E27FC236}">
                <a16:creationId xmlns:a16="http://schemas.microsoft.com/office/drawing/2014/main" id="{0D59C03E-0305-4272-958D-B00A5584BF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54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563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7 吹き出し（3人）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4-7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EEF6D25C-4858-420A-A409-6D00A95165C5}"/>
              </a:ext>
            </a:extLst>
          </p:cNvPr>
          <p:cNvSpPr/>
          <p:nvPr userDrawn="1"/>
        </p:nvSpPr>
        <p:spPr>
          <a:xfrm>
            <a:off x="2207911" y="1484313"/>
            <a:ext cx="7128176" cy="2232000"/>
          </a:xfrm>
          <a:custGeom>
            <a:avLst/>
            <a:gdLst>
              <a:gd name="connsiteX0" fmla="*/ 1020006 w 7128176"/>
              <a:gd name="connsiteY0" fmla="*/ 0 h 2232000"/>
              <a:gd name="connsiteX1" fmla="*/ 6756169 w 7128176"/>
              <a:gd name="connsiteY1" fmla="*/ 0 h 2232000"/>
              <a:gd name="connsiteX2" fmla="*/ 7128176 w 7128176"/>
              <a:gd name="connsiteY2" fmla="*/ 372007 h 2232000"/>
              <a:gd name="connsiteX3" fmla="*/ 7128176 w 7128176"/>
              <a:gd name="connsiteY3" fmla="*/ 1859993 h 2232000"/>
              <a:gd name="connsiteX4" fmla="*/ 6756169 w 7128176"/>
              <a:gd name="connsiteY4" fmla="*/ 2232000 h 2232000"/>
              <a:gd name="connsiteX5" fmla="*/ 1020006 w 7128176"/>
              <a:gd name="connsiteY5" fmla="*/ 2232000 h 2232000"/>
              <a:gd name="connsiteX6" fmla="*/ 647999 w 7128176"/>
              <a:gd name="connsiteY6" fmla="*/ 1859993 h 2232000"/>
              <a:gd name="connsiteX7" fmla="*/ 647999 w 7128176"/>
              <a:gd name="connsiteY7" fmla="*/ 1584526 h 2232000"/>
              <a:gd name="connsiteX8" fmla="*/ 0 w 7128176"/>
              <a:gd name="connsiteY8" fmla="*/ 1368526 h 2232000"/>
              <a:gd name="connsiteX9" fmla="*/ 647999 w 7128176"/>
              <a:gd name="connsiteY9" fmla="*/ 1152526 h 2232000"/>
              <a:gd name="connsiteX10" fmla="*/ 647999 w 7128176"/>
              <a:gd name="connsiteY10" fmla="*/ 372007 h 2232000"/>
              <a:gd name="connsiteX11" fmla="*/ 1020006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1020006" y="0"/>
                </a:moveTo>
                <a:lnTo>
                  <a:pt x="6756169" y="0"/>
                </a:lnTo>
                <a:cubicBezTo>
                  <a:pt x="6961623" y="0"/>
                  <a:pt x="7128176" y="166553"/>
                  <a:pt x="7128176" y="372007"/>
                </a:cubicBezTo>
                <a:lnTo>
                  <a:pt x="7128176" y="1859993"/>
                </a:lnTo>
                <a:cubicBezTo>
                  <a:pt x="7128176" y="2065447"/>
                  <a:pt x="6961623" y="2232000"/>
                  <a:pt x="6756169" y="2232000"/>
                </a:cubicBezTo>
                <a:lnTo>
                  <a:pt x="1020006" y="2232000"/>
                </a:lnTo>
                <a:cubicBezTo>
                  <a:pt x="814552" y="2232000"/>
                  <a:pt x="647999" y="2065447"/>
                  <a:pt x="647999" y="1859993"/>
                </a:cubicBezTo>
                <a:lnTo>
                  <a:pt x="647999" y="1584526"/>
                </a:lnTo>
                <a:lnTo>
                  <a:pt x="0" y="1368526"/>
                </a:lnTo>
                <a:lnTo>
                  <a:pt x="647999" y="1152526"/>
                </a:lnTo>
                <a:lnTo>
                  <a:pt x="647999" y="372007"/>
                </a:lnTo>
                <a:cubicBezTo>
                  <a:pt x="647999" y="166553"/>
                  <a:pt x="814552" y="0"/>
                  <a:pt x="1020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3" name="テキスト プレースホルダー 5">
            <a:extLst>
              <a:ext uri="{FF2B5EF4-FFF2-40B4-BE49-F238E27FC236}">
                <a16:creationId xmlns:a16="http://schemas.microsoft.com/office/drawing/2014/main" id="{3E4F6833-C816-4000-B63B-673EC4411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5" name="図プレースホルダー 15">
            <a:extLst>
              <a:ext uri="{FF2B5EF4-FFF2-40B4-BE49-F238E27FC236}">
                <a16:creationId xmlns:a16="http://schemas.microsoft.com/office/drawing/2014/main" id="{68C9A27E-8D91-4596-93E4-C4878FB41F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978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87CC77B-C096-4D3C-9A9B-F28124E1E84C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7" name="テキスト プレースホルダー 5">
            <a:extLst>
              <a:ext uri="{FF2B5EF4-FFF2-40B4-BE49-F238E27FC236}">
                <a16:creationId xmlns:a16="http://schemas.microsoft.com/office/drawing/2014/main" id="{BA4E4D64-A056-4D69-A981-25BE455FED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9" name="図プレースホルダー 15">
            <a:extLst>
              <a:ext uri="{FF2B5EF4-FFF2-40B4-BE49-F238E27FC236}">
                <a16:creationId xmlns:a16="http://schemas.microsoft.com/office/drawing/2014/main" id="{35F140B5-8BA5-4B54-BCB7-39F111FFD5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19CBA30-0213-409C-9AC2-0737421BF3BE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41" name="テキスト プレースホルダー 5">
            <a:extLst>
              <a:ext uri="{FF2B5EF4-FFF2-40B4-BE49-F238E27FC236}">
                <a16:creationId xmlns:a16="http://schemas.microsoft.com/office/drawing/2014/main" id="{979535F6-3AA0-4AE3-BB39-9708C04813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3" name="図プレースホルダー 15">
            <a:extLst>
              <a:ext uri="{FF2B5EF4-FFF2-40B4-BE49-F238E27FC236}">
                <a16:creationId xmlns:a16="http://schemas.microsoft.com/office/drawing/2014/main" id="{BF32D64B-4433-45A2-BD7E-4C9104A6B9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399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529" userDrawn="1">
          <p15:clr>
            <a:srgbClr val="9FCC3B"/>
          </p15:clr>
        </p15:guide>
        <p15:guide id="28" pos="130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8 吹き出し（3人）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4-8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D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68C1A15-DD6D-4D81-9E13-5651D31F36CB}"/>
              </a:ext>
            </a:extLst>
          </p:cNvPr>
          <p:cNvSpPr/>
          <p:nvPr userDrawn="1"/>
        </p:nvSpPr>
        <p:spPr>
          <a:xfrm>
            <a:off x="2855911" y="1484313"/>
            <a:ext cx="7128176" cy="2232000"/>
          </a:xfrm>
          <a:custGeom>
            <a:avLst/>
            <a:gdLst>
              <a:gd name="connsiteX0" fmla="*/ 372007 w 7128176"/>
              <a:gd name="connsiteY0" fmla="*/ 0 h 2232000"/>
              <a:gd name="connsiteX1" fmla="*/ 6108170 w 7128176"/>
              <a:gd name="connsiteY1" fmla="*/ 0 h 2232000"/>
              <a:gd name="connsiteX2" fmla="*/ 6480177 w 7128176"/>
              <a:gd name="connsiteY2" fmla="*/ 372007 h 2232000"/>
              <a:gd name="connsiteX3" fmla="*/ 6480177 w 7128176"/>
              <a:gd name="connsiteY3" fmla="*/ 1152526 h 2232000"/>
              <a:gd name="connsiteX4" fmla="*/ 7128176 w 7128176"/>
              <a:gd name="connsiteY4" fmla="*/ 1368526 h 2232000"/>
              <a:gd name="connsiteX5" fmla="*/ 6480177 w 7128176"/>
              <a:gd name="connsiteY5" fmla="*/ 1584526 h 2232000"/>
              <a:gd name="connsiteX6" fmla="*/ 6480177 w 7128176"/>
              <a:gd name="connsiteY6" fmla="*/ 1859993 h 2232000"/>
              <a:gd name="connsiteX7" fmla="*/ 6108170 w 7128176"/>
              <a:gd name="connsiteY7" fmla="*/ 2232000 h 2232000"/>
              <a:gd name="connsiteX8" fmla="*/ 372007 w 7128176"/>
              <a:gd name="connsiteY8" fmla="*/ 2232000 h 2232000"/>
              <a:gd name="connsiteX9" fmla="*/ 0 w 7128176"/>
              <a:gd name="connsiteY9" fmla="*/ 1859993 h 2232000"/>
              <a:gd name="connsiteX10" fmla="*/ 0 w 7128176"/>
              <a:gd name="connsiteY10" fmla="*/ 372007 h 2232000"/>
              <a:gd name="connsiteX11" fmla="*/ 372007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372007" y="0"/>
                </a:moveTo>
                <a:lnTo>
                  <a:pt x="6108170" y="0"/>
                </a:lnTo>
                <a:cubicBezTo>
                  <a:pt x="6313624" y="0"/>
                  <a:pt x="6480177" y="166553"/>
                  <a:pt x="6480177" y="372007"/>
                </a:cubicBezTo>
                <a:lnTo>
                  <a:pt x="6480177" y="1152526"/>
                </a:lnTo>
                <a:lnTo>
                  <a:pt x="7128176" y="1368526"/>
                </a:lnTo>
                <a:lnTo>
                  <a:pt x="6480177" y="1584526"/>
                </a:lnTo>
                <a:lnTo>
                  <a:pt x="6480177" y="1859993"/>
                </a:lnTo>
                <a:cubicBezTo>
                  <a:pt x="6480177" y="2065447"/>
                  <a:pt x="6313624" y="2232000"/>
                  <a:pt x="6108170" y="2232000"/>
                </a:cubicBezTo>
                <a:lnTo>
                  <a:pt x="372007" y="2232000"/>
                </a:lnTo>
                <a:cubicBezTo>
                  <a:pt x="166553" y="2232000"/>
                  <a:pt x="0" y="2065447"/>
                  <a:pt x="0" y="1859993"/>
                </a:cubicBezTo>
                <a:lnTo>
                  <a:pt x="0" y="372007"/>
                </a:lnTo>
                <a:cubicBezTo>
                  <a:pt x="0" y="166553"/>
                  <a:pt x="166553" y="0"/>
                  <a:pt x="37200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0A27C421-8F0C-467D-8763-8AA7D03177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4" name="図プレースホルダー 15">
            <a:extLst>
              <a:ext uri="{FF2B5EF4-FFF2-40B4-BE49-F238E27FC236}">
                <a16:creationId xmlns:a16="http://schemas.microsoft.com/office/drawing/2014/main" id="{5BF68785-6ECB-4207-8725-A821A669B8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4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5C51A888-13AC-4821-8CE4-ACCA2FD2BB12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2" name="テキスト プレースホルダー 5">
            <a:extLst>
              <a:ext uri="{FF2B5EF4-FFF2-40B4-BE49-F238E27FC236}">
                <a16:creationId xmlns:a16="http://schemas.microsoft.com/office/drawing/2014/main" id="{58C26C16-915B-4262-87EC-93D783AED9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4" name="図プレースホルダー 15">
            <a:extLst>
              <a:ext uri="{FF2B5EF4-FFF2-40B4-BE49-F238E27FC236}">
                <a16:creationId xmlns:a16="http://schemas.microsoft.com/office/drawing/2014/main" id="{991CDC7D-A30E-4E23-B87F-443BDC4291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86410EAE-378A-4E3E-A849-6834CD93C624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6" name="テキスト プレースホルダー 5">
            <a:extLst>
              <a:ext uri="{FF2B5EF4-FFF2-40B4-BE49-F238E27FC236}">
                <a16:creationId xmlns:a16="http://schemas.microsoft.com/office/drawing/2014/main" id="{E573518F-7A36-4602-9B55-A6AD195650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8" name="図プレースホルダー 15">
            <a:extLst>
              <a:ext uri="{FF2B5EF4-FFF2-40B4-BE49-F238E27FC236}">
                <a16:creationId xmlns:a16="http://schemas.microsoft.com/office/drawing/2014/main" id="{D1F90375-A360-4406-839A-1AD82AA389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243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7151" userDrawn="1">
          <p15:clr>
            <a:srgbClr val="9FCC3B"/>
          </p15:clr>
        </p15:guide>
        <p15:guide id="28" pos="638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9 h3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CBB9293-AB0C-4F05-993A-E5526352B346}"/>
              </a:ext>
            </a:extLst>
          </p:cNvPr>
          <p:cNvSpPr/>
          <p:nvPr userDrawn="1"/>
        </p:nvSpPr>
        <p:spPr>
          <a:xfrm>
            <a:off x="3144537" y="2636838"/>
            <a:ext cx="8207675" cy="2736850"/>
          </a:xfrm>
          <a:custGeom>
            <a:avLst/>
            <a:gdLst>
              <a:gd name="connsiteX0" fmla="*/ 1104150 w 8207674"/>
              <a:gd name="connsiteY0" fmla="*/ 0 h 2736850"/>
              <a:gd name="connsiteX1" fmla="*/ 7751523 w 8207674"/>
              <a:gd name="connsiteY1" fmla="*/ 0 h 2736850"/>
              <a:gd name="connsiteX2" fmla="*/ 8207674 w 8207674"/>
              <a:gd name="connsiteY2" fmla="*/ 456151 h 2736850"/>
              <a:gd name="connsiteX3" fmla="*/ 8207674 w 8207674"/>
              <a:gd name="connsiteY3" fmla="*/ 2280699 h 2736850"/>
              <a:gd name="connsiteX4" fmla="*/ 7751523 w 8207674"/>
              <a:gd name="connsiteY4" fmla="*/ 2736850 h 2736850"/>
              <a:gd name="connsiteX5" fmla="*/ 1104150 w 8207674"/>
              <a:gd name="connsiteY5" fmla="*/ 2736850 h 2736850"/>
              <a:gd name="connsiteX6" fmla="*/ 647999 w 8207674"/>
              <a:gd name="connsiteY6" fmla="*/ 2280699 h 2736850"/>
              <a:gd name="connsiteX7" fmla="*/ 647999 w 8207674"/>
              <a:gd name="connsiteY7" fmla="*/ 1584425 h 2736850"/>
              <a:gd name="connsiteX8" fmla="*/ 0 w 8207674"/>
              <a:gd name="connsiteY8" fmla="*/ 1368425 h 2736850"/>
              <a:gd name="connsiteX9" fmla="*/ 647999 w 8207674"/>
              <a:gd name="connsiteY9" fmla="*/ 1152426 h 2736850"/>
              <a:gd name="connsiteX10" fmla="*/ 647999 w 8207674"/>
              <a:gd name="connsiteY10" fmla="*/ 456151 h 2736850"/>
              <a:gd name="connsiteX11" fmla="*/ 1104150 w 820767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74" h="2736850">
                <a:moveTo>
                  <a:pt x="1104150" y="0"/>
                </a:moveTo>
                <a:lnTo>
                  <a:pt x="7751523" y="0"/>
                </a:lnTo>
                <a:cubicBezTo>
                  <a:pt x="8003448" y="0"/>
                  <a:pt x="8207674" y="204226"/>
                  <a:pt x="8207674" y="456151"/>
                </a:cubicBezTo>
                <a:lnTo>
                  <a:pt x="8207674" y="2280699"/>
                </a:lnTo>
                <a:cubicBezTo>
                  <a:pt x="8207674" y="2532624"/>
                  <a:pt x="8003448" y="2736850"/>
                  <a:pt x="7751523" y="2736850"/>
                </a:cubicBezTo>
                <a:lnTo>
                  <a:pt x="1104150" y="2736850"/>
                </a:lnTo>
                <a:cubicBezTo>
                  <a:pt x="852225" y="2736850"/>
                  <a:pt x="647999" y="2532624"/>
                  <a:pt x="647999" y="2280699"/>
                </a:cubicBezTo>
                <a:lnTo>
                  <a:pt x="647999" y="1584425"/>
                </a:lnTo>
                <a:lnTo>
                  <a:pt x="0" y="1368425"/>
                </a:lnTo>
                <a:lnTo>
                  <a:pt x="647999" y="1152426"/>
                </a:lnTo>
                <a:lnTo>
                  <a:pt x="647999" y="456151"/>
                </a:lnTo>
                <a:cubicBezTo>
                  <a:pt x="647999" y="204226"/>
                  <a:pt x="852225" y="0"/>
                  <a:pt x="110415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4-9 h3</a:t>
            </a:r>
            <a:r>
              <a:rPr kumimoji="1" lang="ja-JP" altLang="en-US" dirty="0"/>
              <a:t>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2375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6DA8C945-1773-45A2-973C-DC59A4DF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2153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pos="1891" userDrawn="1">
          <p15:clr>
            <a:srgbClr val="9FCC3B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0 h3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DFEA4068-5F81-47D2-807F-06BCFF53E341}"/>
              </a:ext>
            </a:extLst>
          </p:cNvPr>
          <p:cNvSpPr/>
          <p:nvPr userDrawn="1"/>
        </p:nvSpPr>
        <p:spPr>
          <a:xfrm>
            <a:off x="839788" y="2636838"/>
            <a:ext cx="8207224" cy="2736850"/>
          </a:xfrm>
          <a:custGeom>
            <a:avLst/>
            <a:gdLst>
              <a:gd name="connsiteX0" fmla="*/ 456151 w 8207224"/>
              <a:gd name="connsiteY0" fmla="*/ 0 h 2736850"/>
              <a:gd name="connsiteX1" fmla="*/ 7103073 w 8207224"/>
              <a:gd name="connsiteY1" fmla="*/ 0 h 2736850"/>
              <a:gd name="connsiteX2" fmla="*/ 7559224 w 8207224"/>
              <a:gd name="connsiteY2" fmla="*/ 456151 h 2736850"/>
              <a:gd name="connsiteX3" fmla="*/ 7559224 w 8207224"/>
              <a:gd name="connsiteY3" fmla="*/ 1152425 h 2736850"/>
              <a:gd name="connsiteX4" fmla="*/ 8207224 w 8207224"/>
              <a:gd name="connsiteY4" fmla="*/ 1368425 h 2736850"/>
              <a:gd name="connsiteX5" fmla="*/ 7559224 w 8207224"/>
              <a:gd name="connsiteY5" fmla="*/ 1584425 h 2736850"/>
              <a:gd name="connsiteX6" fmla="*/ 7559224 w 8207224"/>
              <a:gd name="connsiteY6" fmla="*/ 2280699 h 2736850"/>
              <a:gd name="connsiteX7" fmla="*/ 7103073 w 8207224"/>
              <a:gd name="connsiteY7" fmla="*/ 2736850 h 2736850"/>
              <a:gd name="connsiteX8" fmla="*/ 456151 w 8207224"/>
              <a:gd name="connsiteY8" fmla="*/ 2736850 h 2736850"/>
              <a:gd name="connsiteX9" fmla="*/ 0 w 8207224"/>
              <a:gd name="connsiteY9" fmla="*/ 2280699 h 2736850"/>
              <a:gd name="connsiteX10" fmla="*/ 0 w 8207224"/>
              <a:gd name="connsiteY10" fmla="*/ 456151 h 2736850"/>
              <a:gd name="connsiteX11" fmla="*/ 456151 w 820722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6850">
                <a:moveTo>
                  <a:pt x="456151" y="0"/>
                </a:moveTo>
                <a:lnTo>
                  <a:pt x="7103073" y="0"/>
                </a:lnTo>
                <a:cubicBezTo>
                  <a:pt x="7354998" y="0"/>
                  <a:pt x="7559224" y="204226"/>
                  <a:pt x="7559224" y="456151"/>
                </a:cubicBezTo>
                <a:lnTo>
                  <a:pt x="7559224" y="1152425"/>
                </a:lnTo>
                <a:lnTo>
                  <a:pt x="8207224" y="1368425"/>
                </a:lnTo>
                <a:lnTo>
                  <a:pt x="7559224" y="1584425"/>
                </a:lnTo>
                <a:lnTo>
                  <a:pt x="7559224" y="2280699"/>
                </a:lnTo>
                <a:cubicBezTo>
                  <a:pt x="7559224" y="2532624"/>
                  <a:pt x="7354998" y="2736850"/>
                  <a:pt x="7103073" y="2736850"/>
                </a:cubicBezTo>
                <a:lnTo>
                  <a:pt x="456151" y="2736850"/>
                </a:lnTo>
                <a:cubicBezTo>
                  <a:pt x="204226" y="2736850"/>
                  <a:pt x="0" y="2532624"/>
                  <a:pt x="0" y="2280699"/>
                </a:cubicBezTo>
                <a:lnTo>
                  <a:pt x="0" y="456151"/>
                </a:lnTo>
                <a:cubicBezTo>
                  <a:pt x="0" y="204226"/>
                  <a:pt x="204226" y="0"/>
                  <a:pt x="45615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4-10 h3</a:t>
            </a:r>
            <a:r>
              <a:rPr kumimoji="1" lang="ja-JP" altLang="en-US" dirty="0"/>
              <a:t>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400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991BDB9B-A656-4D2B-A694-26591083E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2839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1" userDrawn="1">
          <p15:clr>
            <a:srgbClr val="9FCC3B"/>
          </p15:clr>
        </p15:guide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7151" userDrawn="1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1 h3＋吹き出し（女性）＋吹き出し（男性）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6BF329A-A1B1-4E76-AA5E-12FB35A03534}"/>
              </a:ext>
            </a:extLst>
          </p:cNvPr>
          <p:cNvSpPr/>
          <p:nvPr userDrawn="1"/>
        </p:nvSpPr>
        <p:spPr>
          <a:xfrm>
            <a:off x="839788" y="4257679"/>
            <a:ext cx="8783939" cy="1223963"/>
          </a:xfrm>
          <a:custGeom>
            <a:avLst/>
            <a:gdLst>
              <a:gd name="connsiteX0" fmla="*/ 203998 w 8783938"/>
              <a:gd name="connsiteY0" fmla="*/ 0 h 1223963"/>
              <a:gd name="connsiteX1" fmla="*/ 7931940 w 8783938"/>
              <a:gd name="connsiteY1" fmla="*/ 0 h 1223963"/>
              <a:gd name="connsiteX2" fmla="*/ 8135938 w 8783938"/>
              <a:gd name="connsiteY2" fmla="*/ 203998 h 1223963"/>
              <a:gd name="connsiteX3" fmla="*/ 8135938 w 8783938"/>
              <a:gd name="connsiteY3" fmla="*/ 395981 h 1223963"/>
              <a:gd name="connsiteX4" fmla="*/ 8783938 w 8783938"/>
              <a:gd name="connsiteY4" fmla="*/ 611981 h 1223963"/>
              <a:gd name="connsiteX5" fmla="*/ 8135938 w 8783938"/>
              <a:gd name="connsiteY5" fmla="*/ 827981 h 1223963"/>
              <a:gd name="connsiteX6" fmla="*/ 8135938 w 8783938"/>
              <a:gd name="connsiteY6" fmla="*/ 1019965 h 1223963"/>
              <a:gd name="connsiteX7" fmla="*/ 7931940 w 8783938"/>
              <a:gd name="connsiteY7" fmla="*/ 1223963 h 1223963"/>
              <a:gd name="connsiteX8" fmla="*/ 203998 w 8783938"/>
              <a:gd name="connsiteY8" fmla="*/ 1223963 h 1223963"/>
              <a:gd name="connsiteX9" fmla="*/ 0 w 8783938"/>
              <a:gd name="connsiteY9" fmla="*/ 1019965 h 1223963"/>
              <a:gd name="connsiteX10" fmla="*/ 0 w 8783938"/>
              <a:gd name="connsiteY10" fmla="*/ 203998 h 1223963"/>
              <a:gd name="connsiteX11" fmla="*/ 203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1"/>
                </a:lnTo>
                <a:lnTo>
                  <a:pt x="8783938" y="611981"/>
                </a:lnTo>
                <a:lnTo>
                  <a:pt x="8135938" y="827981"/>
                </a:lnTo>
                <a:lnTo>
                  <a:pt x="8135938" y="1019965"/>
                </a:lnTo>
                <a:cubicBezTo>
                  <a:pt x="8135938" y="1132630"/>
                  <a:pt x="8044605" y="1223963"/>
                  <a:pt x="7931940" y="1223963"/>
                </a:cubicBezTo>
                <a:lnTo>
                  <a:pt x="203998" y="1223963"/>
                </a:lnTo>
                <a:cubicBezTo>
                  <a:pt x="91333" y="1223963"/>
                  <a:pt x="0" y="1132630"/>
                  <a:pt x="0" y="1019965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6180AD4-0AA3-4421-B3E2-2199ACF63839}"/>
              </a:ext>
            </a:extLst>
          </p:cNvPr>
          <p:cNvSpPr/>
          <p:nvPr userDrawn="1"/>
        </p:nvSpPr>
        <p:spPr>
          <a:xfrm>
            <a:off x="2568277" y="2528892"/>
            <a:ext cx="8783939" cy="1223961"/>
          </a:xfrm>
          <a:custGeom>
            <a:avLst/>
            <a:gdLst>
              <a:gd name="connsiteX0" fmla="*/ 851998 w 8783938"/>
              <a:gd name="connsiteY0" fmla="*/ 0 h 1223961"/>
              <a:gd name="connsiteX1" fmla="*/ 8579940 w 8783938"/>
              <a:gd name="connsiteY1" fmla="*/ 0 h 1223961"/>
              <a:gd name="connsiteX2" fmla="*/ 8783938 w 8783938"/>
              <a:gd name="connsiteY2" fmla="*/ 203998 h 1223961"/>
              <a:gd name="connsiteX3" fmla="*/ 8783938 w 8783938"/>
              <a:gd name="connsiteY3" fmla="*/ 1019963 h 1223961"/>
              <a:gd name="connsiteX4" fmla="*/ 8579940 w 8783938"/>
              <a:gd name="connsiteY4" fmla="*/ 1223961 h 1223961"/>
              <a:gd name="connsiteX5" fmla="*/ 851998 w 8783938"/>
              <a:gd name="connsiteY5" fmla="*/ 1223961 h 1223961"/>
              <a:gd name="connsiteX6" fmla="*/ 648000 w 8783938"/>
              <a:gd name="connsiteY6" fmla="*/ 1019963 h 1223961"/>
              <a:gd name="connsiteX7" fmla="*/ 648000 w 8783938"/>
              <a:gd name="connsiteY7" fmla="*/ 827981 h 1223961"/>
              <a:gd name="connsiteX8" fmla="*/ 0 w 8783938"/>
              <a:gd name="connsiteY8" fmla="*/ 611981 h 1223961"/>
              <a:gd name="connsiteX9" fmla="*/ 648000 w 8783938"/>
              <a:gd name="connsiteY9" fmla="*/ 395981 h 1223961"/>
              <a:gd name="connsiteX10" fmla="*/ 648000 w 8783938"/>
              <a:gd name="connsiteY10" fmla="*/ 203998 h 1223961"/>
              <a:gd name="connsiteX11" fmla="*/ 851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3"/>
                </a:lnTo>
                <a:cubicBezTo>
                  <a:pt x="8783938" y="1132628"/>
                  <a:pt x="8692605" y="1223961"/>
                  <a:pt x="8579940" y="1223961"/>
                </a:cubicBezTo>
                <a:lnTo>
                  <a:pt x="851998" y="1223961"/>
                </a:lnTo>
                <a:cubicBezTo>
                  <a:pt x="739333" y="1223961"/>
                  <a:pt x="648000" y="1132628"/>
                  <a:pt x="648000" y="1019963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4-11 h3</a:t>
            </a:r>
            <a:r>
              <a:rPr kumimoji="1" lang="ja-JP" altLang="en-US" dirty="0"/>
              <a:t>＋吹き出し（女性）＋吹き出し（男性）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6245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9756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68213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A6C40C6F-F809-48FB-A979-B0B2DC746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448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  <p15:guide id="31" orient="horz" pos="2478" userDrawn="1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h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A5C17-BF9E-4F25-876F-0678DC42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429001"/>
            <a:ext cx="11233151" cy="647700"/>
          </a:xfrm>
        </p:spPr>
        <p:txBody>
          <a:bodyPr tIns="72000">
            <a:normAutofit/>
          </a:bodyPr>
          <a:lstStyle>
            <a:lvl1pPr algn="ctr">
              <a:defRPr sz="3600" b="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D5DA1A9-6978-4B17-8073-03E398D8874C}"/>
              </a:ext>
            </a:extLst>
          </p:cNvPr>
          <p:cNvSpPr/>
          <p:nvPr userDrawn="1"/>
        </p:nvSpPr>
        <p:spPr>
          <a:xfrm>
            <a:off x="5700000" y="2276641"/>
            <a:ext cx="792000" cy="792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679650C-91AF-4301-B52D-D667193F10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0000" y="2276638"/>
            <a:ext cx="792000" cy="792000"/>
          </a:xfrm>
        </p:spPr>
        <p:txBody>
          <a:bodyPr bIns="36000" anchor="ctr">
            <a:noAutofit/>
          </a:bodyPr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477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2 h3＋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867408C-4EA0-4C4F-8814-EA4F464C4C90}"/>
              </a:ext>
            </a:extLst>
          </p:cNvPr>
          <p:cNvSpPr/>
          <p:nvPr userDrawn="1"/>
        </p:nvSpPr>
        <p:spPr>
          <a:xfrm>
            <a:off x="2568277" y="4257679"/>
            <a:ext cx="8783939" cy="1223963"/>
          </a:xfrm>
          <a:custGeom>
            <a:avLst/>
            <a:gdLst>
              <a:gd name="connsiteX0" fmla="*/ 851998 w 8783938"/>
              <a:gd name="connsiteY0" fmla="*/ 0 h 1223963"/>
              <a:gd name="connsiteX1" fmla="*/ 8579940 w 8783938"/>
              <a:gd name="connsiteY1" fmla="*/ 0 h 1223963"/>
              <a:gd name="connsiteX2" fmla="*/ 8783938 w 8783938"/>
              <a:gd name="connsiteY2" fmla="*/ 203998 h 1223963"/>
              <a:gd name="connsiteX3" fmla="*/ 8783938 w 8783938"/>
              <a:gd name="connsiteY3" fmla="*/ 1019965 h 1223963"/>
              <a:gd name="connsiteX4" fmla="*/ 8579940 w 8783938"/>
              <a:gd name="connsiteY4" fmla="*/ 1223963 h 1223963"/>
              <a:gd name="connsiteX5" fmla="*/ 851998 w 8783938"/>
              <a:gd name="connsiteY5" fmla="*/ 1223963 h 1223963"/>
              <a:gd name="connsiteX6" fmla="*/ 648000 w 8783938"/>
              <a:gd name="connsiteY6" fmla="*/ 1019965 h 1223963"/>
              <a:gd name="connsiteX7" fmla="*/ 648000 w 8783938"/>
              <a:gd name="connsiteY7" fmla="*/ 827981 h 1223963"/>
              <a:gd name="connsiteX8" fmla="*/ 0 w 8783938"/>
              <a:gd name="connsiteY8" fmla="*/ 611981 h 1223963"/>
              <a:gd name="connsiteX9" fmla="*/ 648000 w 8783938"/>
              <a:gd name="connsiteY9" fmla="*/ 395981 h 1223963"/>
              <a:gd name="connsiteX10" fmla="*/ 648000 w 8783938"/>
              <a:gd name="connsiteY10" fmla="*/ 203998 h 1223963"/>
              <a:gd name="connsiteX11" fmla="*/ 851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5"/>
                </a:lnTo>
                <a:cubicBezTo>
                  <a:pt x="8783938" y="1132630"/>
                  <a:pt x="8692605" y="1223963"/>
                  <a:pt x="8579940" y="1223963"/>
                </a:cubicBezTo>
                <a:lnTo>
                  <a:pt x="851998" y="1223963"/>
                </a:lnTo>
                <a:cubicBezTo>
                  <a:pt x="739333" y="1223963"/>
                  <a:pt x="648000" y="1132630"/>
                  <a:pt x="648000" y="1019965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EB7C16EA-CBFD-44C5-8E2D-444793BB6A48}"/>
              </a:ext>
            </a:extLst>
          </p:cNvPr>
          <p:cNvSpPr/>
          <p:nvPr userDrawn="1"/>
        </p:nvSpPr>
        <p:spPr>
          <a:xfrm>
            <a:off x="839788" y="2528892"/>
            <a:ext cx="8783939" cy="1223961"/>
          </a:xfrm>
          <a:custGeom>
            <a:avLst/>
            <a:gdLst>
              <a:gd name="connsiteX0" fmla="*/ 203998 w 8783938"/>
              <a:gd name="connsiteY0" fmla="*/ 0 h 1223961"/>
              <a:gd name="connsiteX1" fmla="*/ 7931940 w 8783938"/>
              <a:gd name="connsiteY1" fmla="*/ 0 h 1223961"/>
              <a:gd name="connsiteX2" fmla="*/ 8135938 w 8783938"/>
              <a:gd name="connsiteY2" fmla="*/ 203998 h 1223961"/>
              <a:gd name="connsiteX3" fmla="*/ 8135938 w 8783938"/>
              <a:gd name="connsiteY3" fmla="*/ 395980 h 1223961"/>
              <a:gd name="connsiteX4" fmla="*/ 8783938 w 8783938"/>
              <a:gd name="connsiteY4" fmla="*/ 611980 h 1223961"/>
              <a:gd name="connsiteX5" fmla="*/ 8135938 w 8783938"/>
              <a:gd name="connsiteY5" fmla="*/ 827980 h 1223961"/>
              <a:gd name="connsiteX6" fmla="*/ 8135938 w 8783938"/>
              <a:gd name="connsiteY6" fmla="*/ 1019963 h 1223961"/>
              <a:gd name="connsiteX7" fmla="*/ 7931940 w 8783938"/>
              <a:gd name="connsiteY7" fmla="*/ 1223961 h 1223961"/>
              <a:gd name="connsiteX8" fmla="*/ 203998 w 8783938"/>
              <a:gd name="connsiteY8" fmla="*/ 1223961 h 1223961"/>
              <a:gd name="connsiteX9" fmla="*/ 0 w 8783938"/>
              <a:gd name="connsiteY9" fmla="*/ 1019963 h 1223961"/>
              <a:gd name="connsiteX10" fmla="*/ 0 w 8783938"/>
              <a:gd name="connsiteY10" fmla="*/ 203998 h 1223961"/>
              <a:gd name="connsiteX11" fmla="*/ 203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0"/>
                </a:lnTo>
                <a:lnTo>
                  <a:pt x="8783938" y="611980"/>
                </a:lnTo>
                <a:lnTo>
                  <a:pt x="8135938" y="827980"/>
                </a:lnTo>
                <a:lnTo>
                  <a:pt x="8135938" y="1019963"/>
                </a:lnTo>
                <a:cubicBezTo>
                  <a:pt x="8135938" y="1132628"/>
                  <a:pt x="8044605" y="1223961"/>
                  <a:pt x="7931940" y="1223961"/>
                </a:cubicBez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4-12 h3</a:t>
            </a:r>
            <a:r>
              <a:rPr kumimoji="1" lang="ja-JP" altLang="en-US" dirty="0"/>
              <a:t>＋吹き出し（男性）＋吹き出し（女性）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756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68215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76245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787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679A2EE7-0D4F-4565-A263-5BE944B26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672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8" orient="horz" pos="2478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5-1 </a:t>
            </a:r>
            <a:r>
              <a:rPr kumimoji="1" lang="ja-JP" altLang="en-US" dirty="0"/>
              <a:t>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50240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2 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5-2 </a:t>
            </a:r>
            <a:r>
              <a:rPr kumimoji="1" lang="ja-JP" altLang="en-US" dirty="0"/>
              <a:t>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96552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3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5-3 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E69CAE3-C2AA-44E7-8D5E-F09F9EB8E0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36975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4 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5-4 </a:t>
            </a:r>
            <a:r>
              <a:rPr kumimoji="1" lang="ja-JP" altLang="en-US" dirty="0"/>
              <a:t>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表プレースホルダー 6">
            <a:extLst>
              <a:ext uri="{FF2B5EF4-FFF2-40B4-BE49-F238E27FC236}">
                <a16:creationId xmlns:a16="http://schemas.microsoft.com/office/drawing/2014/main" id="{F78258B0-7015-4D91-871E-E65EF22D6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1484312"/>
            <a:ext cx="11233151" cy="424800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9551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5 h3＋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5-5 h3</a:t>
            </a:r>
            <a:r>
              <a:rPr kumimoji="1" lang="ja-JP" altLang="en-US" dirty="0"/>
              <a:t>＋箇条書き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9D74610C-6FC4-48AD-A43E-637F40793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8451ABEC-368E-40D9-AADA-CD6D691F0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04621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6 h3＋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5-6 h3</a:t>
            </a:r>
            <a:r>
              <a:rPr kumimoji="1" lang="ja-JP" altLang="en-US" dirty="0"/>
              <a:t>＋フロー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3BB06C47-F8FB-4111-82CC-46429E048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AD51F1DE-3F2A-4992-AF8B-79F5DAD375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16938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7 h3＋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5-7 h3</a:t>
            </a:r>
            <a:r>
              <a:rPr kumimoji="1" lang="ja-JP" altLang="en-US" dirty="0"/>
              <a:t>＋</a:t>
            </a:r>
            <a:r>
              <a:rPr kumimoji="1" lang="en-US" altLang="ja-JP" dirty="0"/>
              <a:t>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7">
            <a:extLst>
              <a:ext uri="{FF2B5EF4-FFF2-40B4-BE49-F238E27FC236}">
                <a16:creationId xmlns:a16="http://schemas.microsoft.com/office/drawing/2014/main" id="{A66DCD73-A8C4-443B-8447-34F959FEF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965" y="2205039"/>
            <a:ext cx="1123361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20111A52-C1A2-464A-BAD2-6CA07449A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39018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8 h3＋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5-8 h3</a:t>
            </a:r>
            <a:r>
              <a:rPr kumimoji="1" lang="ja-JP" altLang="en-US" dirty="0"/>
              <a:t>＋表組み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表プレースホルダー 6">
            <a:extLst>
              <a:ext uri="{FF2B5EF4-FFF2-40B4-BE49-F238E27FC236}">
                <a16:creationId xmlns:a16="http://schemas.microsoft.com/office/drawing/2014/main" id="{BE8C137D-CEF8-40BB-908D-55C805463AE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2276475"/>
            <a:ext cx="11233151" cy="345757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6FDFE2B1-B121-4CC7-B441-634978D20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20064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 クイズ（問題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5DF1A51-3781-4A8C-98BB-CB619F09DD29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6-1 </a:t>
            </a:r>
            <a:r>
              <a:rPr kumimoji="1" lang="ja-JP" altLang="en-US" dirty="0"/>
              <a:t>クイズ（問題）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868D7E-1391-4053-8D0B-A6A15C714A56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E0684424-F961-4376-AFDA-5C8C388B3D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0000" y="386242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C0A7D0-72D1-48DA-B798-423849F34A44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F53262-94B9-4830-A624-8F1B8C1FAE14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0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31" userDrawn="1">
          <p15:clr>
            <a:srgbClr val="9FCC3B"/>
          </p15:clr>
        </p15:guide>
        <p15:guide id="4" pos="3251" userDrawn="1">
          <p15:clr>
            <a:srgbClr val="9FCC3B"/>
          </p15:clr>
        </p15:guide>
        <p15:guide id="9" orient="horz" pos="3612" userDrawn="1">
          <p15:clr>
            <a:srgbClr val="9FCC3B"/>
          </p15:clr>
        </p15:guide>
        <p15:guide id="10" orient="horz" pos="2432" userDrawn="1">
          <p15:clr>
            <a:srgbClr val="9FCC3B"/>
          </p15:clr>
        </p15:guide>
        <p15:guide id="11" orient="horz" pos="1706" userDrawn="1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背表紙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1D9DD5-7AB4-41C5-A016-F927540FFF00}"/>
              </a:ext>
            </a:extLst>
          </p:cNvPr>
          <p:cNvSpPr txBox="1"/>
          <p:nvPr userDrawn="1"/>
        </p:nvSpPr>
        <p:spPr>
          <a:xfrm>
            <a:off x="479425" y="3789364"/>
            <a:ext cx="11232000" cy="360362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>
                <a:solidFill>
                  <a:schemeClr val="bg1"/>
                </a:solidFill>
              </a:rPr>
              <a:t>公益社団法人 日本消費生活アドバイザー・コンサルタント・相談員協会（</a:t>
            </a:r>
            <a:r>
              <a:rPr kumimoji="1" lang="en-US" altLang="ja-JP" sz="1800" dirty="0">
                <a:solidFill>
                  <a:schemeClr val="bg1"/>
                </a:solidFill>
              </a:rPr>
              <a:t>NACS</a:t>
            </a:r>
            <a:r>
              <a:rPr kumimoji="1" lang="ja-JP" altLang="en-US" sz="1800" dirty="0">
                <a:solidFill>
                  <a:schemeClr val="bg1"/>
                </a:solidFill>
              </a:rPr>
              <a:t>）事業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2961A3-B78C-44D9-9654-443F35F26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25" y="2760300"/>
            <a:ext cx="2736000" cy="6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78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2 クイズ（YES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EAE2FDD-61D9-456D-8421-50B00088331B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6-2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YES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FC013617-2BC7-4AAE-9A91-469C7AC38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図プレースホルダー 15">
            <a:extLst>
              <a:ext uri="{FF2B5EF4-FFF2-40B4-BE49-F238E27FC236}">
                <a16:creationId xmlns:a16="http://schemas.microsoft.com/office/drawing/2014/main" id="{2EB0D0D3-F4BB-4D9E-AF00-E8FE43C4E1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05C0FB-78B7-406F-9312-2461BCBC89CB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0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3 クイズ（NO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6-3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NO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1096344-2869-414C-A63E-EC43842AE4E1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E39C702-F130-4A00-8EA0-509C17AC617A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8479C4D1-64EC-4C87-867B-D1B18174D2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図プレースホルダー 15">
            <a:extLst>
              <a:ext uri="{FF2B5EF4-FFF2-40B4-BE49-F238E27FC236}">
                <a16:creationId xmlns:a16="http://schemas.microsoft.com/office/drawing/2014/main" id="{D64D897E-E882-4E6E-B146-B38C0FC89D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1465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4 フリー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4F813F-2499-4637-B1C7-A89904912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6-4 </a:t>
            </a:r>
            <a:r>
              <a:rPr kumimoji="1" lang="ja-JP" altLang="en-US" dirty="0"/>
              <a:t>フリーページ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8541D8-9E4D-4BD5-A2C8-6438BC2BE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85435B-295C-4B06-91DA-A48B2F3F6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252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187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888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801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772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890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77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46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 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2-1 </a:t>
            </a:r>
            <a:r>
              <a:rPr kumimoji="1" lang="ja-JP" altLang="en-US" dirty="0"/>
              <a:t>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8"/>
            <a:ext cx="11233151" cy="4321175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9495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798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101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091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62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 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2-2 </a:t>
            </a:r>
            <a:r>
              <a:rPr kumimoji="1" lang="ja-JP" altLang="en-US" dirty="0"/>
              <a:t>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6" y="1412878"/>
            <a:ext cx="5472113" cy="4321175"/>
          </a:xfrm>
        </p:spPr>
        <p:txBody>
          <a:bodyPr anchor="t"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3" y="1484314"/>
            <a:ext cx="5472112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8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 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97443377-C199-4B01-A73D-33C1AD2CA5D9}"/>
              </a:ext>
            </a:extLst>
          </p:cNvPr>
          <p:cNvSpPr/>
          <p:nvPr userDrawn="1"/>
        </p:nvSpPr>
        <p:spPr>
          <a:xfrm>
            <a:off x="3144539" y="2925763"/>
            <a:ext cx="8207224" cy="2735262"/>
          </a:xfrm>
          <a:custGeom>
            <a:avLst/>
            <a:gdLst>
              <a:gd name="connsiteX0" fmla="*/ 1103886 w 8207224"/>
              <a:gd name="connsiteY0" fmla="*/ 0 h 2735262"/>
              <a:gd name="connsiteX1" fmla="*/ 7751338 w 8207224"/>
              <a:gd name="connsiteY1" fmla="*/ 0 h 2735262"/>
              <a:gd name="connsiteX2" fmla="*/ 8207224 w 8207224"/>
              <a:gd name="connsiteY2" fmla="*/ 455886 h 2735262"/>
              <a:gd name="connsiteX3" fmla="*/ 8207224 w 8207224"/>
              <a:gd name="connsiteY3" fmla="*/ 2279376 h 2735262"/>
              <a:gd name="connsiteX4" fmla="*/ 7751338 w 8207224"/>
              <a:gd name="connsiteY4" fmla="*/ 2735262 h 2735262"/>
              <a:gd name="connsiteX5" fmla="*/ 1103886 w 8207224"/>
              <a:gd name="connsiteY5" fmla="*/ 2735262 h 2735262"/>
              <a:gd name="connsiteX6" fmla="*/ 648000 w 8207224"/>
              <a:gd name="connsiteY6" fmla="*/ 2279376 h 2735262"/>
              <a:gd name="connsiteX7" fmla="*/ 648000 w 8207224"/>
              <a:gd name="connsiteY7" fmla="*/ 1583631 h 2735262"/>
              <a:gd name="connsiteX8" fmla="*/ 0 w 8207224"/>
              <a:gd name="connsiteY8" fmla="*/ 1367631 h 2735262"/>
              <a:gd name="connsiteX9" fmla="*/ 648000 w 8207224"/>
              <a:gd name="connsiteY9" fmla="*/ 1151631 h 2735262"/>
              <a:gd name="connsiteX10" fmla="*/ 648000 w 8207224"/>
              <a:gd name="connsiteY10" fmla="*/ 455886 h 2735262"/>
              <a:gd name="connsiteX11" fmla="*/ 1103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1103886" y="0"/>
                </a:moveTo>
                <a:lnTo>
                  <a:pt x="7751338" y="0"/>
                </a:lnTo>
                <a:cubicBezTo>
                  <a:pt x="8003117" y="0"/>
                  <a:pt x="8207224" y="204107"/>
                  <a:pt x="8207224" y="455886"/>
                </a:cubicBezTo>
                <a:lnTo>
                  <a:pt x="8207224" y="2279376"/>
                </a:lnTo>
                <a:cubicBezTo>
                  <a:pt x="8207224" y="2531155"/>
                  <a:pt x="8003117" y="2735262"/>
                  <a:pt x="7751338" y="2735262"/>
                </a:cubicBezTo>
                <a:lnTo>
                  <a:pt x="1103886" y="2735262"/>
                </a:lnTo>
                <a:cubicBezTo>
                  <a:pt x="852107" y="2735262"/>
                  <a:pt x="648000" y="2531155"/>
                  <a:pt x="648000" y="2279376"/>
                </a:cubicBezTo>
                <a:lnTo>
                  <a:pt x="648000" y="1583631"/>
                </a:lnTo>
                <a:lnTo>
                  <a:pt x="0" y="1367631"/>
                </a:lnTo>
                <a:lnTo>
                  <a:pt x="648000" y="1151631"/>
                </a:lnTo>
                <a:lnTo>
                  <a:pt x="648000" y="455886"/>
                </a:lnTo>
                <a:cubicBezTo>
                  <a:pt x="648000" y="204107"/>
                  <a:pt x="852107" y="0"/>
                  <a:pt x="1103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2-3 </a:t>
            </a:r>
            <a:r>
              <a:rPr kumimoji="1" lang="ja-JP" altLang="en-US" dirty="0"/>
              <a:t>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D9AD2914-20AD-47E2-A3F6-25804ECCB9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2151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図プレースホルダー 15">
            <a:extLst>
              <a:ext uri="{FF2B5EF4-FFF2-40B4-BE49-F238E27FC236}">
                <a16:creationId xmlns:a16="http://schemas.microsoft.com/office/drawing/2014/main" id="{578E3103-199C-4193-8690-AC60BA557B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37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891" userDrawn="1">
          <p15:clr>
            <a:srgbClr val="9FCC3B"/>
          </p15:clr>
        </p15:guide>
        <p15:guide id="4" pos="529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 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A8D511C-3F47-4434-8FC0-EB104FB1B91A}"/>
              </a:ext>
            </a:extLst>
          </p:cNvPr>
          <p:cNvSpPr/>
          <p:nvPr userDrawn="1"/>
        </p:nvSpPr>
        <p:spPr>
          <a:xfrm>
            <a:off x="840237" y="2925763"/>
            <a:ext cx="8207224" cy="2735262"/>
          </a:xfrm>
          <a:custGeom>
            <a:avLst/>
            <a:gdLst>
              <a:gd name="connsiteX0" fmla="*/ 455886 w 8207224"/>
              <a:gd name="connsiteY0" fmla="*/ 0 h 2735262"/>
              <a:gd name="connsiteX1" fmla="*/ 7103338 w 8207224"/>
              <a:gd name="connsiteY1" fmla="*/ 0 h 2735262"/>
              <a:gd name="connsiteX2" fmla="*/ 7559224 w 8207224"/>
              <a:gd name="connsiteY2" fmla="*/ 455886 h 2735262"/>
              <a:gd name="connsiteX3" fmla="*/ 7559224 w 8207224"/>
              <a:gd name="connsiteY3" fmla="*/ 1151631 h 2735262"/>
              <a:gd name="connsiteX4" fmla="*/ 8207224 w 8207224"/>
              <a:gd name="connsiteY4" fmla="*/ 1367631 h 2735262"/>
              <a:gd name="connsiteX5" fmla="*/ 7559224 w 8207224"/>
              <a:gd name="connsiteY5" fmla="*/ 1583631 h 2735262"/>
              <a:gd name="connsiteX6" fmla="*/ 7559224 w 8207224"/>
              <a:gd name="connsiteY6" fmla="*/ 2279376 h 2735262"/>
              <a:gd name="connsiteX7" fmla="*/ 7103338 w 8207224"/>
              <a:gd name="connsiteY7" fmla="*/ 2735262 h 2735262"/>
              <a:gd name="connsiteX8" fmla="*/ 455886 w 8207224"/>
              <a:gd name="connsiteY8" fmla="*/ 2735262 h 2735262"/>
              <a:gd name="connsiteX9" fmla="*/ 0 w 8207224"/>
              <a:gd name="connsiteY9" fmla="*/ 2279376 h 2735262"/>
              <a:gd name="connsiteX10" fmla="*/ 0 w 8207224"/>
              <a:gd name="connsiteY10" fmla="*/ 455886 h 2735262"/>
              <a:gd name="connsiteX11" fmla="*/ 455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455886" y="0"/>
                </a:moveTo>
                <a:lnTo>
                  <a:pt x="7103338" y="0"/>
                </a:lnTo>
                <a:cubicBezTo>
                  <a:pt x="7355117" y="0"/>
                  <a:pt x="7559224" y="204107"/>
                  <a:pt x="7559224" y="455886"/>
                </a:cubicBezTo>
                <a:lnTo>
                  <a:pt x="7559224" y="1151631"/>
                </a:lnTo>
                <a:lnTo>
                  <a:pt x="8207224" y="1367631"/>
                </a:lnTo>
                <a:lnTo>
                  <a:pt x="7559224" y="1583631"/>
                </a:lnTo>
                <a:lnTo>
                  <a:pt x="7559224" y="2279376"/>
                </a:lnTo>
                <a:cubicBezTo>
                  <a:pt x="7559224" y="2531155"/>
                  <a:pt x="7355117" y="2735262"/>
                  <a:pt x="7103338" y="2735262"/>
                </a:cubicBezTo>
                <a:lnTo>
                  <a:pt x="455886" y="2735262"/>
                </a:lnTo>
                <a:cubicBezTo>
                  <a:pt x="204107" y="2735262"/>
                  <a:pt x="0" y="2531155"/>
                  <a:pt x="0" y="2279376"/>
                </a:cubicBezTo>
                <a:lnTo>
                  <a:pt x="0" y="455886"/>
                </a:lnTo>
                <a:cubicBezTo>
                  <a:pt x="0" y="204107"/>
                  <a:pt x="204107" y="0"/>
                  <a:pt x="455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2-4 </a:t>
            </a:r>
            <a:r>
              <a:rPr kumimoji="1" lang="ja-JP" altLang="en-US" dirty="0"/>
              <a:t>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テキスト プレースホルダー 5">
            <a:extLst>
              <a:ext uri="{FF2B5EF4-FFF2-40B4-BE49-F238E27FC236}">
                <a16:creationId xmlns:a16="http://schemas.microsoft.com/office/drawing/2014/main" id="{3F7A5473-FC1F-4D48-A962-EF6F0B3998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849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0C774536-D3AF-46B9-B3DD-8C47112945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29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791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 h3＋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2-5 h3</a:t>
            </a:r>
            <a:r>
              <a:rPr kumimoji="1" lang="ja-JP" altLang="en-US" dirty="0"/>
              <a:t>＋テキスト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46BF864-8B96-4DE0-9EE6-4A9F6388D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57027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5103517-1FAE-47A9-B3CB-DD4400BE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299569-7507-4C1E-8075-7A590EAA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0663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612" userDrawn="1">
          <p15:clr>
            <a:srgbClr val="F26B43"/>
          </p15:clr>
        </p15:guide>
        <p15:guide id="7" orient="horz" pos="890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1389" userDrawn="1">
          <p15:clr>
            <a:srgbClr val="F26B43"/>
          </p15:clr>
        </p15:guide>
        <p15:guide id="10" pos="211" userDrawn="1">
          <p15:clr>
            <a:srgbClr val="A4A3A4"/>
          </p15:clr>
        </p15:guide>
        <p15:guide id="11" pos="7559" userDrawn="1">
          <p15:clr>
            <a:srgbClr val="A4A3A4"/>
          </p15:clr>
        </p15:guide>
        <p15:guide id="12" orient="horz" pos="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4D825-6EF6-40EA-B302-4C3E4FE64280}"/>
              </a:ext>
            </a:extLst>
          </p:cNvPr>
          <p:cNvSpPr/>
          <p:nvPr userDrawn="1"/>
        </p:nvSpPr>
        <p:spPr>
          <a:xfrm>
            <a:off x="0" y="6237292"/>
            <a:ext cx="12192000" cy="6207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endParaRPr kumimoji="1" lang="ja-JP" altLang="en-US" sz="105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216000" tIns="7200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6000" y="6237288"/>
            <a:ext cx="3600000" cy="6207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1963" y="6237292"/>
            <a:ext cx="360000" cy="6207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3615158-EFCF-494D-9F58-9AB6D7C6479F}"/>
              </a:ext>
            </a:extLst>
          </p:cNvPr>
          <p:cNvSpPr/>
          <p:nvPr userDrawn="1"/>
        </p:nvSpPr>
        <p:spPr>
          <a:xfrm>
            <a:off x="334963" y="333379"/>
            <a:ext cx="144000" cy="863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F9FAC5E-0CCC-41EB-91AD-CD223DDA120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98073"/>
            <a:ext cx="1224000" cy="2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6" r:id="rId3"/>
    <p:sldLayoutId id="2147483773" r:id="rId4"/>
    <p:sldLayoutId id="2147483748" r:id="rId5"/>
    <p:sldLayoutId id="2147483749" r:id="rId6"/>
    <p:sldLayoutId id="2147483750" r:id="rId7"/>
    <p:sldLayoutId id="2147483772" r:id="rId8"/>
    <p:sldLayoutId id="2147483753" r:id="rId9"/>
    <p:sldLayoutId id="2147483754" r:id="rId10"/>
    <p:sldLayoutId id="2147483770" r:id="rId11"/>
    <p:sldLayoutId id="2147483755" r:id="rId12"/>
    <p:sldLayoutId id="2147483756" r:id="rId13"/>
    <p:sldLayoutId id="2147483771" r:id="rId14"/>
    <p:sldLayoutId id="2147483768" r:id="rId15"/>
    <p:sldLayoutId id="2147483789" r:id="rId16"/>
    <p:sldLayoutId id="2147483765" r:id="rId17"/>
    <p:sldLayoutId id="2147483763" r:id="rId18"/>
    <p:sldLayoutId id="2147483794" r:id="rId19"/>
    <p:sldLayoutId id="2147483792" r:id="rId20"/>
    <p:sldLayoutId id="2147483796" r:id="rId21"/>
    <p:sldLayoutId id="2147483798" r:id="rId22"/>
    <p:sldLayoutId id="2147483758" r:id="rId23"/>
    <p:sldLayoutId id="2147483766" r:id="rId24"/>
    <p:sldLayoutId id="2147483759" r:id="rId25"/>
    <p:sldLayoutId id="2147483767" r:id="rId26"/>
    <p:sldLayoutId id="2147483774" r:id="rId27"/>
    <p:sldLayoutId id="2147483776" r:id="rId28"/>
    <p:sldLayoutId id="2147483778" r:id="rId29"/>
    <p:sldLayoutId id="2147483780" r:id="rId30"/>
    <p:sldLayoutId id="2147483775" r:id="rId31"/>
    <p:sldLayoutId id="2147483777" r:id="rId32"/>
    <p:sldLayoutId id="2147483779" r:id="rId33"/>
    <p:sldLayoutId id="2147483781" r:id="rId34"/>
    <p:sldLayoutId id="2147483782" r:id="rId35"/>
    <p:sldLayoutId id="2147483783" r:id="rId36"/>
    <p:sldLayoutId id="2147483784" r:id="rId37"/>
    <p:sldLayoutId id="2147483790" r:id="rId38"/>
  </p:sldLayoutIdLst>
  <p:hf hdr="0" ftr="0" dt="0"/>
  <p:txStyles>
    <p:titleStyle>
      <a:lvl1pPr marL="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8" orient="horz" pos="935" userDrawn="1">
          <p15:clr>
            <a:srgbClr val="A4A3A4"/>
          </p15:clr>
        </p15:guide>
        <p15:guide id="9" orient="horz" pos="3612" userDrawn="1">
          <p15:clr>
            <a:srgbClr val="F26B43"/>
          </p15:clr>
        </p15:guide>
        <p15:guide id="10" pos="3931" userDrawn="1">
          <p15:clr>
            <a:srgbClr val="A4A3A4"/>
          </p15:clr>
        </p15:guide>
        <p15:guide id="11" pos="3749" userDrawn="1">
          <p15:clr>
            <a:srgbClr val="A4A3A4"/>
          </p15:clr>
        </p15:guide>
        <p15:guide id="15" orient="horz" pos="210" userDrawn="1">
          <p15:clr>
            <a:srgbClr val="F26B43"/>
          </p15:clr>
        </p15:guide>
        <p15:guide id="16" pos="211" userDrawn="1">
          <p15:clr>
            <a:srgbClr val="A4A3A4"/>
          </p15:clr>
        </p15:guide>
        <p15:guide id="17" orient="horz" pos="754" userDrawn="1">
          <p15:clr>
            <a:srgbClr val="F26B43"/>
          </p15:clr>
        </p15:guide>
        <p15:guide id="18" pos="7469" userDrawn="1">
          <p15:clr>
            <a:srgbClr val="A4A3A4"/>
          </p15:clr>
        </p15:guide>
        <p15:guide id="28" orient="horz" pos="1434" userDrawn="1">
          <p15:clr>
            <a:srgbClr val="A4A3A4"/>
          </p15:clr>
        </p15:guide>
        <p15:guide id="30" orient="horz" pos="1389" userDrawn="1">
          <p15:clr>
            <a:srgbClr val="F26B43"/>
          </p15:clr>
        </p15:guide>
        <p15:guide id="31" orient="horz" pos="890" userDrawn="1">
          <p15:clr>
            <a:srgbClr val="F26B43"/>
          </p15:clr>
        </p15:guide>
        <p15:guide id="32" pos="529" userDrawn="1">
          <p15:clr>
            <a:srgbClr val="A4A3A4"/>
          </p15:clr>
        </p15:guide>
        <p15:guide id="33" pos="7151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93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5436517-0E49-6553-C9E1-9581C7CE1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933" y="1594318"/>
            <a:ext cx="8543371" cy="45878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C99F59-7613-8090-098A-6D93C0127C89}"/>
              </a:ext>
            </a:extLst>
          </p:cNvPr>
          <p:cNvSpPr txBox="1"/>
          <p:nvPr/>
        </p:nvSpPr>
        <p:spPr>
          <a:xfrm>
            <a:off x="753747" y="510935"/>
            <a:ext cx="1036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給水スポットの設置は　「緩和策」？　「適応策」？</a:t>
            </a:r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631908D0-EAAC-3F6C-B07D-CE6F7048D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05"/>
    </mc:Choice>
    <mc:Fallback xmlns="">
      <p:transition spd="slow" advTm="16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69898-9226-8470-5C12-CE269AFC4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4E643A-B3B4-E818-B450-01480FDE8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679" y="1553565"/>
            <a:ext cx="5764695" cy="30956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1854EE-9627-8025-934B-87786C5F728E}"/>
              </a:ext>
            </a:extLst>
          </p:cNvPr>
          <p:cNvSpPr txBox="1"/>
          <p:nvPr/>
        </p:nvSpPr>
        <p:spPr>
          <a:xfrm>
            <a:off x="753747" y="510935"/>
            <a:ext cx="1105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給水スポットの設置は「緩和策」でもあり「適応策」でもある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05D5B290-06D8-89A4-219E-0390F9DC4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2215" y="5217659"/>
            <a:ext cx="2209086" cy="83123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2400" dirty="0">
                <a:solidFill>
                  <a:srgbClr val="44444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熱中症対策</a:t>
            </a:r>
            <a:endParaRPr lang="en-US" altLang="ja-JP" sz="2400" dirty="0">
              <a:solidFill>
                <a:srgbClr val="44444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50983A-F273-E011-1070-AE8A2F39785D}"/>
              </a:ext>
            </a:extLst>
          </p:cNvPr>
          <p:cNvSpPr txBox="1">
            <a:spLocks/>
          </p:cNvSpPr>
          <p:nvPr/>
        </p:nvSpPr>
        <p:spPr>
          <a:xfrm>
            <a:off x="2077995" y="5217659"/>
            <a:ext cx="5664590" cy="1421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44444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・マイボトルを普及し</a:t>
            </a:r>
            <a:r>
              <a:rPr lang="en-US" altLang="ja-JP" sz="2400" dirty="0">
                <a:solidFill>
                  <a:srgbClr val="44444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PET</a:t>
            </a:r>
            <a:r>
              <a:rPr lang="ja-JP" altLang="en-US" sz="2400" dirty="0">
                <a:solidFill>
                  <a:srgbClr val="44444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ボトル飲料の</a:t>
            </a:r>
            <a:endParaRPr lang="en-US" altLang="ja-JP" sz="2400" dirty="0">
              <a:solidFill>
                <a:srgbClr val="44444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44444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消費を抑える</a:t>
            </a:r>
            <a:endParaRPr lang="en-US" altLang="ja-JP" sz="2400" dirty="0">
              <a:solidFill>
                <a:srgbClr val="44444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44444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・自動販売機よりも消費電力量が少ない</a:t>
            </a:r>
            <a:endParaRPr lang="en-US" altLang="ja-JP" sz="2400" dirty="0">
              <a:solidFill>
                <a:srgbClr val="44444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3BB0101-B463-93A7-73F8-64CABF28D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99" y="4878309"/>
            <a:ext cx="1703625" cy="184497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BE9DEB3-23F7-665A-79BD-914F40915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591" y="4759804"/>
            <a:ext cx="1589773" cy="1879534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8C43F719-67CA-4547-62AB-93A5559A6E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28"/>
    </mc:Choice>
    <mc:Fallback xmlns="">
      <p:transition spd="slow" advTm="22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C0B03-023E-E1E7-80E2-A31175F5E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B49690EE-DDD6-C574-C14C-2BA7901068F9}"/>
              </a:ext>
            </a:extLst>
          </p:cNvPr>
          <p:cNvSpPr txBox="1">
            <a:spLocks/>
          </p:cNvSpPr>
          <p:nvPr/>
        </p:nvSpPr>
        <p:spPr>
          <a:xfrm>
            <a:off x="705890" y="130783"/>
            <a:ext cx="11049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２．脱炭素化を進める対策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94E9FE7-9E27-826E-C02E-A902450A6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289" y="1269470"/>
            <a:ext cx="7886705" cy="46178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356358-3DC8-C075-9A38-69535A681CEB}"/>
              </a:ext>
            </a:extLst>
          </p:cNvPr>
          <p:cNvSpPr txBox="1"/>
          <p:nvPr/>
        </p:nvSpPr>
        <p:spPr>
          <a:xfrm>
            <a:off x="3925397" y="6077446"/>
            <a:ext cx="461021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（４）体系的な施策の構築</a:t>
            </a: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25B21019-EEFA-DAC0-1AE6-9D233B545F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6"/>
    </mc:Choice>
    <mc:Fallback xmlns="">
      <p:transition spd="slow" advTm="14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DC8AD0-DB44-B02E-1F7E-7B2FBED85F00}"/>
              </a:ext>
            </a:extLst>
          </p:cNvPr>
          <p:cNvSpPr txBox="1"/>
          <p:nvPr/>
        </p:nvSpPr>
        <p:spPr>
          <a:xfrm>
            <a:off x="656422" y="450204"/>
            <a:ext cx="67095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（４）体系的な施策の構築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F737A2-13DA-1047-26F4-6EDA5884D2A5}"/>
              </a:ext>
            </a:extLst>
          </p:cNvPr>
          <p:cNvSpPr txBox="1"/>
          <p:nvPr/>
        </p:nvSpPr>
        <p:spPr>
          <a:xfrm>
            <a:off x="1186566" y="2899291"/>
            <a:ext cx="978623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様々な取り組みを推進していくための政策・施策</a:t>
            </a:r>
            <a:endParaRPr kumimoji="1" lang="en-US" altLang="ja-JP" sz="2800" dirty="0">
              <a:solidFill>
                <a:schemeClr val="dk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①　</a:t>
            </a:r>
            <a:r>
              <a:rPr kumimoji="1" lang="ja-JP" altLang="ja-JP" sz="28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規制</a:t>
            </a:r>
            <a:r>
              <a:rPr kumimoji="1" lang="ja-JP" altLang="ja-JP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的施策（</a:t>
            </a:r>
            <a:r>
              <a:rPr kumimoji="1" lang="ja-JP" altLang="en-US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ルール作り、義務化、違反に対する制裁）</a:t>
            </a:r>
            <a:endParaRPr kumimoji="1" lang="ja-JP" altLang="ja-JP" sz="2800" dirty="0">
              <a:solidFill>
                <a:schemeClr val="dk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/>
            <a:r>
              <a:rPr kumimoji="1" lang="ja-JP" altLang="en-US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②　</a:t>
            </a:r>
            <a:r>
              <a:rPr kumimoji="1" lang="ja-JP" altLang="ja-JP" sz="28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経済</a:t>
            </a:r>
            <a:r>
              <a:rPr kumimoji="1" lang="ja-JP" altLang="ja-JP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的施策（補助金、金利優遇、</a:t>
            </a:r>
            <a:r>
              <a:rPr kumimoji="1" lang="ja-JP" altLang="en-US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税制優遇</a:t>
            </a:r>
            <a:r>
              <a:rPr kumimoji="1" lang="ja-JP" altLang="ja-JP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en-US" altLang="ja-JP" sz="2800" dirty="0">
              <a:solidFill>
                <a:schemeClr val="dk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/>
            <a:r>
              <a:rPr kumimoji="1" lang="ja-JP" altLang="en-US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③　</a:t>
            </a:r>
            <a:r>
              <a:rPr kumimoji="1" lang="ja-JP" altLang="en-US" sz="28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技術</a:t>
            </a:r>
            <a:r>
              <a:rPr kumimoji="1" lang="ja-JP" altLang="en-US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開発支援</a:t>
            </a:r>
            <a:endParaRPr kumimoji="1" lang="en-US" altLang="ja-JP" sz="2800" dirty="0">
              <a:solidFill>
                <a:schemeClr val="dk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/>
            <a:r>
              <a:rPr kumimoji="1" lang="ja-JP" altLang="en-US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④　普及啓発／</a:t>
            </a:r>
            <a:r>
              <a:rPr kumimoji="1" lang="ja-JP" altLang="ja-JP" sz="28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</a:t>
            </a:r>
            <a:r>
              <a:rPr kumimoji="1" lang="ja-JP" altLang="ja-JP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的施策（教育、</a:t>
            </a:r>
            <a:r>
              <a:rPr kumimoji="1" lang="ja-JP" altLang="en-US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情報公開、ラベリング</a:t>
            </a:r>
            <a:r>
              <a:rPr kumimoji="1" lang="ja-JP" altLang="ja-JP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C1EBB7-29D4-D84B-9FED-A5A8E03F87EF}"/>
              </a:ext>
            </a:extLst>
          </p:cNvPr>
          <p:cNvSpPr txBox="1"/>
          <p:nvPr/>
        </p:nvSpPr>
        <p:spPr>
          <a:xfrm>
            <a:off x="787400" y="1204897"/>
            <a:ext cx="11211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脱炭素社会に移行するために、</a:t>
            </a:r>
            <a:endParaRPr kumimoji="1" lang="en-US" altLang="ja-JP" sz="2400" dirty="0">
              <a:solidFill>
                <a:schemeClr val="dk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人々が行動を変え、企業もビジネスも方向転換を図ることは、</a:t>
            </a:r>
            <a:endParaRPr kumimoji="1" lang="en-US" altLang="ja-JP" sz="2400" dirty="0">
              <a:solidFill>
                <a:schemeClr val="dk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その必要性や意義が理解されたとしても、それだけで進展していくことは大変難しい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822CAF-DBF2-317A-DF5E-EBE0F8F537D0}"/>
              </a:ext>
            </a:extLst>
          </p:cNvPr>
          <p:cNvSpPr txBox="1"/>
          <p:nvPr/>
        </p:nvSpPr>
        <p:spPr>
          <a:xfrm>
            <a:off x="1186566" y="5516558"/>
            <a:ext cx="978623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カーボンプライシング（炭素税、排出量取引）　と　</a:t>
            </a:r>
            <a:r>
              <a:rPr kumimoji="1" lang="en-US" altLang="ja-JP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ESG</a:t>
            </a:r>
            <a:r>
              <a:rPr kumimoji="1" lang="ja-JP" altLang="en-US" sz="2800" dirty="0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投資</a:t>
            </a:r>
            <a:endParaRPr kumimoji="1" lang="ja-JP" altLang="ja-JP" sz="2800" dirty="0">
              <a:solidFill>
                <a:schemeClr val="dk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B8B6568F-E1C1-3AC1-01B0-1057F12AD2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05"/>
    </mc:Choice>
    <mc:Fallback xmlns="">
      <p:transition spd="slow" advTm="106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2FC7D-51AC-0DCA-DF7F-7FC4CA96E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3BABA9DB-FF2D-AFAE-C754-B11B33E22B54}"/>
              </a:ext>
            </a:extLst>
          </p:cNvPr>
          <p:cNvSpPr txBox="1">
            <a:spLocks/>
          </p:cNvSpPr>
          <p:nvPr/>
        </p:nvSpPr>
        <p:spPr>
          <a:xfrm>
            <a:off x="705890" y="130783"/>
            <a:ext cx="11049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神奈川県の施策の例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2967F26-12FE-C2B8-6509-E9985A994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446" y="1390700"/>
            <a:ext cx="6448377" cy="505901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60254CA-E568-36A5-27C0-4CCEC36F5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1" y="1390700"/>
            <a:ext cx="2427185" cy="506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5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D27E4-C51A-72FC-997B-CDD61D5AB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D015E53A-0985-CE65-00C7-0E14F84D66C1}"/>
              </a:ext>
            </a:extLst>
          </p:cNvPr>
          <p:cNvSpPr txBox="1">
            <a:spLocks/>
          </p:cNvSpPr>
          <p:nvPr/>
        </p:nvSpPr>
        <p:spPr>
          <a:xfrm>
            <a:off x="705890" y="130783"/>
            <a:ext cx="11049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神奈川県の施策の例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92DA24-0B77-F90C-43F3-FB00614C1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04" y="1358048"/>
            <a:ext cx="10210138" cy="5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1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87424F5-CA12-ECCF-2806-B86990ADFD49}"/>
              </a:ext>
            </a:extLst>
          </p:cNvPr>
          <p:cNvSpPr txBox="1">
            <a:spLocks/>
          </p:cNvSpPr>
          <p:nvPr/>
        </p:nvSpPr>
        <p:spPr>
          <a:xfrm>
            <a:off x="705890" y="130783"/>
            <a:ext cx="11049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神奈川県の施策の例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CD9A8AF-26B2-96C0-7A07-742261422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72" y="1347782"/>
            <a:ext cx="10654748" cy="50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4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3BD60-B489-6989-B160-0E4AC1B5F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4C6FB83-7ECD-170A-ED3B-264BE3E67C08}"/>
              </a:ext>
            </a:extLst>
          </p:cNvPr>
          <p:cNvSpPr/>
          <p:nvPr/>
        </p:nvSpPr>
        <p:spPr>
          <a:xfrm>
            <a:off x="1123122" y="1242391"/>
            <a:ext cx="9968948" cy="40651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レクチャーを聞いて「学んだこと」「大切と思ったこと」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「もっと知りたいと思ったこと」を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①個人で書き出そう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②グループで共有しよう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分）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40835"/>
      </p:ext>
    </p:extLst>
  </p:cSld>
  <p:clrMapOvr>
    <a:masterClrMapping/>
  </p:clrMapOvr>
</p:sld>
</file>

<file path=ppt/theme/theme1.xml><?xml version="1.0" encoding="utf-8"?>
<a:theme xmlns:a="http://schemas.openxmlformats.org/drawingml/2006/main" name="タイトル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kumimoji="1" sz="11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2.xml><?xml version="1.0" encoding="utf-8"?>
<a:theme xmlns:a="http://schemas.openxmlformats.org/drawingml/2006/main" name="コンテンツ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accent1"/>
          </a:solidFill>
        </a:ln>
      </a:spPr>
      <a:bodyPr rtlCol="0" anchor="ctr"/>
      <a:lstStyle>
        <a:defPPr algn="ctr">
          <a:defRPr kumimoji="1" sz="11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0</TotalTime>
  <Words>252</Words>
  <Application>Microsoft Office PowerPoint</Application>
  <PresentationFormat>ワイド画面</PresentationFormat>
  <Paragraphs>28</Paragraphs>
  <Slides>8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8</vt:i4>
      </vt:variant>
    </vt:vector>
  </HeadingPairs>
  <TitlesOfParts>
    <vt:vector size="22" baseType="lpstr">
      <vt:lpstr>BIZ UDPゴシック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Segoe UI Semibold</vt:lpstr>
      <vt:lpstr>Wingdings</vt:lpstr>
      <vt:lpstr>タイトル</vt:lpstr>
      <vt:lpstr>コンテンツ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2019-08-28T03:24:31Z</dcterms:created>
  <dcterms:modified xsi:type="dcterms:W3CDTF">2025-03-25T02:13:15Z</dcterms:modified>
</cp:coreProperties>
</file>