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8" r:id="rId1"/>
    <p:sldMasterId id="2147483672" r:id="rId2"/>
    <p:sldMasterId id="2147483809" r:id="rId3"/>
  </p:sldMasterIdLst>
  <p:notesMasterIdLst>
    <p:notesMasterId r:id="rId9"/>
  </p:notesMasterIdLst>
  <p:sldIdLst>
    <p:sldId id="2731" r:id="rId4"/>
    <p:sldId id="2767" r:id="rId5"/>
    <p:sldId id="2736" r:id="rId6"/>
    <p:sldId id="315" r:id="rId7"/>
    <p:sldId id="2754" r:id="rId8"/>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F3B25F0-7C57-4F74-B0E7-DEE9C80F3CB6}">
          <p14:sldIdLst>
            <p14:sldId id="2731"/>
            <p14:sldId id="2767"/>
            <p14:sldId id="2736"/>
            <p14:sldId id="315"/>
            <p14:sldId id="275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DD"/>
    <a:srgbClr val="0977DD"/>
    <a:srgbClr val="FFFFCC"/>
    <a:srgbClr val="CCECFF"/>
    <a:srgbClr val="FFFF99"/>
    <a:srgbClr val="CCFF99"/>
    <a:srgbClr val="FF99CC"/>
    <a:srgbClr val="FF9933"/>
    <a:srgbClr val="1E73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6051" autoAdjust="0"/>
  </p:normalViewPr>
  <p:slideViewPr>
    <p:cSldViewPr snapToGrid="0" showGuides="1">
      <p:cViewPr varScale="1">
        <p:scale>
          <a:sx n="100" d="100"/>
          <a:sy n="100" d="100"/>
        </p:scale>
        <p:origin x="182" y="77"/>
      </p:cViewPr>
      <p:guideLst>
        <p:guide orient="horz" pos="2160"/>
        <p:guide pos="3840"/>
      </p:guideLst>
    </p:cSldViewPr>
  </p:slideViewPr>
  <p:outlineViewPr>
    <p:cViewPr>
      <p:scale>
        <a:sx n="33" d="100"/>
        <a:sy n="33" d="100"/>
      </p:scale>
      <p:origin x="0" y="-856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2304"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685F5D2-DDD2-4843-846F-A1E2BF481FD7}"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49BCA84-28AE-4E94-86F2-A91FA7D4DE03}" type="slidenum">
              <a:rPr kumimoji="1" lang="ja-JP" altLang="en-US" smtClean="0"/>
              <a:t>‹#›</a:t>
            </a:fld>
            <a:endParaRPr kumimoji="1" lang="ja-JP" altLang="en-US"/>
          </a:p>
        </p:txBody>
      </p:sp>
    </p:spTree>
    <p:extLst>
      <p:ext uri="{BB962C8B-B14F-4D97-AF65-F5344CB8AC3E}">
        <p14:creationId xmlns:p14="http://schemas.microsoft.com/office/powerpoint/2010/main" val="2435403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3A3C-061B-4CF2-9E1F-16E8B3515918}"/>
              </a:ext>
            </a:extLst>
          </p:cNvPr>
          <p:cNvSpPr>
            <a:spLocks noGrp="1"/>
          </p:cNvSpPr>
          <p:nvPr>
            <p:ph type="title"/>
          </p:nvPr>
        </p:nvSpPr>
        <p:spPr>
          <a:xfrm>
            <a:off x="479427" y="1628779"/>
            <a:ext cx="11233151" cy="1008063"/>
          </a:xfrm>
        </p:spPr>
        <p:txBody>
          <a:bodyPr lIns="0" tIns="144000">
            <a:noAutofit/>
          </a:bodyPr>
          <a:lstStyle>
            <a:lvl1pPr algn="ctr">
              <a:defRPr sz="5400" spc="300">
                <a:solidFill>
                  <a:schemeClr val="tx2"/>
                </a:solidFill>
              </a:defRPr>
            </a:lvl1pPr>
          </a:lstStyle>
          <a:p>
            <a:r>
              <a:rPr kumimoji="1" lang="ja-JP" altLang="en-US" dirty="0"/>
              <a:t>マスター タイトルの書式設定</a:t>
            </a:r>
          </a:p>
        </p:txBody>
      </p:sp>
      <p:sp>
        <p:nvSpPr>
          <p:cNvPr id="8" name="テキスト ボックス 7">
            <a:extLst>
              <a:ext uri="{FF2B5EF4-FFF2-40B4-BE49-F238E27FC236}">
                <a16:creationId xmlns:a16="http://schemas.microsoft.com/office/drawing/2014/main" id="{41A461F9-242F-4637-B6AA-A2667F286131}"/>
              </a:ext>
            </a:extLst>
          </p:cNvPr>
          <p:cNvSpPr txBox="1"/>
          <p:nvPr userDrawn="1"/>
        </p:nvSpPr>
        <p:spPr>
          <a:xfrm>
            <a:off x="478964" y="4797429"/>
            <a:ext cx="11232000" cy="360363"/>
          </a:xfrm>
          <a:prstGeom prst="rect">
            <a:avLst/>
          </a:prstGeom>
          <a:noFill/>
        </p:spPr>
        <p:txBody>
          <a:bodyPr wrap="square" lIns="0" tIns="36000" rIns="0" bIns="0" rtlCol="0" anchor="ctr">
            <a:noAutofit/>
          </a:bodyPr>
          <a:lstStyle/>
          <a:p>
            <a:pPr algn="ctr"/>
            <a:r>
              <a:rPr kumimoji="1" lang="ja-JP" altLang="en-US" sz="1800" dirty="0"/>
              <a:t>公益社団法人 日本消費生活アドバイザー・コンサルタント・相談員協会（</a:t>
            </a:r>
            <a:r>
              <a:rPr kumimoji="1" lang="en-US" altLang="ja-JP" sz="1800" dirty="0"/>
              <a:t>NACS</a:t>
            </a:r>
            <a:r>
              <a:rPr kumimoji="1" lang="ja-JP" altLang="en-US" sz="1800" dirty="0"/>
              <a:t>）事業</a:t>
            </a:r>
          </a:p>
        </p:txBody>
      </p:sp>
      <p:sp>
        <p:nvSpPr>
          <p:cNvPr id="11" name="テキスト プレースホルダー 10">
            <a:extLst>
              <a:ext uri="{FF2B5EF4-FFF2-40B4-BE49-F238E27FC236}">
                <a16:creationId xmlns:a16="http://schemas.microsoft.com/office/drawing/2014/main" id="{B1E1C323-6A68-4476-AA10-52A98D26130A}"/>
              </a:ext>
            </a:extLst>
          </p:cNvPr>
          <p:cNvSpPr>
            <a:spLocks noGrp="1"/>
          </p:cNvSpPr>
          <p:nvPr>
            <p:ph type="body" sz="quarter" idx="10"/>
          </p:nvPr>
        </p:nvSpPr>
        <p:spPr>
          <a:xfrm>
            <a:off x="479425" y="2781301"/>
            <a:ext cx="11231539" cy="647700"/>
          </a:xfrm>
        </p:spPr>
        <p:txBody>
          <a:bodyPr tIns="72000" anchor="ctr">
            <a:noAutofit/>
          </a:bodyPr>
          <a:lstStyle>
            <a:lvl1pPr algn="ctr">
              <a:lnSpc>
                <a:spcPct val="100000"/>
              </a:lnSpc>
              <a:defRPr sz="3600"/>
            </a:lvl1pPr>
          </a:lstStyle>
          <a:p>
            <a:pPr lvl="0"/>
            <a:r>
              <a:rPr kumimoji="1" lang="ja-JP" altLang="en-US" dirty="0"/>
              <a:t>マスター テキストの書式設定</a:t>
            </a:r>
          </a:p>
        </p:txBody>
      </p:sp>
      <p:pic>
        <p:nvPicPr>
          <p:cNvPr id="13" name="図 12">
            <a:extLst>
              <a:ext uri="{FF2B5EF4-FFF2-40B4-BE49-F238E27FC236}">
                <a16:creationId xmlns:a16="http://schemas.microsoft.com/office/drawing/2014/main" id="{D3D9C747-0B94-4701-8CDB-04BDFCDE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964" y="5966139"/>
            <a:ext cx="11520949" cy="891865"/>
          </a:xfrm>
          <a:prstGeom prst="rect">
            <a:avLst/>
          </a:prstGeom>
        </p:spPr>
      </p:pic>
      <p:pic>
        <p:nvPicPr>
          <p:cNvPr id="4" name="図 3" descr="車輪 が含まれている画像&#10;&#10;自動的に生成された説明">
            <a:extLst>
              <a:ext uri="{FF2B5EF4-FFF2-40B4-BE49-F238E27FC236}">
                <a16:creationId xmlns:a16="http://schemas.microsoft.com/office/drawing/2014/main" id="{E94DDEC1-4EF5-416B-A0B0-7762F98D88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8000" y="4015780"/>
            <a:ext cx="2016000" cy="492720"/>
          </a:xfrm>
          <a:prstGeom prst="rect">
            <a:avLst/>
          </a:prstGeom>
        </p:spPr>
      </p:pic>
    </p:spTree>
    <p:extLst>
      <p:ext uri="{BB962C8B-B14F-4D97-AF65-F5344CB8AC3E}">
        <p14:creationId xmlns:p14="http://schemas.microsoft.com/office/powerpoint/2010/main" val="25957746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5472113"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6240463" y="2276474"/>
            <a:ext cx="5472112"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31334687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855615" y="3933030"/>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3863801" y="4293424"/>
            <a:ext cx="7128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840013" y="3860804"/>
            <a:ext cx="1872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791435322"/>
      </p:ext>
    </p:extLst>
  </p:cSld>
  <p:clrMapOvr>
    <a:masterClrMapping/>
  </p:clrMapOvr>
  <p:extLst>
    <p:ext uri="{DCECCB84-F9BA-43D5-87BE-67443E8EF086}">
      <p15:sldGuideLst xmlns:p15="http://schemas.microsoft.com/office/powerpoint/2012/main">
        <p15:guide id="2" orient="horz" pos="3612" userDrawn="1">
          <p15:clr>
            <a:srgbClr val="9FCC3B"/>
          </p15:clr>
        </p15:guide>
        <p15:guide id="4" orient="horz" pos="2432" userDrawn="1">
          <p15:clr>
            <a:srgbClr val="9FCC3B"/>
          </p15:clr>
        </p15:guide>
        <p15:guide id="5" pos="529" userDrawn="1">
          <p15:clr>
            <a:srgbClr val="9FCC3B"/>
          </p15:clr>
        </p15:guide>
        <p15:guide id="6" pos="1708" userDrawn="1">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840015" y="3933031"/>
            <a:ext cx="8496375"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1200200" y="4293425"/>
            <a:ext cx="7128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9479987" y="3860800"/>
            <a:ext cx="1872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45079334"/>
      </p:ext>
    </p:extLst>
  </p:cSld>
  <p:clrMapOvr>
    <a:masterClrMapping/>
  </p:clrMapOvr>
  <p:extLst>
    <p:ext uri="{DCECCB84-F9BA-43D5-87BE-67443E8EF086}">
      <p15:sldGuideLst xmlns:p15="http://schemas.microsoft.com/office/powerpoint/2012/main">
        <p15:guide id="2" orient="horz" pos="3612" userDrawn="1">
          <p15:clr>
            <a:srgbClr val="9FCC3B"/>
          </p15:clr>
        </p15:guide>
        <p15:guide id="4" orient="horz" pos="2432" userDrawn="1">
          <p15:clr>
            <a:srgbClr val="9FCC3B"/>
          </p15:clr>
        </p15:guide>
        <p15:guide id="5" pos="7151" userDrawn="1">
          <p15:clr>
            <a:srgbClr val="9FCC3B"/>
          </p15:clr>
        </p15:guide>
        <p15:guide id="6" pos="5972" userDrawn="1">
          <p15:clr>
            <a:srgbClr val="9FCC3B"/>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79427" y="1484314"/>
            <a:ext cx="11233151" cy="4248000"/>
          </a:xfrm>
        </p:spPr>
        <p:txBody>
          <a:bodyPr/>
          <a:lstStyle/>
          <a:p>
            <a:endParaRPr kumimoji="1" lang="ja-JP" altLang="en-US"/>
          </a:p>
        </p:txBody>
      </p:sp>
    </p:spTree>
    <p:extLst>
      <p:ext uri="{BB962C8B-B14F-4D97-AF65-F5344CB8AC3E}">
        <p14:creationId xmlns:p14="http://schemas.microsoft.com/office/powerpoint/2010/main" val="247805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479427" y="1773237"/>
            <a:ext cx="5472113"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6240463" y="1484313"/>
            <a:ext cx="5472112"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839481" y="2132837"/>
            <a:ext cx="4752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983913" y="3860801"/>
            <a:ext cx="1872000" cy="1871662"/>
          </a:xfrm>
        </p:spPr>
        <p:txBody>
          <a:bodyPr/>
          <a:lstStyle/>
          <a:p>
            <a:endParaRPr kumimoji="1" lang="ja-JP" altLang="en-US" dirty="0"/>
          </a:p>
        </p:txBody>
      </p:sp>
    </p:spTree>
    <p:extLst>
      <p:ext uri="{BB962C8B-B14F-4D97-AF65-F5344CB8AC3E}">
        <p14:creationId xmlns:p14="http://schemas.microsoft.com/office/powerpoint/2010/main" val="172628069"/>
      </p:ext>
    </p:extLst>
  </p:cSld>
  <p:clrMapOvr>
    <a:masterClrMapping/>
  </p:clrMapOvr>
  <p:extLst>
    <p:ext uri="{DCECCB84-F9BA-43D5-87BE-67443E8EF086}">
      <p15:sldGuideLst xmlns:p15="http://schemas.microsoft.com/office/powerpoint/2012/main">
        <p15:guide id="3" pos="619" userDrawn="1">
          <p15:clr>
            <a:srgbClr val="9FCC3B"/>
          </p15:clr>
        </p15:guide>
        <p15:guide id="5" orient="horz" pos="2432" userDrawn="1">
          <p15:clr>
            <a:srgbClr val="9FCC3B"/>
          </p15:clr>
        </p15:guide>
        <p15:guide id="6" orient="horz" pos="3612" userDrawn="1">
          <p15:clr>
            <a:srgbClr val="9FCC3B"/>
          </p15:clr>
        </p15:guide>
        <p15:guide id="7" pos="1799"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6240465" y="1773237"/>
            <a:ext cx="5472113"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79427" y="1484313"/>
            <a:ext cx="5472112"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600519" y="2132837"/>
            <a:ext cx="4752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9336088" y="3860801"/>
            <a:ext cx="1872000" cy="1871662"/>
          </a:xfrm>
        </p:spPr>
        <p:txBody>
          <a:bodyPr/>
          <a:lstStyle/>
          <a:p>
            <a:endParaRPr kumimoji="1" lang="ja-JP" altLang="en-US" dirty="0"/>
          </a:p>
        </p:txBody>
      </p:sp>
    </p:spTree>
    <p:extLst>
      <p:ext uri="{BB962C8B-B14F-4D97-AF65-F5344CB8AC3E}">
        <p14:creationId xmlns:p14="http://schemas.microsoft.com/office/powerpoint/2010/main" val="671530641"/>
      </p:ext>
    </p:extLst>
  </p:cSld>
  <p:clrMapOvr>
    <a:masterClrMapping/>
  </p:clrMapOvr>
  <p:extLst>
    <p:ext uri="{DCECCB84-F9BA-43D5-87BE-67443E8EF086}">
      <p15:sldGuideLst xmlns:p15="http://schemas.microsoft.com/office/powerpoint/2012/main">
        <p15:guide id="1" orient="horz" pos="1117" userDrawn="1">
          <p15:clr>
            <a:srgbClr val="9FCC3B"/>
          </p15:clr>
        </p15:guide>
        <p15:guide id="3" pos="7061" userDrawn="1">
          <p15:clr>
            <a:srgbClr val="9FCC3B"/>
          </p15:clr>
        </p15:guide>
        <p15:guide id="5" orient="horz" pos="2432" userDrawn="1">
          <p15:clr>
            <a:srgbClr val="9FCC3B"/>
          </p15:clr>
        </p15:guide>
        <p15:guide id="6" orient="horz" pos="3612" userDrawn="1">
          <p15:clr>
            <a:srgbClr val="9FCC3B"/>
          </p15:clr>
        </p15:guide>
        <p15:guide id="7" pos="5881" userDrawn="1">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79427" y="2276474"/>
            <a:ext cx="11233151"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4209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479427" y="2276474"/>
            <a:ext cx="5472113"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6240463" y="2276478"/>
            <a:ext cx="5472112"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839481" y="2636455"/>
            <a:ext cx="475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983913" y="3860800"/>
            <a:ext cx="1872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138810798"/>
      </p:ext>
    </p:extLst>
  </p:cSld>
  <p:clrMapOvr>
    <a:masterClrMapping/>
  </p:clrMapOvr>
  <p:extLst>
    <p:ext uri="{DCECCB84-F9BA-43D5-87BE-67443E8EF086}">
      <p15:sldGuideLst xmlns:p15="http://schemas.microsoft.com/office/powerpoint/2012/main">
        <p15:guide id="1" orient="horz" pos="3612" userDrawn="1">
          <p15:clr>
            <a:srgbClr val="9FCC3B"/>
          </p15:clr>
        </p15:guide>
        <p15:guide id="3" pos="619" userDrawn="1">
          <p15:clr>
            <a:srgbClr val="9FCC3B"/>
          </p15:clr>
        </p15:guide>
        <p15:guide id="6" orient="horz" pos="2432" userDrawn="1">
          <p15:clr>
            <a:srgbClr val="9FCC3B"/>
          </p15:clr>
        </p15:guide>
        <p15:guide id="7" pos="1799" userDrawn="1">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6240466" y="2276475"/>
            <a:ext cx="5472113"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79427" y="2276478"/>
            <a:ext cx="5472112"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600519" y="2636455"/>
            <a:ext cx="475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9336088" y="3860800"/>
            <a:ext cx="1872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2835542"/>
      </p:ext>
    </p:extLst>
  </p:cSld>
  <p:clrMapOvr>
    <a:masterClrMapping/>
  </p:clrMapOvr>
  <p:extLst>
    <p:ext uri="{DCECCB84-F9BA-43D5-87BE-67443E8EF086}">
      <p15:sldGuideLst xmlns:p15="http://schemas.microsoft.com/office/powerpoint/2012/main">
        <p15:guide id="1" orient="horz" pos="3612" userDrawn="1">
          <p15:clr>
            <a:srgbClr val="9FCC3B"/>
          </p15:clr>
        </p15:guide>
        <p15:guide id="3" pos="7061" userDrawn="1">
          <p15:clr>
            <a:srgbClr val="9FCC3B"/>
          </p15:clr>
        </p15:guide>
        <p15:guide id="6" orient="horz" pos="2432" userDrawn="1">
          <p15:clr>
            <a:srgbClr val="9FCC3B"/>
          </p15:clr>
        </p15:guide>
        <p15:guide id="7" pos="5881"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3431875" y="1952626"/>
            <a:ext cx="7919888"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4439819" y="2313181"/>
            <a:ext cx="6552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40237" y="2816228"/>
            <a:ext cx="2447475" cy="2449513"/>
          </a:xfrm>
        </p:spPr>
        <p:txBody>
          <a:bodyPr/>
          <a:lstStyle/>
          <a:p>
            <a:endParaRPr kumimoji="1" lang="ja-JP" altLang="en-US"/>
          </a:p>
        </p:txBody>
      </p:sp>
    </p:spTree>
    <p:extLst>
      <p:ext uri="{BB962C8B-B14F-4D97-AF65-F5344CB8AC3E}">
        <p14:creationId xmlns:p14="http://schemas.microsoft.com/office/powerpoint/2010/main" val="3653513653"/>
      </p:ext>
    </p:extLst>
  </p:cSld>
  <p:clrMapOvr>
    <a:masterClrMapping/>
  </p:clrMapOvr>
  <p:extLst>
    <p:ext uri="{DCECCB84-F9BA-43D5-87BE-67443E8EF086}">
      <p15:sldGuideLst xmlns:p15="http://schemas.microsoft.com/office/powerpoint/2012/main">
        <p15:guide id="1" pos="2071" userDrawn="1">
          <p15:clr>
            <a:srgbClr val="9FCC3B"/>
          </p15:clr>
        </p15:guide>
        <p15:guide id="6" pos="529" userDrawn="1">
          <p15:clr>
            <a:srgbClr val="9FCC3B"/>
          </p15:clr>
        </p15:guide>
        <p15:guide id="7" orient="horz" pos="1774" userDrawn="1">
          <p15:clr>
            <a:srgbClr val="9FCC3B"/>
          </p15:clr>
        </p15:guide>
        <p15:guide id="10" orient="horz" pos="3317" userDrawn="1">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目次">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1A461F9-242F-4637-B6AA-A2667F286131}"/>
              </a:ext>
            </a:extLst>
          </p:cNvPr>
          <p:cNvSpPr txBox="1"/>
          <p:nvPr userDrawn="1"/>
        </p:nvSpPr>
        <p:spPr>
          <a:xfrm>
            <a:off x="478964" y="476250"/>
            <a:ext cx="11232000" cy="720726"/>
          </a:xfrm>
          <a:prstGeom prst="rect">
            <a:avLst/>
          </a:prstGeom>
          <a:noFill/>
        </p:spPr>
        <p:txBody>
          <a:bodyPr wrap="square" lIns="0" tIns="144000" rIns="0" bIns="0" rtlCol="0" anchor="ctr">
            <a:noAutofit/>
          </a:bodyPr>
          <a:lstStyle/>
          <a:p>
            <a:pPr algn="ctr"/>
            <a:r>
              <a:rPr kumimoji="1" lang="ja-JP" altLang="en-US" sz="4800" b="1" spc="300" dirty="0">
                <a:solidFill>
                  <a:schemeClr val="tx2"/>
                </a:solidFill>
              </a:rPr>
              <a:t>目次</a:t>
            </a:r>
          </a:p>
        </p:txBody>
      </p:sp>
      <p:pic>
        <p:nvPicPr>
          <p:cNvPr id="13" name="図 12">
            <a:extLst>
              <a:ext uri="{FF2B5EF4-FFF2-40B4-BE49-F238E27FC236}">
                <a16:creationId xmlns:a16="http://schemas.microsoft.com/office/drawing/2014/main" id="{D3D9C747-0B94-4701-8CDB-04BDFCDE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964" y="5966139"/>
            <a:ext cx="11520949" cy="891865"/>
          </a:xfrm>
          <a:prstGeom prst="rect">
            <a:avLst/>
          </a:prstGeom>
        </p:spPr>
      </p:pic>
      <p:sp>
        <p:nvSpPr>
          <p:cNvPr id="4" name="テキスト プレースホルダー 3">
            <a:extLst>
              <a:ext uri="{FF2B5EF4-FFF2-40B4-BE49-F238E27FC236}">
                <a16:creationId xmlns:a16="http://schemas.microsoft.com/office/drawing/2014/main" id="{4875C388-FCF5-4407-889D-F9501A08EAC9}"/>
              </a:ext>
            </a:extLst>
          </p:cNvPr>
          <p:cNvSpPr>
            <a:spLocks noGrp="1"/>
          </p:cNvSpPr>
          <p:nvPr>
            <p:ph type="body" sz="quarter" idx="10"/>
          </p:nvPr>
        </p:nvSpPr>
        <p:spPr>
          <a:xfrm>
            <a:off x="479425" y="1557338"/>
            <a:ext cx="11231563" cy="4032250"/>
          </a:xfrm>
        </p:spPr>
        <p:txBody>
          <a:bodyPr>
            <a:normAutofit/>
          </a:bodyPr>
          <a:lstStyle>
            <a:lvl1pPr marL="503987" indent="-503987" algn="ctr">
              <a:lnSpc>
                <a:spcPct val="140000"/>
              </a:lnSpc>
              <a:spcBef>
                <a:spcPts val="1200"/>
              </a:spcBef>
              <a:buFont typeface="+mj-lt"/>
              <a:buAutoNum type="arabicPeriod"/>
              <a:defRPr sz="3000"/>
            </a:lvl1pPr>
          </a:lstStyle>
          <a:p>
            <a:pPr lvl="0"/>
            <a:r>
              <a:rPr kumimoji="1" lang="ja-JP" altLang="en-US" dirty="0"/>
              <a:t>マスター テキストの書式設定</a:t>
            </a:r>
          </a:p>
        </p:txBody>
      </p:sp>
      <p:cxnSp>
        <p:nvCxnSpPr>
          <p:cNvPr id="10" name="直線コネクタ 9">
            <a:extLst>
              <a:ext uri="{FF2B5EF4-FFF2-40B4-BE49-F238E27FC236}">
                <a16:creationId xmlns:a16="http://schemas.microsoft.com/office/drawing/2014/main" id="{F6C028EF-28DB-468B-AF04-5D195E04B4E4}"/>
              </a:ext>
            </a:extLst>
          </p:cNvPr>
          <p:cNvCxnSpPr>
            <a:cxnSpLocks/>
          </p:cNvCxnSpPr>
          <p:nvPr userDrawn="1"/>
        </p:nvCxnSpPr>
        <p:spPr>
          <a:xfrm flipV="1">
            <a:off x="478964" y="827637"/>
            <a:ext cx="4680000" cy="17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75558F9-0CC9-44B0-9FA9-88E27D28E3E8}"/>
              </a:ext>
            </a:extLst>
          </p:cNvPr>
          <p:cNvCxnSpPr>
            <a:cxnSpLocks/>
          </p:cNvCxnSpPr>
          <p:nvPr userDrawn="1"/>
        </p:nvCxnSpPr>
        <p:spPr>
          <a:xfrm flipV="1">
            <a:off x="7030964" y="827637"/>
            <a:ext cx="4680000" cy="17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61141"/>
      </p:ext>
    </p:extLst>
  </p:cSld>
  <p:clrMapOvr>
    <a:masterClrMapping/>
  </p:clrMapOvr>
  <p:extLst>
    <p:ext uri="{DCECCB84-F9BA-43D5-87BE-67443E8EF086}">
      <p15:sldGuideLst xmlns:p15="http://schemas.microsoft.com/office/powerpoint/2012/main">
        <p15:guide id="1" orient="horz" pos="352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840237" y="1952626"/>
            <a:ext cx="7919888"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200181" y="2313181"/>
            <a:ext cx="6552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904289" y="2816228"/>
            <a:ext cx="2447475" cy="2449513"/>
          </a:xfrm>
        </p:spPr>
        <p:txBody>
          <a:bodyPr/>
          <a:lstStyle/>
          <a:p>
            <a:endParaRPr kumimoji="1" lang="ja-JP" altLang="en-US"/>
          </a:p>
        </p:txBody>
      </p:sp>
    </p:spTree>
    <p:extLst>
      <p:ext uri="{BB962C8B-B14F-4D97-AF65-F5344CB8AC3E}">
        <p14:creationId xmlns:p14="http://schemas.microsoft.com/office/powerpoint/2010/main" val="2146639084"/>
      </p:ext>
    </p:extLst>
  </p:cSld>
  <p:clrMapOvr>
    <a:masterClrMapping/>
  </p:clrMapOvr>
  <p:extLst>
    <p:ext uri="{DCECCB84-F9BA-43D5-87BE-67443E8EF086}">
      <p15:sldGuideLst xmlns:p15="http://schemas.microsoft.com/office/powerpoint/2012/main">
        <p15:guide id="1" pos="5609" userDrawn="1">
          <p15:clr>
            <a:srgbClr val="9FCC3B"/>
          </p15:clr>
        </p15:guide>
        <p15:guide id="6" pos="7151" userDrawn="1">
          <p15:clr>
            <a:srgbClr val="9FCC3B"/>
          </p15:clr>
        </p15:guide>
        <p15:guide id="7" orient="horz" pos="1774" userDrawn="1">
          <p15:clr>
            <a:srgbClr val="9FCC3B"/>
          </p15:clr>
        </p15:guide>
        <p15:guide id="10" orient="horz" pos="3317" userDrawn="1">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840014" y="3860815"/>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855615" y="1628789"/>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3863800" y="1989183"/>
            <a:ext cx="7128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840013" y="1557371"/>
            <a:ext cx="1872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1200312" y="4221209"/>
            <a:ext cx="7128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9480212" y="3789393"/>
            <a:ext cx="1872000" cy="1871632"/>
          </a:xfrm>
        </p:spPr>
        <p:txBody>
          <a:bodyPr/>
          <a:lstStyle/>
          <a:p>
            <a:endParaRPr kumimoji="1" lang="ja-JP" altLang="en-US" dirty="0"/>
          </a:p>
        </p:txBody>
      </p:sp>
    </p:spTree>
    <p:extLst>
      <p:ext uri="{BB962C8B-B14F-4D97-AF65-F5344CB8AC3E}">
        <p14:creationId xmlns:p14="http://schemas.microsoft.com/office/powerpoint/2010/main" val="2935422312"/>
      </p:ext>
    </p:extLst>
  </p:cSld>
  <p:clrMapOvr>
    <a:masterClrMapping/>
  </p:clrMapOvr>
  <p:extLst>
    <p:ext uri="{DCECCB84-F9BA-43D5-87BE-67443E8EF086}">
      <p15:sldGuideLst xmlns:p15="http://schemas.microsoft.com/office/powerpoint/2012/main">
        <p15:guide id="3" pos="1708" userDrawn="1">
          <p15:clr>
            <a:srgbClr val="9FCC3B"/>
          </p15:clr>
        </p15:guide>
        <p15:guide id="6" pos="5972" userDrawn="1">
          <p15:clr>
            <a:srgbClr val="9FCC3B"/>
          </p15:clr>
        </p15:guide>
        <p15:guide id="11" orient="horz" pos="4320" userDrawn="1">
          <p15:clr>
            <a:srgbClr val="9FCC3B"/>
          </p15:clr>
        </p15:guide>
        <p15:guide id="12" orient="horz" pos="2387" userDrawn="1">
          <p15:clr>
            <a:srgbClr val="9FCC3B"/>
          </p15:clr>
        </p15:guide>
        <p15:guide id="13" orient="horz" pos="2160" userDrawn="1">
          <p15:clr>
            <a:srgbClr val="9FCC3B"/>
          </p15:clr>
        </p15:guide>
        <p15:guide id="14" orient="horz" pos="3566" userDrawn="1">
          <p15:clr>
            <a:srgbClr val="9FCC3B"/>
          </p15:clr>
        </p15:guide>
        <p15:guide id="15" orient="horz" pos="981" userDrawn="1">
          <p15:clr>
            <a:srgbClr val="9FCC3B"/>
          </p15:clr>
        </p15:guide>
        <p15:guide id="16" pos="529" userDrawn="1">
          <p15:clr>
            <a:srgbClr val="9FCC3B"/>
          </p15:clr>
        </p15:guide>
        <p15:guide id="17" pos="7151" userDrawn="1">
          <p15:clr>
            <a:srgbClr val="9FCC3B"/>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855615" y="3860814"/>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840015" y="1628789"/>
            <a:ext cx="8496375"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1200200" y="1989183"/>
            <a:ext cx="7128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9479987" y="1557371"/>
            <a:ext cx="1872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3863800" y="4221208"/>
            <a:ext cx="7128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838888" y="3789397"/>
            <a:ext cx="1872000" cy="1871631"/>
          </a:xfrm>
        </p:spPr>
        <p:txBody>
          <a:bodyPr/>
          <a:lstStyle/>
          <a:p>
            <a:endParaRPr kumimoji="1" lang="ja-JP" altLang="en-US" dirty="0"/>
          </a:p>
        </p:txBody>
      </p:sp>
    </p:spTree>
    <p:extLst>
      <p:ext uri="{BB962C8B-B14F-4D97-AF65-F5344CB8AC3E}">
        <p14:creationId xmlns:p14="http://schemas.microsoft.com/office/powerpoint/2010/main" val="1379935305"/>
      </p:ext>
    </p:extLst>
  </p:cSld>
  <p:clrMapOvr>
    <a:masterClrMapping/>
  </p:clrMapOvr>
  <p:extLst>
    <p:ext uri="{DCECCB84-F9BA-43D5-87BE-67443E8EF086}">
      <p15:sldGuideLst xmlns:p15="http://schemas.microsoft.com/office/powerpoint/2012/main">
        <p15:guide id="3" pos="1708" userDrawn="1">
          <p15:clr>
            <a:srgbClr val="9FCC3B"/>
          </p15:clr>
        </p15:guide>
        <p15:guide id="6" pos="5972" userDrawn="1">
          <p15:clr>
            <a:srgbClr val="9FCC3B"/>
          </p15:clr>
        </p15:guide>
        <p15:guide id="11" orient="horz" pos="4320" userDrawn="1">
          <p15:clr>
            <a:srgbClr val="9FCC3B"/>
          </p15:clr>
        </p15:guide>
        <p15:guide id="12" orient="horz" pos="2387" userDrawn="1">
          <p15:clr>
            <a:srgbClr val="9FCC3B"/>
          </p15:clr>
        </p15:guide>
        <p15:guide id="13" orient="horz" pos="2160" userDrawn="1">
          <p15:clr>
            <a:srgbClr val="9FCC3B"/>
          </p15:clr>
        </p15:guide>
        <p15:guide id="14" orient="horz" pos="981" userDrawn="1">
          <p15:clr>
            <a:srgbClr val="9FCC3B"/>
          </p15:clr>
        </p15:guide>
        <p15:guide id="15" orient="horz" pos="3566" userDrawn="1">
          <p15:clr>
            <a:srgbClr val="9FCC3B"/>
          </p15:clr>
        </p15:guide>
        <p15:guide id="16" pos="529" userDrawn="1">
          <p15:clr>
            <a:srgbClr val="9FCC3B"/>
          </p15:clr>
        </p15:guide>
        <p15:guide id="17" pos="7151" userDrawn="1">
          <p15:clr>
            <a:srgbClr val="9FCC3B"/>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5 吹き出し（3人）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4-5 </a:t>
            </a:r>
            <a:r>
              <a:rPr kumimoji="1" lang="ja-JP" altLang="en-US" dirty="0"/>
              <a:t>吹き出し（</a:t>
            </a:r>
            <a:r>
              <a:rPr kumimoji="1" lang="en-US" altLang="ja-JP" dirty="0"/>
              <a:t>3</a:t>
            </a:r>
            <a:r>
              <a:rPr kumimoji="1" lang="ja-JP" altLang="en-US" dirty="0"/>
              <a:t>人）</a:t>
            </a:r>
            <a:r>
              <a:rPr kumimoji="1" lang="en-US" altLang="ja-JP" dirty="0"/>
              <a:t>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39" name="フリーフォーム: 図形 38">
            <a:extLst>
              <a:ext uri="{FF2B5EF4-FFF2-40B4-BE49-F238E27FC236}">
                <a16:creationId xmlns:a16="http://schemas.microsoft.com/office/drawing/2014/main" id="{72C736C2-79A4-4B7A-877C-5037A3ED25B9}"/>
              </a:ext>
            </a:extLst>
          </p:cNvPr>
          <p:cNvSpPr/>
          <p:nvPr userDrawn="1"/>
        </p:nvSpPr>
        <p:spPr>
          <a:xfrm>
            <a:off x="2207913" y="1484311"/>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0" name="テキスト プレースホルダー 5">
            <a:extLst>
              <a:ext uri="{FF2B5EF4-FFF2-40B4-BE49-F238E27FC236}">
                <a16:creationId xmlns:a16="http://schemas.microsoft.com/office/drawing/2014/main" id="{BCD92E7F-71ED-48E5-B42B-FFA0CCDE4900}"/>
              </a:ext>
            </a:extLst>
          </p:cNvPr>
          <p:cNvSpPr>
            <a:spLocks noGrp="1"/>
          </p:cNvSpPr>
          <p:nvPr>
            <p:ph type="body" sz="quarter" idx="23"/>
          </p:nvPr>
        </p:nvSpPr>
        <p:spPr>
          <a:xfrm>
            <a:off x="3216063" y="1844292"/>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1" name="図プレースホルダー 15">
            <a:extLst>
              <a:ext uri="{FF2B5EF4-FFF2-40B4-BE49-F238E27FC236}">
                <a16:creationId xmlns:a16="http://schemas.microsoft.com/office/drawing/2014/main" id="{195E4B3A-8742-432C-93F3-1B01D1503487}"/>
              </a:ext>
            </a:extLst>
          </p:cNvPr>
          <p:cNvSpPr>
            <a:spLocks noGrp="1"/>
          </p:cNvSpPr>
          <p:nvPr>
            <p:ph type="pic" sz="quarter" idx="24"/>
          </p:nvPr>
        </p:nvSpPr>
        <p:spPr>
          <a:xfrm>
            <a:off x="839790" y="1484315"/>
            <a:ext cx="1223961" cy="1223961"/>
          </a:xfrm>
        </p:spPr>
        <p:txBody>
          <a:bodyPr/>
          <a:lstStyle/>
          <a:p>
            <a:endParaRPr kumimoji="1" lang="ja-JP" altLang="en-US" dirty="0"/>
          </a:p>
        </p:txBody>
      </p:sp>
      <p:sp>
        <p:nvSpPr>
          <p:cNvPr id="42" name="フリーフォーム: 図形 41">
            <a:extLst>
              <a:ext uri="{FF2B5EF4-FFF2-40B4-BE49-F238E27FC236}">
                <a16:creationId xmlns:a16="http://schemas.microsoft.com/office/drawing/2014/main" id="{C2670CFE-135D-4C8C-A662-291195B38AB4}"/>
              </a:ext>
            </a:extLst>
          </p:cNvPr>
          <p:cNvSpPr/>
          <p:nvPr userDrawn="1"/>
        </p:nvSpPr>
        <p:spPr>
          <a:xfrm>
            <a:off x="839789" y="2993298"/>
            <a:ext cx="9144299" cy="1223962"/>
          </a:xfrm>
          <a:custGeom>
            <a:avLst/>
            <a:gdLst>
              <a:gd name="connsiteX0" fmla="*/ 203998 w 9144299"/>
              <a:gd name="connsiteY0" fmla="*/ 0 h 1223962"/>
              <a:gd name="connsiteX1" fmla="*/ 8292301 w 9144299"/>
              <a:gd name="connsiteY1" fmla="*/ 0 h 1223962"/>
              <a:gd name="connsiteX2" fmla="*/ 8496299 w 9144299"/>
              <a:gd name="connsiteY2" fmla="*/ 203998 h 1223962"/>
              <a:gd name="connsiteX3" fmla="*/ 8496299 w 9144299"/>
              <a:gd name="connsiteY3" fmla="*/ 395981 h 1223962"/>
              <a:gd name="connsiteX4" fmla="*/ 9144299 w 9144299"/>
              <a:gd name="connsiteY4" fmla="*/ 611981 h 1223962"/>
              <a:gd name="connsiteX5" fmla="*/ 8496299 w 9144299"/>
              <a:gd name="connsiteY5" fmla="*/ 827981 h 1223962"/>
              <a:gd name="connsiteX6" fmla="*/ 8496299 w 9144299"/>
              <a:gd name="connsiteY6" fmla="*/ 1019964 h 1223962"/>
              <a:gd name="connsiteX7" fmla="*/ 8292301 w 9144299"/>
              <a:gd name="connsiteY7" fmla="*/ 1223962 h 1223962"/>
              <a:gd name="connsiteX8" fmla="*/ 203998 w 9144299"/>
              <a:gd name="connsiteY8" fmla="*/ 1223962 h 1223962"/>
              <a:gd name="connsiteX9" fmla="*/ 0 w 9144299"/>
              <a:gd name="connsiteY9" fmla="*/ 1019964 h 1223962"/>
              <a:gd name="connsiteX10" fmla="*/ 0 w 9144299"/>
              <a:gd name="connsiteY10" fmla="*/ 203998 h 1223962"/>
              <a:gd name="connsiteX11" fmla="*/ 203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203998" y="0"/>
                </a:moveTo>
                <a:lnTo>
                  <a:pt x="8292301" y="0"/>
                </a:lnTo>
                <a:cubicBezTo>
                  <a:pt x="8404966" y="0"/>
                  <a:pt x="8496299" y="91333"/>
                  <a:pt x="8496299" y="203998"/>
                </a:cubicBezTo>
                <a:lnTo>
                  <a:pt x="8496299" y="395981"/>
                </a:lnTo>
                <a:lnTo>
                  <a:pt x="9144299" y="611981"/>
                </a:lnTo>
                <a:lnTo>
                  <a:pt x="8496299" y="827981"/>
                </a:lnTo>
                <a:lnTo>
                  <a:pt x="8496299" y="1019964"/>
                </a:lnTo>
                <a:cubicBezTo>
                  <a:pt x="8496299" y="1132629"/>
                  <a:pt x="8404966" y="1223962"/>
                  <a:pt x="8292301"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3" name="テキスト プレースホルダー 5">
            <a:extLst>
              <a:ext uri="{FF2B5EF4-FFF2-40B4-BE49-F238E27FC236}">
                <a16:creationId xmlns:a16="http://schemas.microsoft.com/office/drawing/2014/main" id="{A865988D-2602-4786-BE7B-3C35C292F738}"/>
              </a:ext>
            </a:extLst>
          </p:cNvPr>
          <p:cNvSpPr>
            <a:spLocks noGrp="1"/>
          </p:cNvSpPr>
          <p:nvPr>
            <p:ph type="body" sz="quarter" idx="20"/>
          </p:nvPr>
        </p:nvSpPr>
        <p:spPr>
          <a:xfrm>
            <a:off x="1199936" y="335327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4" name="図プレースホルダー 15">
            <a:extLst>
              <a:ext uri="{FF2B5EF4-FFF2-40B4-BE49-F238E27FC236}">
                <a16:creationId xmlns:a16="http://schemas.microsoft.com/office/drawing/2014/main" id="{1658F650-884C-487D-919D-CEA4CDF86770}"/>
              </a:ext>
            </a:extLst>
          </p:cNvPr>
          <p:cNvSpPr>
            <a:spLocks noGrp="1"/>
          </p:cNvSpPr>
          <p:nvPr>
            <p:ph type="pic" sz="quarter" idx="26"/>
          </p:nvPr>
        </p:nvSpPr>
        <p:spPr>
          <a:xfrm>
            <a:off x="10128254" y="2993303"/>
            <a:ext cx="1223961" cy="1223961"/>
          </a:xfrm>
        </p:spPr>
        <p:txBody>
          <a:bodyPr/>
          <a:lstStyle/>
          <a:p>
            <a:endParaRPr kumimoji="1" lang="ja-JP" altLang="en-US" dirty="0"/>
          </a:p>
        </p:txBody>
      </p:sp>
      <p:sp>
        <p:nvSpPr>
          <p:cNvPr id="50" name="フリーフォーム: 図形 49">
            <a:extLst>
              <a:ext uri="{FF2B5EF4-FFF2-40B4-BE49-F238E27FC236}">
                <a16:creationId xmlns:a16="http://schemas.microsoft.com/office/drawing/2014/main" id="{D9301186-AD56-41CF-BEEA-52D54B2021E2}"/>
              </a:ext>
            </a:extLst>
          </p:cNvPr>
          <p:cNvSpPr/>
          <p:nvPr userDrawn="1"/>
        </p:nvSpPr>
        <p:spPr>
          <a:xfrm>
            <a:off x="2207913" y="4506188"/>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1" name="テキスト プレースホルダー 5">
            <a:extLst>
              <a:ext uri="{FF2B5EF4-FFF2-40B4-BE49-F238E27FC236}">
                <a16:creationId xmlns:a16="http://schemas.microsoft.com/office/drawing/2014/main" id="{AB71E70D-2621-40BA-AE06-DCD960ED4905}"/>
              </a:ext>
            </a:extLst>
          </p:cNvPr>
          <p:cNvSpPr>
            <a:spLocks noGrp="1"/>
          </p:cNvSpPr>
          <p:nvPr>
            <p:ph type="body" sz="quarter" idx="25"/>
          </p:nvPr>
        </p:nvSpPr>
        <p:spPr>
          <a:xfrm>
            <a:off x="3216063" y="486616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52" name="図プレースホルダー 15">
            <a:extLst>
              <a:ext uri="{FF2B5EF4-FFF2-40B4-BE49-F238E27FC236}">
                <a16:creationId xmlns:a16="http://schemas.microsoft.com/office/drawing/2014/main" id="{C9682F93-21F1-4F0E-A031-5D8561A7574C}"/>
              </a:ext>
            </a:extLst>
          </p:cNvPr>
          <p:cNvSpPr>
            <a:spLocks noGrp="1"/>
          </p:cNvSpPr>
          <p:nvPr>
            <p:ph type="pic" sz="quarter" idx="27"/>
          </p:nvPr>
        </p:nvSpPr>
        <p:spPr>
          <a:xfrm>
            <a:off x="839790" y="4506193"/>
            <a:ext cx="1223961" cy="1223961"/>
          </a:xfrm>
        </p:spPr>
        <p:txBody>
          <a:bodyPr/>
          <a:lstStyle/>
          <a:p>
            <a:endParaRPr kumimoji="1" lang="ja-JP" altLang="en-US" dirty="0"/>
          </a:p>
        </p:txBody>
      </p:sp>
    </p:spTree>
    <p:extLst>
      <p:ext uri="{BB962C8B-B14F-4D97-AF65-F5344CB8AC3E}">
        <p14:creationId xmlns:p14="http://schemas.microsoft.com/office/powerpoint/2010/main" val="264818697"/>
      </p:ext>
    </p:extLst>
  </p:cSld>
  <p:clrMapOvr>
    <a:masterClrMapping/>
  </p:clrMapOvr>
  <p:extLst>
    <p:ext uri="{DCECCB84-F9BA-43D5-87BE-67443E8EF086}">
      <p15:sldGuideLst xmlns:p15="http://schemas.microsoft.com/office/powerpoint/2012/main">
        <p15:guide id="3" pos="1300" userDrawn="1">
          <p15:clr>
            <a:srgbClr val="9FCC3B"/>
          </p15:clr>
        </p15:guide>
        <p15:guide id="11" orient="horz" pos="4320" userDrawn="1">
          <p15:clr>
            <a:srgbClr val="9FCC3B"/>
          </p15:clr>
        </p15:guide>
        <p15:guide id="14" orient="horz" pos="3612" userDrawn="1">
          <p15:clr>
            <a:srgbClr val="9FCC3B"/>
          </p15:clr>
        </p15:guide>
        <p15:guide id="15" orient="horz" pos="935" userDrawn="1">
          <p15:clr>
            <a:srgbClr val="9FCC3B"/>
          </p15:clr>
        </p15:guide>
        <p15:guide id="16" pos="529" userDrawn="1">
          <p15:clr>
            <a:srgbClr val="9FCC3B"/>
          </p15:clr>
        </p15:guide>
        <p15:guide id="17" pos="7151" userDrawn="1">
          <p15:clr>
            <a:srgbClr val="9FCC3B"/>
          </p15:clr>
        </p15:guide>
        <p15:guide id="18" orient="horz" pos="2840" userDrawn="1">
          <p15:clr>
            <a:srgbClr val="9FCC3B"/>
          </p15:clr>
        </p15:guide>
        <p15:guide id="19" orient="horz" pos="1706" userDrawn="1">
          <p15:clr>
            <a:srgbClr val="9FCC3B"/>
          </p15:clr>
        </p15:guide>
        <p15:guide id="20" orient="horz" pos="1888" userDrawn="1">
          <p15:clr>
            <a:srgbClr val="9FCC3B"/>
          </p15:clr>
        </p15:guide>
        <p15:guide id="21" orient="horz" pos="2659" userDrawn="1">
          <p15:clr>
            <a:srgbClr val="9FCC3B"/>
          </p15:clr>
        </p15:guide>
        <p15:guide id="23" pos="6380" userDrawn="1">
          <p15:clr>
            <a:srgbClr val="9FCC3B"/>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 吹き出し（3人）B">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4-6 </a:t>
            </a:r>
            <a:r>
              <a:rPr kumimoji="1" lang="ja-JP" altLang="en-US" dirty="0"/>
              <a:t>吹き出し（</a:t>
            </a:r>
            <a:r>
              <a:rPr kumimoji="1" lang="en-US" altLang="ja-JP" dirty="0"/>
              <a:t>3</a:t>
            </a:r>
            <a:r>
              <a:rPr kumimoji="1" lang="ja-JP" altLang="en-US" dirty="0"/>
              <a:t>人）</a:t>
            </a:r>
            <a:r>
              <a:rPr kumimoji="1" lang="en-US" altLang="ja-JP" dirty="0"/>
              <a:t>B</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45" name="フリーフォーム: 図形 44">
            <a:extLst>
              <a:ext uri="{FF2B5EF4-FFF2-40B4-BE49-F238E27FC236}">
                <a16:creationId xmlns:a16="http://schemas.microsoft.com/office/drawing/2014/main" id="{643830D1-861C-4333-9C99-78060CBCEF81}"/>
              </a:ext>
            </a:extLst>
          </p:cNvPr>
          <p:cNvSpPr/>
          <p:nvPr userDrawn="1"/>
        </p:nvSpPr>
        <p:spPr>
          <a:xfrm>
            <a:off x="839789" y="1484311"/>
            <a:ext cx="9144299" cy="1223962"/>
          </a:xfrm>
          <a:custGeom>
            <a:avLst/>
            <a:gdLst>
              <a:gd name="connsiteX0" fmla="*/ 203998 w 9144298"/>
              <a:gd name="connsiteY0" fmla="*/ 0 h 1223962"/>
              <a:gd name="connsiteX1" fmla="*/ 8292302 w 9144298"/>
              <a:gd name="connsiteY1" fmla="*/ 0 h 1223962"/>
              <a:gd name="connsiteX2" fmla="*/ 8496300 w 9144298"/>
              <a:gd name="connsiteY2" fmla="*/ 203998 h 1223962"/>
              <a:gd name="connsiteX3" fmla="*/ 8496300 w 9144298"/>
              <a:gd name="connsiteY3" fmla="*/ 395982 h 1223962"/>
              <a:gd name="connsiteX4" fmla="*/ 9144298 w 9144298"/>
              <a:gd name="connsiteY4" fmla="*/ 611981 h 1223962"/>
              <a:gd name="connsiteX5" fmla="*/ 8496300 w 9144298"/>
              <a:gd name="connsiteY5" fmla="*/ 827980 h 1223962"/>
              <a:gd name="connsiteX6" fmla="*/ 8496300 w 9144298"/>
              <a:gd name="connsiteY6" fmla="*/ 1019964 h 1223962"/>
              <a:gd name="connsiteX7" fmla="*/ 8292302 w 9144298"/>
              <a:gd name="connsiteY7" fmla="*/ 1223962 h 1223962"/>
              <a:gd name="connsiteX8" fmla="*/ 203998 w 9144298"/>
              <a:gd name="connsiteY8" fmla="*/ 1223962 h 1223962"/>
              <a:gd name="connsiteX9" fmla="*/ 0 w 9144298"/>
              <a:gd name="connsiteY9" fmla="*/ 1019964 h 1223962"/>
              <a:gd name="connsiteX10" fmla="*/ 0 w 9144298"/>
              <a:gd name="connsiteY10" fmla="*/ 203998 h 1223962"/>
              <a:gd name="connsiteX11" fmla="*/ 203998 w 9144298"/>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8" h="1223962">
                <a:moveTo>
                  <a:pt x="203998" y="0"/>
                </a:moveTo>
                <a:lnTo>
                  <a:pt x="8292302" y="0"/>
                </a:lnTo>
                <a:cubicBezTo>
                  <a:pt x="8404967" y="0"/>
                  <a:pt x="8496300" y="91333"/>
                  <a:pt x="8496300" y="203998"/>
                </a:cubicBezTo>
                <a:lnTo>
                  <a:pt x="8496300" y="395982"/>
                </a:lnTo>
                <a:lnTo>
                  <a:pt x="9144298" y="611981"/>
                </a:lnTo>
                <a:lnTo>
                  <a:pt x="8496300" y="827980"/>
                </a:lnTo>
                <a:lnTo>
                  <a:pt x="8496300" y="1019964"/>
                </a:lnTo>
                <a:cubicBezTo>
                  <a:pt x="8496300" y="1132629"/>
                  <a:pt x="8404967" y="1223962"/>
                  <a:pt x="8292302"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6" name="テキスト プレースホルダー 5">
            <a:extLst>
              <a:ext uri="{FF2B5EF4-FFF2-40B4-BE49-F238E27FC236}">
                <a16:creationId xmlns:a16="http://schemas.microsoft.com/office/drawing/2014/main" id="{F4C52556-9E1D-4211-8B27-4BC4054F8D3D}"/>
              </a:ext>
            </a:extLst>
          </p:cNvPr>
          <p:cNvSpPr>
            <a:spLocks noGrp="1"/>
          </p:cNvSpPr>
          <p:nvPr>
            <p:ph type="body" sz="quarter" idx="18"/>
          </p:nvPr>
        </p:nvSpPr>
        <p:spPr>
          <a:xfrm>
            <a:off x="1199939" y="1844292"/>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7" name="図プレースホルダー 15">
            <a:extLst>
              <a:ext uri="{FF2B5EF4-FFF2-40B4-BE49-F238E27FC236}">
                <a16:creationId xmlns:a16="http://schemas.microsoft.com/office/drawing/2014/main" id="{1EA5AE20-04AA-46AA-9FA0-76FBCE292ACE}"/>
              </a:ext>
            </a:extLst>
          </p:cNvPr>
          <p:cNvSpPr>
            <a:spLocks noGrp="1"/>
          </p:cNvSpPr>
          <p:nvPr>
            <p:ph type="pic" sz="quarter" idx="19"/>
          </p:nvPr>
        </p:nvSpPr>
        <p:spPr>
          <a:xfrm>
            <a:off x="10128254" y="1484315"/>
            <a:ext cx="1223961" cy="1223961"/>
          </a:xfrm>
        </p:spPr>
        <p:txBody>
          <a:bodyPr/>
          <a:lstStyle/>
          <a:p>
            <a:endParaRPr kumimoji="1" lang="ja-JP" altLang="en-US" dirty="0"/>
          </a:p>
        </p:txBody>
      </p:sp>
      <p:sp>
        <p:nvSpPr>
          <p:cNvPr id="48" name="フリーフォーム: 図形 47">
            <a:extLst>
              <a:ext uri="{FF2B5EF4-FFF2-40B4-BE49-F238E27FC236}">
                <a16:creationId xmlns:a16="http://schemas.microsoft.com/office/drawing/2014/main" id="{6264AA24-8F26-4387-800E-564392DF6F62}"/>
              </a:ext>
            </a:extLst>
          </p:cNvPr>
          <p:cNvSpPr/>
          <p:nvPr userDrawn="1"/>
        </p:nvSpPr>
        <p:spPr>
          <a:xfrm>
            <a:off x="2207913" y="2993298"/>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9" name="テキスト プレースホルダー 5">
            <a:extLst>
              <a:ext uri="{FF2B5EF4-FFF2-40B4-BE49-F238E27FC236}">
                <a16:creationId xmlns:a16="http://schemas.microsoft.com/office/drawing/2014/main" id="{09C29BF7-8329-402C-B7CA-7BEC4EE35173}"/>
              </a:ext>
            </a:extLst>
          </p:cNvPr>
          <p:cNvSpPr>
            <a:spLocks noGrp="1"/>
          </p:cNvSpPr>
          <p:nvPr>
            <p:ph type="body" sz="quarter" idx="14"/>
          </p:nvPr>
        </p:nvSpPr>
        <p:spPr>
          <a:xfrm>
            <a:off x="3216063" y="335327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54" name="図プレースホルダー 15">
            <a:extLst>
              <a:ext uri="{FF2B5EF4-FFF2-40B4-BE49-F238E27FC236}">
                <a16:creationId xmlns:a16="http://schemas.microsoft.com/office/drawing/2014/main" id="{7CD8DFA6-5129-48F2-9D90-91B80F843F9F}"/>
              </a:ext>
            </a:extLst>
          </p:cNvPr>
          <p:cNvSpPr>
            <a:spLocks noGrp="1"/>
          </p:cNvSpPr>
          <p:nvPr>
            <p:ph type="pic" sz="quarter" idx="21"/>
          </p:nvPr>
        </p:nvSpPr>
        <p:spPr>
          <a:xfrm>
            <a:off x="839790" y="2993303"/>
            <a:ext cx="1223961" cy="1223961"/>
          </a:xfrm>
        </p:spPr>
        <p:txBody>
          <a:bodyPr/>
          <a:lstStyle/>
          <a:p>
            <a:endParaRPr kumimoji="1" lang="ja-JP" altLang="en-US" dirty="0"/>
          </a:p>
        </p:txBody>
      </p:sp>
      <p:sp>
        <p:nvSpPr>
          <p:cNvPr id="55" name="フリーフォーム: 図形 54">
            <a:extLst>
              <a:ext uri="{FF2B5EF4-FFF2-40B4-BE49-F238E27FC236}">
                <a16:creationId xmlns:a16="http://schemas.microsoft.com/office/drawing/2014/main" id="{E50E4A46-99BF-47B6-971B-2F9CB39547B6}"/>
              </a:ext>
            </a:extLst>
          </p:cNvPr>
          <p:cNvSpPr/>
          <p:nvPr userDrawn="1"/>
        </p:nvSpPr>
        <p:spPr>
          <a:xfrm>
            <a:off x="839789" y="4506188"/>
            <a:ext cx="9144299" cy="1223962"/>
          </a:xfrm>
          <a:custGeom>
            <a:avLst/>
            <a:gdLst>
              <a:gd name="connsiteX0" fmla="*/ 203998 w 9144299"/>
              <a:gd name="connsiteY0" fmla="*/ 0 h 1223962"/>
              <a:gd name="connsiteX1" fmla="*/ 8292301 w 9144299"/>
              <a:gd name="connsiteY1" fmla="*/ 0 h 1223962"/>
              <a:gd name="connsiteX2" fmla="*/ 8496299 w 9144299"/>
              <a:gd name="connsiteY2" fmla="*/ 203998 h 1223962"/>
              <a:gd name="connsiteX3" fmla="*/ 8496299 w 9144299"/>
              <a:gd name="connsiteY3" fmla="*/ 395981 h 1223962"/>
              <a:gd name="connsiteX4" fmla="*/ 9144299 w 9144299"/>
              <a:gd name="connsiteY4" fmla="*/ 611981 h 1223962"/>
              <a:gd name="connsiteX5" fmla="*/ 8496299 w 9144299"/>
              <a:gd name="connsiteY5" fmla="*/ 827981 h 1223962"/>
              <a:gd name="connsiteX6" fmla="*/ 8496299 w 9144299"/>
              <a:gd name="connsiteY6" fmla="*/ 1019964 h 1223962"/>
              <a:gd name="connsiteX7" fmla="*/ 8292301 w 9144299"/>
              <a:gd name="connsiteY7" fmla="*/ 1223962 h 1223962"/>
              <a:gd name="connsiteX8" fmla="*/ 203998 w 9144299"/>
              <a:gd name="connsiteY8" fmla="*/ 1223962 h 1223962"/>
              <a:gd name="connsiteX9" fmla="*/ 0 w 9144299"/>
              <a:gd name="connsiteY9" fmla="*/ 1019964 h 1223962"/>
              <a:gd name="connsiteX10" fmla="*/ 0 w 9144299"/>
              <a:gd name="connsiteY10" fmla="*/ 203998 h 1223962"/>
              <a:gd name="connsiteX11" fmla="*/ 203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203998" y="0"/>
                </a:moveTo>
                <a:lnTo>
                  <a:pt x="8292301" y="0"/>
                </a:lnTo>
                <a:cubicBezTo>
                  <a:pt x="8404966" y="0"/>
                  <a:pt x="8496299" y="91333"/>
                  <a:pt x="8496299" y="203998"/>
                </a:cubicBezTo>
                <a:lnTo>
                  <a:pt x="8496299" y="395981"/>
                </a:lnTo>
                <a:lnTo>
                  <a:pt x="9144299" y="611981"/>
                </a:lnTo>
                <a:lnTo>
                  <a:pt x="8496299" y="827981"/>
                </a:lnTo>
                <a:lnTo>
                  <a:pt x="8496299" y="1019964"/>
                </a:lnTo>
                <a:cubicBezTo>
                  <a:pt x="8496299" y="1132629"/>
                  <a:pt x="8404966" y="1223962"/>
                  <a:pt x="8292301"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6" name="テキスト プレースホルダー 5">
            <a:extLst>
              <a:ext uri="{FF2B5EF4-FFF2-40B4-BE49-F238E27FC236}">
                <a16:creationId xmlns:a16="http://schemas.microsoft.com/office/drawing/2014/main" id="{00697A78-D0B8-416F-9805-C764448914CE}"/>
              </a:ext>
            </a:extLst>
          </p:cNvPr>
          <p:cNvSpPr>
            <a:spLocks noGrp="1"/>
          </p:cNvSpPr>
          <p:nvPr>
            <p:ph type="body" sz="quarter" idx="20"/>
          </p:nvPr>
        </p:nvSpPr>
        <p:spPr>
          <a:xfrm>
            <a:off x="1199936" y="486616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61" name="図プレースホルダー 15">
            <a:extLst>
              <a:ext uri="{FF2B5EF4-FFF2-40B4-BE49-F238E27FC236}">
                <a16:creationId xmlns:a16="http://schemas.microsoft.com/office/drawing/2014/main" id="{0D59C03E-0305-4272-958D-B00A5584BF4F}"/>
              </a:ext>
            </a:extLst>
          </p:cNvPr>
          <p:cNvSpPr>
            <a:spLocks noGrp="1"/>
          </p:cNvSpPr>
          <p:nvPr>
            <p:ph type="pic" sz="quarter" idx="22"/>
          </p:nvPr>
        </p:nvSpPr>
        <p:spPr>
          <a:xfrm>
            <a:off x="10128254" y="4506193"/>
            <a:ext cx="1223961" cy="1223961"/>
          </a:xfrm>
        </p:spPr>
        <p:txBody>
          <a:bodyPr/>
          <a:lstStyle/>
          <a:p>
            <a:endParaRPr kumimoji="1" lang="ja-JP" altLang="en-US" dirty="0"/>
          </a:p>
        </p:txBody>
      </p:sp>
    </p:spTree>
    <p:extLst>
      <p:ext uri="{BB962C8B-B14F-4D97-AF65-F5344CB8AC3E}">
        <p14:creationId xmlns:p14="http://schemas.microsoft.com/office/powerpoint/2010/main" val="1725634795"/>
      </p:ext>
    </p:extLst>
  </p:cSld>
  <p:clrMapOvr>
    <a:masterClrMapping/>
  </p:clrMapOvr>
  <p:extLst>
    <p:ext uri="{DCECCB84-F9BA-43D5-87BE-67443E8EF086}">
      <p15:sldGuideLst xmlns:p15="http://schemas.microsoft.com/office/powerpoint/2012/main">
        <p15:guide id="3" pos="1300" userDrawn="1">
          <p15:clr>
            <a:srgbClr val="9FCC3B"/>
          </p15:clr>
        </p15:guide>
        <p15:guide id="11" orient="horz" pos="4320" userDrawn="1">
          <p15:clr>
            <a:srgbClr val="9FCC3B"/>
          </p15:clr>
        </p15:guide>
        <p15:guide id="14" orient="horz" pos="3612" userDrawn="1">
          <p15:clr>
            <a:srgbClr val="9FCC3B"/>
          </p15:clr>
        </p15:guide>
        <p15:guide id="15" orient="horz" pos="935" userDrawn="1">
          <p15:clr>
            <a:srgbClr val="9FCC3B"/>
          </p15:clr>
        </p15:guide>
        <p15:guide id="16" pos="529" userDrawn="1">
          <p15:clr>
            <a:srgbClr val="9FCC3B"/>
          </p15:clr>
        </p15:guide>
        <p15:guide id="17" pos="7151" userDrawn="1">
          <p15:clr>
            <a:srgbClr val="9FCC3B"/>
          </p15:clr>
        </p15:guide>
        <p15:guide id="18" orient="horz" pos="2840" userDrawn="1">
          <p15:clr>
            <a:srgbClr val="9FCC3B"/>
          </p15:clr>
        </p15:guide>
        <p15:guide id="19" orient="horz" pos="1706" userDrawn="1">
          <p15:clr>
            <a:srgbClr val="9FCC3B"/>
          </p15:clr>
        </p15:guide>
        <p15:guide id="20" orient="horz" pos="1888" userDrawn="1">
          <p15:clr>
            <a:srgbClr val="9FCC3B"/>
          </p15:clr>
        </p15:guide>
        <p15:guide id="21" orient="horz" pos="2659" userDrawn="1">
          <p15:clr>
            <a:srgbClr val="9FCC3B"/>
          </p15:clr>
        </p15:guide>
        <p15:guide id="23" pos="6380" userDrawn="1">
          <p15:clr>
            <a:srgbClr val="9FCC3B"/>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7 吹き出し（3人）C">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4-7 </a:t>
            </a:r>
            <a:r>
              <a:rPr kumimoji="1" lang="ja-JP" altLang="en-US" dirty="0"/>
              <a:t>吹き出し（</a:t>
            </a:r>
            <a:r>
              <a:rPr kumimoji="1" lang="en-US" altLang="ja-JP" dirty="0"/>
              <a:t>3</a:t>
            </a:r>
            <a:r>
              <a:rPr kumimoji="1" lang="ja-JP" altLang="en-US" dirty="0"/>
              <a:t>人）</a:t>
            </a:r>
            <a:r>
              <a:rPr kumimoji="1" lang="en-US" altLang="ja-JP" dirty="0"/>
              <a:t>C</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32" name="フリーフォーム: 図形 31">
            <a:extLst>
              <a:ext uri="{FF2B5EF4-FFF2-40B4-BE49-F238E27FC236}">
                <a16:creationId xmlns:a16="http://schemas.microsoft.com/office/drawing/2014/main" id="{EEF6D25C-4858-420A-A409-6D00A95165C5}"/>
              </a:ext>
            </a:extLst>
          </p:cNvPr>
          <p:cNvSpPr/>
          <p:nvPr userDrawn="1"/>
        </p:nvSpPr>
        <p:spPr>
          <a:xfrm>
            <a:off x="2207911" y="1484313"/>
            <a:ext cx="7128176" cy="2232000"/>
          </a:xfrm>
          <a:custGeom>
            <a:avLst/>
            <a:gdLst>
              <a:gd name="connsiteX0" fmla="*/ 1020006 w 7128176"/>
              <a:gd name="connsiteY0" fmla="*/ 0 h 2232000"/>
              <a:gd name="connsiteX1" fmla="*/ 6756169 w 7128176"/>
              <a:gd name="connsiteY1" fmla="*/ 0 h 2232000"/>
              <a:gd name="connsiteX2" fmla="*/ 7128176 w 7128176"/>
              <a:gd name="connsiteY2" fmla="*/ 372007 h 2232000"/>
              <a:gd name="connsiteX3" fmla="*/ 7128176 w 7128176"/>
              <a:gd name="connsiteY3" fmla="*/ 1859993 h 2232000"/>
              <a:gd name="connsiteX4" fmla="*/ 6756169 w 7128176"/>
              <a:gd name="connsiteY4" fmla="*/ 2232000 h 2232000"/>
              <a:gd name="connsiteX5" fmla="*/ 1020006 w 7128176"/>
              <a:gd name="connsiteY5" fmla="*/ 2232000 h 2232000"/>
              <a:gd name="connsiteX6" fmla="*/ 647999 w 7128176"/>
              <a:gd name="connsiteY6" fmla="*/ 1859993 h 2232000"/>
              <a:gd name="connsiteX7" fmla="*/ 647999 w 7128176"/>
              <a:gd name="connsiteY7" fmla="*/ 1584526 h 2232000"/>
              <a:gd name="connsiteX8" fmla="*/ 0 w 7128176"/>
              <a:gd name="connsiteY8" fmla="*/ 1368526 h 2232000"/>
              <a:gd name="connsiteX9" fmla="*/ 647999 w 7128176"/>
              <a:gd name="connsiteY9" fmla="*/ 1152526 h 2232000"/>
              <a:gd name="connsiteX10" fmla="*/ 647999 w 7128176"/>
              <a:gd name="connsiteY10" fmla="*/ 372007 h 2232000"/>
              <a:gd name="connsiteX11" fmla="*/ 1020006 w 7128176"/>
              <a:gd name="connsiteY11"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176" h="2232000">
                <a:moveTo>
                  <a:pt x="1020006" y="0"/>
                </a:moveTo>
                <a:lnTo>
                  <a:pt x="6756169" y="0"/>
                </a:lnTo>
                <a:cubicBezTo>
                  <a:pt x="6961623" y="0"/>
                  <a:pt x="7128176" y="166553"/>
                  <a:pt x="7128176" y="372007"/>
                </a:cubicBezTo>
                <a:lnTo>
                  <a:pt x="7128176" y="1859993"/>
                </a:lnTo>
                <a:cubicBezTo>
                  <a:pt x="7128176" y="2065447"/>
                  <a:pt x="6961623" y="2232000"/>
                  <a:pt x="6756169" y="2232000"/>
                </a:cubicBezTo>
                <a:lnTo>
                  <a:pt x="1020006" y="2232000"/>
                </a:lnTo>
                <a:cubicBezTo>
                  <a:pt x="814552" y="2232000"/>
                  <a:pt x="647999" y="2065447"/>
                  <a:pt x="647999" y="1859993"/>
                </a:cubicBezTo>
                <a:lnTo>
                  <a:pt x="647999" y="1584526"/>
                </a:lnTo>
                <a:lnTo>
                  <a:pt x="0" y="1368526"/>
                </a:lnTo>
                <a:lnTo>
                  <a:pt x="647999" y="1152526"/>
                </a:lnTo>
                <a:lnTo>
                  <a:pt x="647999" y="372007"/>
                </a:lnTo>
                <a:cubicBezTo>
                  <a:pt x="647999" y="166553"/>
                  <a:pt x="814552" y="0"/>
                  <a:pt x="1020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3" name="テキスト プレースホルダー 5">
            <a:extLst>
              <a:ext uri="{FF2B5EF4-FFF2-40B4-BE49-F238E27FC236}">
                <a16:creationId xmlns:a16="http://schemas.microsoft.com/office/drawing/2014/main" id="{3E4F6833-C816-4000-B63B-673EC4411B8B}"/>
              </a:ext>
            </a:extLst>
          </p:cNvPr>
          <p:cNvSpPr>
            <a:spLocks noGrp="1"/>
          </p:cNvSpPr>
          <p:nvPr>
            <p:ph type="body" sz="quarter" idx="14"/>
          </p:nvPr>
        </p:nvSpPr>
        <p:spPr>
          <a:xfrm>
            <a:off x="3215999" y="1844313"/>
            <a:ext cx="5760000" cy="1512000"/>
          </a:xfrm>
        </p:spPr>
        <p:txBody>
          <a:bodyPr anchor="ctr"/>
          <a:lstStyle>
            <a:lvl1pPr algn="ctr">
              <a:defRPr/>
            </a:lvl1pPr>
          </a:lstStyle>
          <a:p>
            <a:pPr lvl="0"/>
            <a:r>
              <a:rPr kumimoji="1" lang="ja-JP" altLang="en-US" dirty="0"/>
              <a:t>マスター テキストの書式設定</a:t>
            </a:r>
          </a:p>
        </p:txBody>
      </p:sp>
      <p:sp>
        <p:nvSpPr>
          <p:cNvPr id="35" name="図プレースホルダー 15">
            <a:extLst>
              <a:ext uri="{FF2B5EF4-FFF2-40B4-BE49-F238E27FC236}">
                <a16:creationId xmlns:a16="http://schemas.microsoft.com/office/drawing/2014/main" id="{68C9A27E-8D91-4596-93E4-C4878FB41F2B}"/>
              </a:ext>
            </a:extLst>
          </p:cNvPr>
          <p:cNvSpPr>
            <a:spLocks noGrp="1"/>
          </p:cNvSpPr>
          <p:nvPr>
            <p:ph type="pic" sz="quarter" idx="22"/>
          </p:nvPr>
        </p:nvSpPr>
        <p:spPr>
          <a:xfrm>
            <a:off x="839789" y="2492353"/>
            <a:ext cx="1223963" cy="1223960"/>
          </a:xfrm>
        </p:spPr>
        <p:txBody>
          <a:bodyPr/>
          <a:lstStyle/>
          <a:p>
            <a:endParaRPr kumimoji="1" lang="ja-JP" altLang="en-US" dirty="0"/>
          </a:p>
        </p:txBody>
      </p:sp>
      <p:sp>
        <p:nvSpPr>
          <p:cNvPr id="36" name="フリーフォーム: 図形 35">
            <a:extLst>
              <a:ext uri="{FF2B5EF4-FFF2-40B4-BE49-F238E27FC236}">
                <a16:creationId xmlns:a16="http://schemas.microsoft.com/office/drawing/2014/main" id="{B87CC77B-C096-4D3C-9A9B-F28124E1E84C}"/>
              </a:ext>
            </a:extLst>
          </p:cNvPr>
          <p:cNvSpPr/>
          <p:nvPr userDrawn="1"/>
        </p:nvSpPr>
        <p:spPr>
          <a:xfrm rot="5400000">
            <a:off x="1667052" y="2818426"/>
            <a:ext cx="1728000" cy="4103255"/>
          </a:xfrm>
          <a:custGeom>
            <a:avLst/>
            <a:gdLst>
              <a:gd name="connsiteX0" fmla="*/ 0 w 1728000"/>
              <a:gd name="connsiteY0" fmla="*/ 3815248 h 4103254"/>
              <a:gd name="connsiteX1" fmla="*/ 0 w 1728000"/>
              <a:gd name="connsiteY1" fmla="*/ 936005 h 4103254"/>
              <a:gd name="connsiteX2" fmla="*/ 288006 w 1728000"/>
              <a:gd name="connsiteY2" fmla="*/ 647999 h 4103254"/>
              <a:gd name="connsiteX3" fmla="*/ 648001 w 1728000"/>
              <a:gd name="connsiteY3" fmla="*/ 647999 h 4103254"/>
              <a:gd name="connsiteX4" fmla="*/ 864000 w 1728000"/>
              <a:gd name="connsiteY4" fmla="*/ 0 h 4103254"/>
              <a:gd name="connsiteX5" fmla="*/ 1080000 w 1728000"/>
              <a:gd name="connsiteY5" fmla="*/ 647999 h 4103254"/>
              <a:gd name="connsiteX6" fmla="*/ 1439994 w 1728000"/>
              <a:gd name="connsiteY6" fmla="*/ 647999 h 4103254"/>
              <a:gd name="connsiteX7" fmla="*/ 1728000 w 1728000"/>
              <a:gd name="connsiteY7" fmla="*/ 936005 h 4103254"/>
              <a:gd name="connsiteX8" fmla="*/ 1728000 w 1728000"/>
              <a:gd name="connsiteY8" fmla="*/ 3815248 h 4103254"/>
              <a:gd name="connsiteX9" fmla="*/ 1439994 w 1728000"/>
              <a:gd name="connsiteY9" fmla="*/ 4103254 h 4103254"/>
              <a:gd name="connsiteX10" fmla="*/ 288006 w 1728000"/>
              <a:gd name="connsiteY10" fmla="*/ 4103254 h 4103254"/>
              <a:gd name="connsiteX11" fmla="*/ 0 w 1728000"/>
              <a:gd name="connsiteY11" fmla="*/ 3815248 h 41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8000" h="4103254">
                <a:moveTo>
                  <a:pt x="0" y="3815248"/>
                </a:moveTo>
                <a:lnTo>
                  <a:pt x="0" y="936005"/>
                </a:lnTo>
                <a:cubicBezTo>
                  <a:pt x="0" y="776944"/>
                  <a:pt x="128945" y="647999"/>
                  <a:pt x="288006" y="647999"/>
                </a:cubicBezTo>
                <a:lnTo>
                  <a:pt x="648001" y="647999"/>
                </a:lnTo>
                <a:lnTo>
                  <a:pt x="864000" y="0"/>
                </a:lnTo>
                <a:lnTo>
                  <a:pt x="1080000" y="647999"/>
                </a:lnTo>
                <a:lnTo>
                  <a:pt x="1439994" y="647999"/>
                </a:lnTo>
                <a:cubicBezTo>
                  <a:pt x="1599055" y="647999"/>
                  <a:pt x="1728000" y="776944"/>
                  <a:pt x="1728000" y="936005"/>
                </a:cubicBezTo>
                <a:lnTo>
                  <a:pt x="1728000" y="3815248"/>
                </a:lnTo>
                <a:cubicBezTo>
                  <a:pt x="1728000" y="3974309"/>
                  <a:pt x="1599055" y="4103254"/>
                  <a:pt x="1439994" y="4103254"/>
                </a:cubicBezTo>
                <a:lnTo>
                  <a:pt x="288006" y="4103254"/>
                </a:lnTo>
                <a:cubicBezTo>
                  <a:pt x="128945" y="4103254"/>
                  <a:pt x="0" y="3974309"/>
                  <a:pt x="0" y="3815248"/>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7" name="テキスト プレースホルダー 5">
            <a:extLst>
              <a:ext uri="{FF2B5EF4-FFF2-40B4-BE49-F238E27FC236}">
                <a16:creationId xmlns:a16="http://schemas.microsoft.com/office/drawing/2014/main" id="{BA4E4D64-A056-4D69-A981-25BE455FED10}"/>
              </a:ext>
            </a:extLst>
          </p:cNvPr>
          <p:cNvSpPr>
            <a:spLocks noGrp="1"/>
          </p:cNvSpPr>
          <p:nvPr>
            <p:ph type="body" sz="quarter" idx="21"/>
          </p:nvPr>
        </p:nvSpPr>
        <p:spPr>
          <a:xfrm>
            <a:off x="839052"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9" name="図プレースホルダー 15">
            <a:extLst>
              <a:ext uri="{FF2B5EF4-FFF2-40B4-BE49-F238E27FC236}">
                <a16:creationId xmlns:a16="http://schemas.microsoft.com/office/drawing/2014/main" id="{35F140B5-8BA5-4B54-BCB7-39F111FFD5EF}"/>
              </a:ext>
            </a:extLst>
          </p:cNvPr>
          <p:cNvSpPr>
            <a:spLocks noGrp="1"/>
          </p:cNvSpPr>
          <p:nvPr>
            <p:ph type="pic" sz="quarter" idx="23"/>
          </p:nvPr>
        </p:nvSpPr>
        <p:spPr>
          <a:xfrm>
            <a:off x="4727577" y="4506190"/>
            <a:ext cx="1223963" cy="1223961"/>
          </a:xfrm>
        </p:spPr>
        <p:txBody>
          <a:bodyPr/>
          <a:lstStyle/>
          <a:p>
            <a:endParaRPr kumimoji="1" lang="ja-JP" altLang="en-US" dirty="0"/>
          </a:p>
        </p:txBody>
      </p:sp>
      <p:sp>
        <p:nvSpPr>
          <p:cNvPr id="40" name="フリーフォーム: 図形 39">
            <a:extLst>
              <a:ext uri="{FF2B5EF4-FFF2-40B4-BE49-F238E27FC236}">
                <a16:creationId xmlns:a16="http://schemas.microsoft.com/office/drawing/2014/main" id="{519CBA30-0213-409C-9AC2-0737421BF3BE}"/>
              </a:ext>
            </a:extLst>
          </p:cNvPr>
          <p:cNvSpPr/>
          <p:nvPr userDrawn="1"/>
        </p:nvSpPr>
        <p:spPr>
          <a:xfrm>
            <a:off x="7609324" y="4006050"/>
            <a:ext cx="4103253" cy="1728000"/>
          </a:xfrm>
          <a:custGeom>
            <a:avLst/>
            <a:gdLst>
              <a:gd name="connsiteX0" fmla="*/ 936006 w 4103253"/>
              <a:gd name="connsiteY0" fmla="*/ 0 h 1728000"/>
              <a:gd name="connsiteX1" fmla="*/ 3815247 w 4103253"/>
              <a:gd name="connsiteY1" fmla="*/ 0 h 1728000"/>
              <a:gd name="connsiteX2" fmla="*/ 4103253 w 4103253"/>
              <a:gd name="connsiteY2" fmla="*/ 288006 h 1728000"/>
              <a:gd name="connsiteX3" fmla="*/ 4103253 w 4103253"/>
              <a:gd name="connsiteY3" fmla="*/ 1439994 h 1728000"/>
              <a:gd name="connsiteX4" fmla="*/ 3815247 w 4103253"/>
              <a:gd name="connsiteY4" fmla="*/ 1728000 h 1728000"/>
              <a:gd name="connsiteX5" fmla="*/ 936006 w 4103253"/>
              <a:gd name="connsiteY5" fmla="*/ 1728000 h 1728000"/>
              <a:gd name="connsiteX6" fmla="*/ 648000 w 4103253"/>
              <a:gd name="connsiteY6" fmla="*/ 1439994 h 1728000"/>
              <a:gd name="connsiteX7" fmla="*/ 648000 w 4103253"/>
              <a:gd name="connsiteY7" fmla="*/ 1080001 h 1728000"/>
              <a:gd name="connsiteX8" fmla="*/ 0 w 4103253"/>
              <a:gd name="connsiteY8" fmla="*/ 864001 h 1728000"/>
              <a:gd name="connsiteX9" fmla="*/ 648000 w 4103253"/>
              <a:gd name="connsiteY9" fmla="*/ 648001 h 1728000"/>
              <a:gd name="connsiteX10" fmla="*/ 648000 w 4103253"/>
              <a:gd name="connsiteY10" fmla="*/ 288006 h 1728000"/>
              <a:gd name="connsiteX11" fmla="*/ 936006 w 4103253"/>
              <a:gd name="connsiteY11"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3253" h="1728000">
                <a:moveTo>
                  <a:pt x="936006" y="0"/>
                </a:moveTo>
                <a:lnTo>
                  <a:pt x="3815247" y="0"/>
                </a:lnTo>
                <a:cubicBezTo>
                  <a:pt x="3974308" y="0"/>
                  <a:pt x="4103253" y="128945"/>
                  <a:pt x="4103253" y="288006"/>
                </a:cubicBezTo>
                <a:lnTo>
                  <a:pt x="4103253" y="1439994"/>
                </a:lnTo>
                <a:cubicBezTo>
                  <a:pt x="4103253" y="1599055"/>
                  <a:pt x="3974308" y="1728000"/>
                  <a:pt x="3815247" y="1728000"/>
                </a:cubicBezTo>
                <a:lnTo>
                  <a:pt x="936006" y="1728000"/>
                </a:lnTo>
                <a:cubicBezTo>
                  <a:pt x="776945" y="1728000"/>
                  <a:pt x="648000" y="1599055"/>
                  <a:pt x="648000" y="1439994"/>
                </a:cubicBezTo>
                <a:lnTo>
                  <a:pt x="648000" y="1080001"/>
                </a:lnTo>
                <a:lnTo>
                  <a:pt x="0" y="864001"/>
                </a:lnTo>
                <a:lnTo>
                  <a:pt x="648000" y="648001"/>
                </a:lnTo>
                <a:lnTo>
                  <a:pt x="648000" y="288006"/>
                </a:lnTo>
                <a:cubicBezTo>
                  <a:pt x="648000" y="128945"/>
                  <a:pt x="776945" y="0"/>
                  <a:pt x="936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41" name="テキスト プレースホルダー 5">
            <a:extLst>
              <a:ext uri="{FF2B5EF4-FFF2-40B4-BE49-F238E27FC236}">
                <a16:creationId xmlns:a16="http://schemas.microsoft.com/office/drawing/2014/main" id="{979535F6-3AA0-4AE3-BB39-9708C04813C9}"/>
              </a:ext>
            </a:extLst>
          </p:cNvPr>
          <p:cNvSpPr>
            <a:spLocks noGrp="1"/>
          </p:cNvSpPr>
          <p:nvPr>
            <p:ph type="body" sz="quarter" idx="20"/>
          </p:nvPr>
        </p:nvSpPr>
        <p:spPr>
          <a:xfrm>
            <a:off x="8616948"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3" name="図プレースホルダー 15">
            <a:extLst>
              <a:ext uri="{FF2B5EF4-FFF2-40B4-BE49-F238E27FC236}">
                <a16:creationId xmlns:a16="http://schemas.microsoft.com/office/drawing/2014/main" id="{BF32D64B-4433-45A2-BD7E-4C9104A6B94D}"/>
              </a:ext>
            </a:extLst>
          </p:cNvPr>
          <p:cNvSpPr>
            <a:spLocks noGrp="1"/>
          </p:cNvSpPr>
          <p:nvPr>
            <p:ph type="pic" sz="quarter" idx="24"/>
          </p:nvPr>
        </p:nvSpPr>
        <p:spPr>
          <a:xfrm>
            <a:off x="6240465" y="4508500"/>
            <a:ext cx="1223963" cy="1225550"/>
          </a:xfrm>
        </p:spPr>
        <p:txBody>
          <a:bodyPr/>
          <a:lstStyle/>
          <a:p>
            <a:endParaRPr kumimoji="1" lang="ja-JP" altLang="en-US" dirty="0"/>
          </a:p>
        </p:txBody>
      </p:sp>
    </p:spTree>
    <p:extLst>
      <p:ext uri="{BB962C8B-B14F-4D97-AF65-F5344CB8AC3E}">
        <p14:creationId xmlns:p14="http://schemas.microsoft.com/office/powerpoint/2010/main" val="1658399560"/>
      </p:ext>
    </p:extLst>
  </p:cSld>
  <p:clrMapOvr>
    <a:masterClrMapping/>
  </p:clrMapOvr>
  <p:extLst>
    <p:ext uri="{DCECCB84-F9BA-43D5-87BE-67443E8EF086}">
      <p15:sldGuideLst xmlns:p15="http://schemas.microsoft.com/office/powerpoint/2012/main">
        <p15:guide id="3" pos="3749" userDrawn="1">
          <p15:clr>
            <a:srgbClr val="9FCC3B"/>
          </p15:clr>
        </p15:guide>
        <p15:guide id="11" orient="horz" pos="4320" userDrawn="1">
          <p15:clr>
            <a:srgbClr val="9FCC3B"/>
          </p15:clr>
        </p15:guide>
        <p15:guide id="14" orient="horz" pos="3612" userDrawn="1">
          <p15:clr>
            <a:srgbClr val="9FCC3B"/>
          </p15:clr>
        </p15:guide>
        <p15:guide id="16" pos="2979" userDrawn="1">
          <p15:clr>
            <a:srgbClr val="9FCC3B"/>
          </p15:clr>
        </p15:guide>
        <p15:guide id="18" orient="horz" pos="2840" userDrawn="1">
          <p15:clr>
            <a:srgbClr val="9FCC3B"/>
          </p15:clr>
        </p15:guide>
        <p15:guide id="22" pos="3931" userDrawn="1">
          <p15:clr>
            <a:srgbClr val="9FCC3B"/>
          </p15:clr>
        </p15:guide>
        <p15:guide id="24" pos="4703" userDrawn="1">
          <p15:clr>
            <a:srgbClr val="9FCC3B"/>
          </p15:clr>
        </p15:guide>
        <p15:guide id="25" pos="529" userDrawn="1">
          <p15:clr>
            <a:srgbClr val="9FCC3B"/>
          </p15:clr>
        </p15:guide>
        <p15:guide id="28" pos="1300" userDrawn="1">
          <p15:clr>
            <a:srgbClr val="9FCC3B"/>
          </p15:clr>
        </p15:guide>
        <p15:guide id="29" orient="horz" pos="2341" userDrawn="1">
          <p15:clr>
            <a:srgbClr val="9FCC3B"/>
          </p15:clr>
        </p15:guide>
        <p15:guide id="30" orient="horz" pos="1570" userDrawn="1">
          <p15:clr>
            <a:srgbClr val="9FCC3B"/>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8 吹き出し（3人）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4-8 </a:t>
            </a:r>
            <a:r>
              <a:rPr kumimoji="1" lang="ja-JP" altLang="en-US" dirty="0"/>
              <a:t>吹き出し（</a:t>
            </a:r>
            <a:r>
              <a:rPr kumimoji="1" lang="en-US" altLang="ja-JP" dirty="0"/>
              <a:t>3</a:t>
            </a:r>
            <a:r>
              <a:rPr kumimoji="1" lang="ja-JP" altLang="en-US" dirty="0"/>
              <a:t>人）</a:t>
            </a:r>
            <a:r>
              <a:rPr kumimoji="1" lang="en-US" altLang="ja-JP" dirty="0"/>
              <a:t>D</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7" name="フリーフォーム: 図形 16">
            <a:extLst>
              <a:ext uri="{FF2B5EF4-FFF2-40B4-BE49-F238E27FC236}">
                <a16:creationId xmlns:a16="http://schemas.microsoft.com/office/drawing/2014/main" id="{568C1A15-DD6D-4D81-9E13-5651D31F36CB}"/>
              </a:ext>
            </a:extLst>
          </p:cNvPr>
          <p:cNvSpPr/>
          <p:nvPr userDrawn="1"/>
        </p:nvSpPr>
        <p:spPr>
          <a:xfrm>
            <a:off x="2855911" y="1484313"/>
            <a:ext cx="7128176" cy="2232000"/>
          </a:xfrm>
          <a:custGeom>
            <a:avLst/>
            <a:gdLst>
              <a:gd name="connsiteX0" fmla="*/ 372007 w 7128176"/>
              <a:gd name="connsiteY0" fmla="*/ 0 h 2232000"/>
              <a:gd name="connsiteX1" fmla="*/ 6108170 w 7128176"/>
              <a:gd name="connsiteY1" fmla="*/ 0 h 2232000"/>
              <a:gd name="connsiteX2" fmla="*/ 6480177 w 7128176"/>
              <a:gd name="connsiteY2" fmla="*/ 372007 h 2232000"/>
              <a:gd name="connsiteX3" fmla="*/ 6480177 w 7128176"/>
              <a:gd name="connsiteY3" fmla="*/ 1152526 h 2232000"/>
              <a:gd name="connsiteX4" fmla="*/ 7128176 w 7128176"/>
              <a:gd name="connsiteY4" fmla="*/ 1368526 h 2232000"/>
              <a:gd name="connsiteX5" fmla="*/ 6480177 w 7128176"/>
              <a:gd name="connsiteY5" fmla="*/ 1584526 h 2232000"/>
              <a:gd name="connsiteX6" fmla="*/ 6480177 w 7128176"/>
              <a:gd name="connsiteY6" fmla="*/ 1859993 h 2232000"/>
              <a:gd name="connsiteX7" fmla="*/ 6108170 w 7128176"/>
              <a:gd name="connsiteY7" fmla="*/ 2232000 h 2232000"/>
              <a:gd name="connsiteX8" fmla="*/ 372007 w 7128176"/>
              <a:gd name="connsiteY8" fmla="*/ 2232000 h 2232000"/>
              <a:gd name="connsiteX9" fmla="*/ 0 w 7128176"/>
              <a:gd name="connsiteY9" fmla="*/ 1859993 h 2232000"/>
              <a:gd name="connsiteX10" fmla="*/ 0 w 7128176"/>
              <a:gd name="connsiteY10" fmla="*/ 372007 h 2232000"/>
              <a:gd name="connsiteX11" fmla="*/ 372007 w 7128176"/>
              <a:gd name="connsiteY11"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176" h="2232000">
                <a:moveTo>
                  <a:pt x="372007" y="0"/>
                </a:moveTo>
                <a:lnTo>
                  <a:pt x="6108170" y="0"/>
                </a:lnTo>
                <a:cubicBezTo>
                  <a:pt x="6313624" y="0"/>
                  <a:pt x="6480177" y="166553"/>
                  <a:pt x="6480177" y="372007"/>
                </a:cubicBezTo>
                <a:lnTo>
                  <a:pt x="6480177" y="1152526"/>
                </a:lnTo>
                <a:lnTo>
                  <a:pt x="7128176" y="1368526"/>
                </a:lnTo>
                <a:lnTo>
                  <a:pt x="6480177" y="1584526"/>
                </a:lnTo>
                <a:lnTo>
                  <a:pt x="6480177" y="1859993"/>
                </a:lnTo>
                <a:cubicBezTo>
                  <a:pt x="6480177" y="2065447"/>
                  <a:pt x="6313624" y="2232000"/>
                  <a:pt x="6108170" y="2232000"/>
                </a:cubicBezTo>
                <a:lnTo>
                  <a:pt x="372007" y="2232000"/>
                </a:lnTo>
                <a:cubicBezTo>
                  <a:pt x="166553" y="2232000"/>
                  <a:pt x="0" y="2065447"/>
                  <a:pt x="0" y="1859993"/>
                </a:cubicBezTo>
                <a:lnTo>
                  <a:pt x="0" y="372007"/>
                </a:lnTo>
                <a:cubicBezTo>
                  <a:pt x="0" y="166553"/>
                  <a:pt x="166553" y="0"/>
                  <a:pt x="37200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19" name="テキスト プレースホルダー 5">
            <a:extLst>
              <a:ext uri="{FF2B5EF4-FFF2-40B4-BE49-F238E27FC236}">
                <a16:creationId xmlns:a16="http://schemas.microsoft.com/office/drawing/2014/main" id="{0A27C421-8F0C-467D-8763-8AA7D031778C}"/>
              </a:ext>
            </a:extLst>
          </p:cNvPr>
          <p:cNvSpPr>
            <a:spLocks noGrp="1"/>
          </p:cNvSpPr>
          <p:nvPr>
            <p:ph type="body" sz="quarter" idx="14"/>
          </p:nvPr>
        </p:nvSpPr>
        <p:spPr>
          <a:xfrm>
            <a:off x="3215999" y="1844313"/>
            <a:ext cx="5760000" cy="1512000"/>
          </a:xfrm>
        </p:spPr>
        <p:txBody>
          <a:bodyPr anchor="ctr"/>
          <a:lstStyle>
            <a:lvl1pPr algn="ctr">
              <a:defRPr/>
            </a:lvl1pPr>
          </a:lstStyle>
          <a:p>
            <a:pPr lvl="0"/>
            <a:r>
              <a:rPr kumimoji="1" lang="ja-JP" altLang="en-US" dirty="0"/>
              <a:t>マスター テキストの書式設定</a:t>
            </a:r>
          </a:p>
        </p:txBody>
      </p:sp>
      <p:sp>
        <p:nvSpPr>
          <p:cNvPr id="24" name="図プレースホルダー 15">
            <a:extLst>
              <a:ext uri="{FF2B5EF4-FFF2-40B4-BE49-F238E27FC236}">
                <a16:creationId xmlns:a16="http://schemas.microsoft.com/office/drawing/2014/main" id="{5BF68785-6ECB-4207-8725-A821A669B8C0}"/>
              </a:ext>
            </a:extLst>
          </p:cNvPr>
          <p:cNvSpPr>
            <a:spLocks noGrp="1"/>
          </p:cNvSpPr>
          <p:nvPr>
            <p:ph type="pic" sz="quarter" idx="22"/>
          </p:nvPr>
        </p:nvSpPr>
        <p:spPr>
          <a:xfrm>
            <a:off x="10128249" y="2492353"/>
            <a:ext cx="1223963" cy="1223960"/>
          </a:xfrm>
        </p:spPr>
        <p:txBody>
          <a:bodyPr/>
          <a:lstStyle/>
          <a:p>
            <a:endParaRPr kumimoji="1" lang="ja-JP" altLang="en-US" dirty="0"/>
          </a:p>
        </p:txBody>
      </p:sp>
      <p:sp>
        <p:nvSpPr>
          <p:cNvPr id="31" name="フリーフォーム: 図形 30">
            <a:extLst>
              <a:ext uri="{FF2B5EF4-FFF2-40B4-BE49-F238E27FC236}">
                <a16:creationId xmlns:a16="http://schemas.microsoft.com/office/drawing/2014/main" id="{5C51A888-13AC-4821-8CE4-ACCA2FD2BB12}"/>
              </a:ext>
            </a:extLst>
          </p:cNvPr>
          <p:cNvSpPr/>
          <p:nvPr userDrawn="1"/>
        </p:nvSpPr>
        <p:spPr>
          <a:xfrm rot="5400000">
            <a:off x="1667052" y="2818426"/>
            <a:ext cx="1728000" cy="4103255"/>
          </a:xfrm>
          <a:custGeom>
            <a:avLst/>
            <a:gdLst>
              <a:gd name="connsiteX0" fmla="*/ 0 w 1728000"/>
              <a:gd name="connsiteY0" fmla="*/ 3815248 h 4103254"/>
              <a:gd name="connsiteX1" fmla="*/ 0 w 1728000"/>
              <a:gd name="connsiteY1" fmla="*/ 936005 h 4103254"/>
              <a:gd name="connsiteX2" fmla="*/ 288006 w 1728000"/>
              <a:gd name="connsiteY2" fmla="*/ 647999 h 4103254"/>
              <a:gd name="connsiteX3" fmla="*/ 648001 w 1728000"/>
              <a:gd name="connsiteY3" fmla="*/ 647999 h 4103254"/>
              <a:gd name="connsiteX4" fmla="*/ 864000 w 1728000"/>
              <a:gd name="connsiteY4" fmla="*/ 0 h 4103254"/>
              <a:gd name="connsiteX5" fmla="*/ 1080000 w 1728000"/>
              <a:gd name="connsiteY5" fmla="*/ 647999 h 4103254"/>
              <a:gd name="connsiteX6" fmla="*/ 1439994 w 1728000"/>
              <a:gd name="connsiteY6" fmla="*/ 647999 h 4103254"/>
              <a:gd name="connsiteX7" fmla="*/ 1728000 w 1728000"/>
              <a:gd name="connsiteY7" fmla="*/ 936005 h 4103254"/>
              <a:gd name="connsiteX8" fmla="*/ 1728000 w 1728000"/>
              <a:gd name="connsiteY8" fmla="*/ 3815248 h 4103254"/>
              <a:gd name="connsiteX9" fmla="*/ 1439994 w 1728000"/>
              <a:gd name="connsiteY9" fmla="*/ 4103254 h 4103254"/>
              <a:gd name="connsiteX10" fmla="*/ 288006 w 1728000"/>
              <a:gd name="connsiteY10" fmla="*/ 4103254 h 4103254"/>
              <a:gd name="connsiteX11" fmla="*/ 0 w 1728000"/>
              <a:gd name="connsiteY11" fmla="*/ 3815248 h 41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8000" h="4103254">
                <a:moveTo>
                  <a:pt x="0" y="3815248"/>
                </a:moveTo>
                <a:lnTo>
                  <a:pt x="0" y="936005"/>
                </a:lnTo>
                <a:cubicBezTo>
                  <a:pt x="0" y="776944"/>
                  <a:pt x="128945" y="647999"/>
                  <a:pt x="288006" y="647999"/>
                </a:cubicBezTo>
                <a:lnTo>
                  <a:pt x="648001" y="647999"/>
                </a:lnTo>
                <a:lnTo>
                  <a:pt x="864000" y="0"/>
                </a:lnTo>
                <a:lnTo>
                  <a:pt x="1080000" y="647999"/>
                </a:lnTo>
                <a:lnTo>
                  <a:pt x="1439994" y="647999"/>
                </a:lnTo>
                <a:cubicBezTo>
                  <a:pt x="1599055" y="647999"/>
                  <a:pt x="1728000" y="776944"/>
                  <a:pt x="1728000" y="936005"/>
                </a:cubicBezTo>
                <a:lnTo>
                  <a:pt x="1728000" y="3815248"/>
                </a:lnTo>
                <a:cubicBezTo>
                  <a:pt x="1728000" y="3974309"/>
                  <a:pt x="1599055" y="4103254"/>
                  <a:pt x="1439994" y="4103254"/>
                </a:cubicBezTo>
                <a:lnTo>
                  <a:pt x="288006" y="4103254"/>
                </a:lnTo>
                <a:cubicBezTo>
                  <a:pt x="128945" y="4103254"/>
                  <a:pt x="0" y="3974309"/>
                  <a:pt x="0" y="3815248"/>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2" name="テキスト プレースホルダー 5">
            <a:extLst>
              <a:ext uri="{FF2B5EF4-FFF2-40B4-BE49-F238E27FC236}">
                <a16:creationId xmlns:a16="http://schemas.microsoft.com/office/drawing/2014/main" id="{58C26C16-915B-4262-87EC-93D783AED905}"/>
              </a:ext>
            </a:extLst>
          </p:cNvPr>
          <p:cNvSpPr>
            <a:spLocks noGrp="1"/>
          </p:cNvSpPr>
          <p:nvPr>
            <p:ph type="body" sz="quarter" idx="21"/>
          </p:nvPr>
        </p:nvSpPr>
        <p:spPr>
          <a:xfrm>
            <a:off x="839052"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4" name="図プレースホルダー 15">
            <a:extLst>
              <a:ext uri="{FF2B5EF4-FFF2-40B4-BE49-F238E27FC236}">
                <a16:creationId xmlns:a16="http://schemas.microsoft.com/office/drawing/2014/main" id="{991CDC7D-A30E-4E23-B87F-443BDC42915C}"/>
              </a:ext>
            </a:extLst>
          </p:cNvPr>
          <p:cNvSpPr>
            <a:spLocks noGrp="1"/>
          </p:cNvSpPr>
          <p:nvPr>
            <p:ph type="pic" sz="quarter" idx="23"/>
          </p:nvPr>
        </p:nvSpPr>
        <p:spPr>
          <a:xfrm>
            <a:off x="4727577" y="4506190"/>
            <a:ext cx="1223963" cy="1223961"/>
          </a:xfrm>
        </p:spPr>
        <p:txBody>
          <a:bodyPr/>
          <a:lstStyle/>
          <a:p>
            <a:endParaRPr kumimoji="1" lang="ja-JP" altLang="en-US" dirty="0"/>
          </a:p>
        </p:txBody>
      </p:sp>
      <p:sp>
        <p:nvSpPr>
          <p:cNvPr id="35" name="フリーフォーム: 図形 34">
            <a:extLst>
              <a:ext uri="{FF2B5EF4-FFF2-40B4-BE49-F238E27FC236}">
                <a16:creationId xmlns:a16="http://schemas.microsoft.com/office/drawing/2014/main" id="{86410EAE-378A-4E3E-A849-6834CD93C624}"/>
              </a:ext>
            </a:extLst>
          </p:cNvPr>
          <p:cNvSpPr/>
          <p:nvPr userDrawn="1"/>
        </p:nvSpPr>
        <p:spPr>
          <a:xfrm>
            <a:off x="7609324" y="4006050"/>
            <a:ext cx="4103253" cy="1728000"/>
          </a:xfrm>
          <a:custGeom>
            <a:avLst/>
            <a:gdLst>
              <a:gd name="connsiteX0" fmla="*/ 936006 w 4103253"/>
              <a:gd name="connsiteY0" fmla="*/ 0 h 1728000"/>
              <a:gd name="connsiteX1" fmla="*/ 3815247 w 4103253"/>
              <a:gd name="connsiteY1" fmla="*/ 0 h 1728000"/>
              <a:gd name="connsiteX2" fmla="*/ 4103253 w 4103253"/>
              <a:gd name="connsiteY2" fmla="*/ 288006 h 1728000"/>
              <a:gd name="connsiteX3" fmla="*/ 4103253 w 4103253"/>
              <a:gd name="connsiteY3" fmla="*/ 1439994 h 1728000"/>
              <a:gd name="connsiteX4" fmla="*/ 3815247 w 4103253"/>
              <a:gd name="connsiteY4" fmla="*/ 1728000 h 1728000"/>
              <a:gd name="connsiteX5" fmla="*/ 936006 w 4103253"/>
              <a:gd name="connsiteY5" fmla="*/ 1728000 h 1728000"/>
              <a:gd name="connsiteX6" fmla="*/ 648000 w 4103253"/>
              <a:gd name="connsiteY6" fmla="*/ 1439994 h 1728000"/>
              <a:gd name="connsiteX7" fmla="*/ 648000 w 4103253"/>
              <a:gd name="connsiteY7" fmla="*/ 1080001 h 1728000"/>
              <a:gd name="connsiteX8" fmla="*/ 0 w 4103253"/>
              <a:gd name="connsiteY8" fmla="*/ 864001 h 1728000"/>
              <a:gd name="connsiteX9" fmla="*/ 648000 w 4103253"/>
              <a:gd name="connsiteY9" fmla="*/ 648001 h 1728000"/>
              <a:gd name="connsiteX10" fmla="*/ 648000 w 4103253"/>
              <a:gd name="connsiteY10" fmla="*/ 288006 h 1728000"/>
              <a:gd name="connsiteX11" fmla="*/ 936006 w 4103253"/>
              <a:gd name="connsiteY11"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3253" h="1728000">
                <a:moveTo>
                  <a:pt x="936006" y="0"/>
                </a:moveTo>
                <a:lnTo>
                  <a:pt x="3815247" y="0"/>
                </a:lnTo>
                <a:cubicBezTo>
                  <a:pt x="3974308" y="0"/>
                  <a:pt x="4103253" y="128945"/>
                  <a:pt x="4103253" y="288006"/>
                </a:cubicBezTo>
                <a:lnTo>
                  <a:pt x="4103253" y="1439994"/>
                </a:lnTo>
                <a:cubicBezTo>
                  <a:pt x="4103253" y="1599055"/>
                  <a:pt x="3974308" y="1728000"/>
                  <a:pt x="3815247" y="1728000"/>
                </a:cubicBezTo>
                <a:lnTo>
                  <a:pt x="936006" y="1728000"/>
                </a:lnTo>
                <a:cubicBezTo>
                  <a:pt x="776945" y="1728000"/>
                  <a:pt x="648000" y="1599055"/>
                  <a:pt x="648000" y="1439994"/>
                </a:cubicBezTo>
                <a:lnTo>
                  <a:pt x="648000" y="1080001"/>
                </a:lnTo>
                <a:lnTo>
                  <a:pt x="0" y="864001"/>
                </a:lnTo>
                <a:lnTo>
                  <a:pt x="648000" y="648001"/>
                </a:lnTo>
                <a:lnTo>
                  <a:pt x="648000" y="288006"/>
                </a:lnTo>
                <a:cubicBezTo>
                  <a:pt x="648000" y="128945"/>
                  <a:pt x="776945" y="0"/>
                  <a:pt x="936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6" name="テキスト プレースホルダー 5">
            <a:extLst>
              <a:ext uri="{FF2B5EF4-FFF2-40B4-BE49-F238E27FC236}">
                <a16:creationId xmlns:a16="http://schemas.microsoft.com/office/drawing/2014/main" id="{E573518F-7A36-4602-9B55-A6AD19565086}"/>
              </a:ext>
            </a:extLst>
          </p:cNvPr>
          <p:cNvSpPr>
            <a:spLocks noGrp="1"/>
          </p:cNvSpPr>
          <p:nvPr>
            <p:ph type="body" sz="quarter" idx="20"/>
          </p:nvPr>
        </p:nvSpPr>
        <p:spPr>
          <a:xfrm>
            <a:off x="8616948"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8" name="図プレースホルダー 15">
            <a:extLst>
              <a:ext uri="{FF2B5EF4-FFF2-40B4-BE49-F238E27FC236}">
                <a16:creationId xmlns:a16="http://schemas.microsoft.com/office/drawing/2014/main" id="{D1F90375-A360-4406-839A-1AD82AA3895D}"/>
              </a:ext>
            </a:extLst>
          </p:cNvPr>
          <p:cNvSpPr>
            <a:spLocks noGrp="1"/>
          </p:cNvSpPr>
          <p:nvPr>
            <p:ph type="pic" sz="quarter" idx="24"/>
          </p:nvPr>
        </p:nvSpPr>
        <p:spPr>
          <a:xfrm>
            <a:off x="6240465" y="4508500"/>
            <a:ext cx="1223963" cy="1225550"/>
          </a:xfrm>
        </p:spPr>
        <p:txBody>
          <a:bodyPr/>
          <a:lstStyle/>
          <a:p>
            <a:endParaRPr kumimoji="1" lang="ja-JP" altLang="en-US" dirty="0"/>
          </a:p>
        </p:txBody>
      </p:sp>
    </p:spTree>
    <p:extLst>
      <p:ext uri="{BB962C8B-B14F-4D97-AF65-F5344CB8AC3E}">
        <p14:creationId xmlns:p14="http://schemas.microsoft.com/office/powerpoint/2010/main" val="1030243380"/>
      </p:ext>
    </p:extLst>
  </p:cSld>
  <p:clrMapOvr>
    <a:masterClrMapping/>
  </p:clrMapOvr>
  <p:extLst>
    <p:ext uri="{DCECCB84-F9BA-43D5-87BE-67443E8EF086}">
      <p15:sldGuideLst xmlns:p15="http://schemas.microsoft.com/office/powerpoint/2012/main">
        <p15:guide id="3" pos="3749" userDrawn="1">
          <p15:clr>
            <a:srgbClr val="9FCC3B"/>
          </p15:clr>
        </p15:guide>
        <p15:guide id="11" orient="horz" pos="4320" userDrawn="1">
          <p15:clr>
            <a:srgbClr val="9FCC3B"/>
          </p15:clr>
        </p15:guide>
        <p15:guide id="14" orient="horz" pos="3612" userDrawn="1">
          <p15:clr>
            <a:srgbClr val="9FCC3B"/>
          </p15:clr>
        </p15:guide>
        <p15:guide id="16" pos="2979" userDrawn="1">
          <p15:clr>
            <a:srgbClr val="9FCC3B"/>
          </p15:clr>
        </p15:guide>
        <p15:guide id="18" orient="horz" pos="2840" userDrawn="1">
          <p15:clr>
            <a:srgbClr val="9FCC3B"/>
          </p15:clr>
        </p15:guide>
        <p15:guide id="22" pos="3931" userDrawn="1">
          <p15:clr>
            <a:srgbClr val="9FCC3B"/>
          </p15:clr>
        </p15:guide>
        <p15:guide id="24" pos="4703" userDrawn="1">
          <p15:clr>
            <a:srgbClr val="9FCC3B"/>
          </p15:clr>
        </p15:guide>
        <p15:guide id="25" pos="7151" userDrawn="1">
          <p15:clr>
            <a:srgbClr val="9FCC3B"/>
          </p15:clr>
        </p15:guide>
        <p15:guide id="28" pos="6380" userDrawn="1">
          <p15:clr>
            <a:srgbClr val="9FCC3B"/>
          </p15:clr>
        </p15:guide>
        <p15:guide id="29" orient="horz" pos="2341" userDrawn="1">
          <p15:clr>
            <a:srgbClr val="9FCC3B"/>
          </p15:clr>
        </p15:guide>
        <p15:guide id="30" orient="horz" pos="1570" userDrawn="1">
          <p15:clr>
            <a:srgbClr val="9FCC3B"/>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9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3144537" y="2636838"/>
            <a:ext cx="8207675"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4-9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4152375" y="2997263"/>
            <a:ext cx="684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39788" y="3213688"/>
            <a:ext cx="216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21531429"/>
      </p:ext>
    </p:extLst>
  </p:cSld>
  <p:clrMapOvr>
    <a:masterClrMapping/>
  </p:clrMapOvr>
  <p:extLst>
    <p:ext uri="{DCECCB84-F9BA-43D5-87BE-67443E8EF086}">
      <p15:sldGuideLst xmlns:p15="http://schemas.microsoft.com/office/powerpoint/2012/main">
        <p15:guide id="4" orient="horz" pos="2024" userDrawn="1">
          <p15:clr>
            <a:srgbClr val="9FCC3B"/>
          </p15:clr>
        </p15:guide>
        <p15:guide id="5" orient="horz" pos="3385" userDrawn="1">
          <p15:clr>
            <a:srgbClr val="9FCC3B"/>
          </p15:clr>
        </p15:guide>
        <p15:guide id="6" pos="529" userDrawn="1">
          <p15:clr>
            <a:srgbClr val="9FCC3B"/>
          </p15:clr>
        </p15:guide>
        <p15:guide id="7" pos="1891" userDrawn="1">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0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839788" y="2636838"/>
            <a:ext cx="8207224"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4-10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199400" y="2997263"/>
            <a:ext cx="684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9191763" y="3213688"/>
            <a:ext cx="216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28398570"/>
      </p:ext>
    </p:extLst>
  </p:cSld>
  <p:clrMapOvr>
    <a:masterClrMapping/>
  </p:clrMapOvr>
  <p:extLst>
    <p:ext uri="{DCECCB84-F9BA-43D5-87BE-67443E8EF086}">
      <p15:sldGuideLst xmlns:p15="http://schemas.microsoft.com/office/powerpoint/2012/main">
        <p15:guide id="1" pos="5791" userDrawn="1">
          <p15:clr>
            <a:srgbClr val="9FCC3B"/>
          </p15:clr>
        </p15:guide>
        <p15:guide id="4" orient="horz" pos="2024" userDrawn="1">
          <p15:clr>
            <a:srgbClr val="9FCC3B"/>
          </p15:clr>
        </p15:guide>
        <p15:guide id="5" orient="horz" pos="3385" userDrawn="1">
          <p15:clr>
            <a:srgbClr val="9FCC3B"/>
          </p15:clr>
        </p15:guide>
        <p15:guide id="6" pos="7151" userDrawn="1">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11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839788" y="4257679"/>
            <a:ext cx="8783939"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2568277" y="2528892"/>
            <a:ext cx="8783939"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4-11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576245" y="2888868"/>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39787" y="2349500"/>
            <a:ext cx="1584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1199756" y="4617656"/>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9768213" y="4076701"/>
            <a:ext cx="1584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94483075"/>
      </p:ext>
    </p:extLst>
  </p:cSld>
  <p:clrMapOvr>
    <a:masterClrMapping/>
  </p:clrMapOvr>
  <p:extLst>
    <p:ext uri="{DCECCB84-F9BA-43D5-87BE-67443E8EF086}">
      <p15:sldGuideLst xmlns:p15="http://schemas.microsoft.com/office/powerpoint/2012/main">
        <p15:guide id="1" pos="7151" userDrawn="1">
          <p15:clr>
            <a:srgbClr val="9FCC3B"/>
          </p15:clr>
        </p15:guide>
        <p15:guide id="5" pos="6153" userDrawn="1">
          <p15:clr>
            <a:srgbClr val="9FCC3B"/>
          </p15:clr>
        </p15:guide>
        <p15:guide id="25" orient="horz" pos="1480" userDrawn="1">
          <p15:clr>
            <a:srgbClr val="9FCC3B"/>
          </p15:clr>
        </p15:guide>
        <p15:guide id="26" pos="1527" userDrawn="1">
          <p15:clr>
            <a:srgbClr val="9FCC3B"/>
          </p15:clr>
        </p15:guide>
        <p15:guide id="27" pos="529" userDrawn="1">
          <p15:clr>
            <a:srgbClr val="9FCC3B"/>
          </p15:clr>
        </p15:guide>
        <p15:guide id="29" orient="horz" pos="2568" userDrawn="1">
          <p15:clr>
            <a:srgbClr val="9FCC3B"/>
          </p15:clr>
        </p15:guide>
        <p15:guide id="30" orient="horz" pos="3566" userDrawn="1">
          <p15:clr>
            <a:srgbClr val="9FCC3B"/>
          </p15:clr>
        </p15:guide>
        <p15:guide id="31" orient="horz" pos="2478" userDrawn="1">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h1">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A5C17-BF9E-4F25-876F-0678DC42CC30}"/>
              </a:ext>
            </a:extLst>
          </p:cNvPr>
          <p:cNvSpPr>
            <a:spLocks noGrp="1"/>
          </p:cNvSpPr>
          <p:nvPr>
            <p:ph type="title"/>
          </p:nvPr>
        </p:nvSpPr>
        <p:spPr>
          <a:xfrm>
            <a:off x="479427" y="3429001"/>
            <a:ext cx="11233151" cy="647700"/>
          </a:xfrm>
        </p:spPr>
        <p:txBody>
          <a:bodyPr tIns="72000">
            <a:normAutofit/>
          </a:bodyPr>
          <a:lstStyle>
            <a:lvl1pPr algn="ctr">
              <a:defRPr sz="3600" b="0"/>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7D5DA1A9-6978-4B17-8073-03E398D8874C}"/>
              </a:ext>
            </a:extLst>
          </p:cNvPr>
          <p:cNvSpPr/>
          <p:nvPr userDrawn="1"/>
        </p:nvSpPr>
        <p:spPr>
          <a:xfrm>
            <a:off x="5700000" y="2276641"/>
            <a:ext cx="792000" cy="7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solidFill>
                <a:schemeClr val="tx2"/>
              </a:solidFill>
            </a:endParaRPr>
          </a:p>
        </p:txBody>
      </p:sp>
      <p:sp>
        <p:nvSpPr>
          <p:cNvPr id="5" name="テキスト プレースホルダー 4">
            <a:extLst>
              <a:ext uri="{FF2B5EF4-FFF2-40B4-BE49-F238E27FC236}">
                <a16:creationId xmlns:a16="http://schemas.microsoft.com/office/drawing/2014/main" id="{E679650C-91AF-4301-B52D-D667193F10A9}"/>
              </a:ext>
            </a:extLst>
          </p:cNvPr>
          <p:cNvSpPr>
            <a:spLocks noGrp="1"/>
          </p:cNvSpPr>
          <p:nvPr>
            <p:ph type="body" sz="quarter" idx="10" hasCustomPrompt="1"/>
          </p:nvPr>
        </p:nvSpPr>
        <p:spPr>
          <a:xfrm>
            <a:off x="5700000" y="2276638"/>
            <a:ext cx="792000" cy="792000"/>
          </a:xfrm>
        </p:spPr>
        <p:txBody>
          <a:bodyPr bIns="36000" anchor="ctr">
            <a:noAutofit/>
          </a:bodyPr>
          <a:lstStyle>
            <a:lvl1pPr algn="ctr">
              <a:lnSpc>
                <a:spcPct val="100000"/>
              </a:lnSpc>
              <a:defRPr sz="4200">
                <a:solidFill>
                  <a:schemeClr val="bg1"/>
                </a:solidFill>
              </a:defRPr>
            </a:lvl1pPr>
          </a:lstStyle>
          <a:p>
            <a:pPr lvl="0"/>
            <a:r>
              <a:rPr kumimoji="1" lang="en-US" altLang="ja-JP" dirty="0"/>
              <a:t>n</a:t>
            </a:r>
            <a:endParaRPr kumimoji="1" lang="ja-JP" altLang="en-US" dirty="0"/>
          </a:p>
        </p:txBody>
      </p:sp>
    </p:spTree>
    <p:extLst>
      <p:ext uri="{BB962C8B-B14F-4D97-AF65-F5344CB8AC3E}">
        <p14:creationId xmlns:p14="http://schemas.microsoft.com/office/powerpoint/2010/main" val="21164770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12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2568277" y="4257679"/>
            <a:ext cx="8783939"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839788" y="2528892"/>
            <a:ext cx="8783939"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4-12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199756" y="2888868"/>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9768215" y="2349500"/>
            <a:ext cx="1584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3576245" y="4617656"/>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839787" y="4076701"/>
            <a:ext cx="1584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76723924"/>
      </p:ext>
    </p:extLst>
  </p:cSld>
  <p:clrMapOvr>
    <a:masterClrMapping/>
  </p:clrMapOvr>
  <p:extLst>
    <p:ext uri="{DCECCB84-F9BA-43D5-87BE-67443E8EF086}">
      <p15:sldGuideLst xmlns:p15="http://schemas.microsoft.com/office/powerpoint/2012/main">
        <p15:guide id="1" pos="7151" userDrawn="1">
          <p15:clr>
            <a:srgbClr val="9FCC3B"/>
          </p15:clr>
        </p15:guide>
        <p15:guide id="5" pos="6153" userDrawn="1">
          <p15:clr>
            <a:srgbClr val="9FCC3B"/>
          </p15:clr>
        </p15:guide>
        <p15:guide id="25" orient="horz" pos="1480" userDrawn="1">
          <p15:clr>
            <a:srgbClr val="9FCC3B"/>
          </p15:clr>
        </p15:guide>
        <p15:guide id="26" pos="1527" userDrawn="1">
          <p15:clr>
            <a:srgbClr val="9FCC3B"/>
          </p15:clr>
        </p15:guide>
        <p15:guide id="27" pos="529" userDrawn="1">
          <p15:clr>
            <a:srgbClr val="9FCC3B"/>
          </p15:clr>
        </p15:guide>
        <p15:guide id="28" orient="horz" pos="2478" userDrawn="1">
          <p15:clr>
            <a:srgbClr val="9FCC3B"/>
          </p15:clr>
        </p15:guide>
        <p15:guide id="29" orient="horz" pos="2568" userDrawn="1">
          <p15:clr>
            <a:srgbClr val="9FCC3B"/>
          </p15:clr>
        </p15:guide>
        <p15:guide id="30" orient="horz" pos="3566" userDrawn="1">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479427" y="1412878"/>
            <a:ext cx="11233151" cy="4321175"/>
          </a:xfrm>
        </p:spPr>
        <p:txBody>
          <a:bodyPr/>
          <a:lstStyle>
            <a:lvl1pPr marL="431989" indent="-431989">
              <a:spcBef>
                <a:spcPts val="1200"/>
              </a:spcBef>
              <a:spcAft>
                <a:spcPts val="0"/>
              </a:spcAft>
              <a:buClr>
                <a:schemeClr val="accent1"/>
              </a:buClr>
              <a:buFont typeface="Wingdings" panose="05000000000000000000" pitchFamily="2" charset="2"/>
              <a:buChar char="n"/>
              <a:defRPr/>
            </a:lvl1pPr>
            <a:lvl2pPr marL="791980" indent="-359991">
              <a:lnSpc>
                <a:spcPct val="140000"/>
              </a:lnSpc>
              <a:spcBef>
                <a:spcPts val="600"/>
              </a:spcBef>
              <a:spcAft>
                <a:spcPts val="0"/>
              </a:spcAft>
              <a:buClr>
                <a:schemeClr val="accent1"/>
              </a:buClr>
              <a:buFont typeface="Wingdings" panose="05000000000000000000" pitchFamily="2" charset="2"/>
              <a:buChar char="ü"/>
              <a:defRPr sz="2100"/>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450240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479427" y="1412878"/>
            <a:ext cx="11233151" cy="4321175"/>
          </a:xfrm>
        </p:spPr>
        <p:txBody>
          <a:bodyPr/>
          <a:lstStyle>
            <a:lvl1pPr marL="431989" indent="-431989">
              <a:spcBef>
                <a:spcPts val="0"/>
              </a:spcBef>
              <a:spcAft>
                <a:spcPts val="0"/>
              </a:spcAft>
              <a:buClr>
                <a:schemeClr val="accent1"/>
              </a:buClr>
              <a:buFont typeface="+mj-ea"/>
              <a:buAutoNum type="circleNumDbPlain"/>
              <a:defRPr/>
            </a:lvl1pPr>
            <a:lvl2pPr marL="755981" indent="0">
              <a:lnSpc>
                <a:spcPct val="100000"/>
              </a:lnSpc>
              <a:spcBef>
                <a:spcPts val="0"/>
              </a:spcBef>
              <a:spcAft>
                <a:spcPts val="0"/>
              </a:spcAft>
              <a:buClr>
                <a:schemeClr val="accent1"/>
              </a:buClr>
              <a:buFontTx/>
              <a:buNone/>
              <a:defRPr sz="2000">
                <a:solidFill>
                  <a:schemeClr val="accent1"/>
                </a:solidFill>
              </a:defRPr>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96552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431989" indent="-431989">
              <a:spcBef>
                <a:spcPts val="1200"/>
              </a:spcBef>
              <a:buClr>
                <a:schemeClr val="accent1"/>
              </a:buClr>
              <a:buFont typeface="Segoe UI" panose="020B0502040204020203" pitchFamily="34" charset="0"/>
              <a:buChar char="Q"/>
              <a:defRPr/>
            </a:lvl1pPr>
            <a:lvl2pPr marL="431989" indent="-431989">
              <a:lnSpc>
                <a:spcPct val="140000"/>
              </a:lnSpc>
              <a:spcBef>
                <a:spcPts val="1200"/>
              </a:spcBef>
              <a:buClr>
                <a:schemeClr val="accent1"/>
              </a:buClr>
              <a:buFont typeface="Segoe UI" panose="020B0502040204020203" pitchFamily="34" charset="0"/>
              <a:buChar char="A"/>
              <a:defRPr sz="24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3697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479427" y="1484312"/>
            <a:ext cx="11233151" cy="4248000"/>
          </a:xfrm>
        </p:spPr>
        <p:txBody>
          <a:bodyPr/>
          <a:lstStyle/>
          <a:p>
            <a:endParaRPr kumimoji="1" lang="ja-JP" altLang="en-US" dirty="0"/>
          </a:p>
        </p:txBody>
      </p:sp>
    </p:spTree>
    <p:extLst>
      <p:ext uri="{BB962C8B-B14F-4D97-AF65-F5344CB8AC3E}">
        <p14:creationId xmlns:p14="http://schemas.microsoft.com/office/powerpoint/2010/main" val="354955150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479427" y="2205038"/>
            <a:ext cx="11233151" cy="3529012"/>
          </a:xfrm>
        </p:spPr>
        <p:txBody>
          <a:bodyPr/>
          <a:lstStyle>
            <a:lvl1pPr marL="431989" indent="-431989">
              <a:spcBef>
                <a:spcPts val="1200"/>
              </a:spcBef>
              <a:spcAft>
                <a:spcPts val="0"/>
              </a:spcAft>
              <a:buClr>
                <a:schemeClr val="accent1"/>
              </a:buClr>
              <a:buFont typeface="Wingdings" panose="05000000000000000000" pitchFamily="2" charset="2"/>
              <a:buChar char="n"/>
              <a:defRPr/>
            </a:lvl1pPr>
            <a:lvl2pPr marL="791980" indent="-359991">
              <a:lnSpc>
                <a:spcPct val="140000"/>
              </a:lnSpc>
              <a:spcBef>
                <a:spcPts val="600"/>
              </a:spcBef>
              <a:spcAft>
                <a:spcPts val="0"/>
              </a:spcAft>
              <a:buClr>
                <a:schemeClr val="accent1"/>
              </a:buClr>
              <a:buFont typeface="Wingdings" panose="05000000000000000000" pitchFamily="2" charset="2"/>
              <a:buChar char="ü"/>
              <a:defRPr sz="2100"/>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04621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479427" y="2205038"/>
            <a:ext cx="11233151" cy="3529012"/>
          </a:xfrm>
        </p:spPr>
        <p:txBody>
          <a:bodyPr/>
          <a:lstStyle>
            <a:lvl1pPr marL="431989" indent="-431989">
              <a:spcBef>
                <a:spcPts val="0"/>
              </a:spcBef>
              <a:spcAft>
                <a:spcPts val="0"/>
              </a:spcAft>
              <a:buClr>
                <a:schemeClr val="accent1"/>
              </a:buClr>
              <a:buFont typeface="+mj-ea"/>
              <a:buAutoNum type="circleNumDbPlain"/>
              <a:defRPr/>
            </a:lvl1pPr>
            <a:lvl2pPr marL="755981" indent="0">
              <a:lnSpc>
                <a:spcPct val="100000"/>
              </a:lnSpc>
              <a:spcBef>
                <a:spcPts val="0"/>
              </a:spcBef>
              <a:spcAft>
                <a:spcPts val="0"/>
              </a:spcAft>
              <a:buClr>
                <a:schemeClr val="accent1"/>
              </a:buClr>
              <a:buFontTx/>
              <a:buNone/>
              <a:defRPr sz="2000">
                <a:solidFill>
                  <a:schemeClr val="accent1"/>
                </a:solidFill>
              </a:defRPr>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516938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478965" y="2205039"/>
            <a:ext cx="11233611" cy="3529012"/>
          </a:xfrm>
        </p:spPr>
        <p:txBody>
          <a:bodyPr/>
          <a:lstStyle>
            <a:lvl1pPr marL="431989" indent="-431989">
              <a:spcBef>
                <a:spcPts val="1200"/>
              </a:spcBef>
              <a:buClr>
                <a:schemeClr val="accent1"/>
              </a:buClr>
              <a:buFont typeface="Segoe UI" panose="020B0502040204020203" pitchFamily="34" charset="0"/>
              <a:buChar char="Q"/>
              <a:defRPr/>
            </a:lvl1pPr>
            <a:lvl2pPr marL="431989" indent="-431989">
              <a:lnSpc>
                <a:spcPct val="140000"/>
              </a:lnSpc>
              <a:spcBef>
                <a:spcPts val="1200"/>
              </a:spcBef>
              <a:buClr>
                <a:schemeClr val="accent1"/>
              </a:buClr>
              <a:buFont typeface="Segoe UI" panose="020B0502040204020203" pitchFamily="34" charset="0"/>
              <a:buChar char="A"/>
              <a:defRPr sz="24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39018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479427" y="2276475"/>
            <a:ext cx="11233151"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220064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6240463"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2351539"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5160000" y="3862421"/>
            <a:ext cx="1872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2351539"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YES</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6240466"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NO</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451002604"/>
      </p:ext>
    </p:extLst>
  </p:cSld>
  <p:clrMapOvr>
    <a:masterClrMapping/>
  </p:clrMapOvr>
  <p:extLst>
    <p:ext uri="{DCECCB84-F9BA-43D5-87BE-67443E8EF086}">
      <p15:sldGuideLst xmlns:p15="http://schemas.microsoft.com/office/powerpoint/2012/main">
        <p15:guide id="2" pos="4431" userDrawn="1">
          <p15:clr>
            <a:srgbClr val="9FCC3B"/>
          </p15:clr>
        </p15:guide>
        <p15:guide id="4" pos="3251" userDrawn="1">
          <p15:clr>
            <a:srgbClr val="9FCC3B"/>
          </p15:clr>
        </p15:guide>
        <p15:guide id="9" orient="horz" pos="3612" userDrawn="1">
          <p15:clr>
            <a:srgbClr val="9FCC3B"/>
          </p15:clr>
        </p15:guide>
        <p15:guide id="10" orient="horz" pos="2432" userDrawn="1">
          <p15:clr>
            <a:srgbClr val="9FCC3B"/>
          </p15:clr>
        </p15:guide>
        <p15:guide id="11" orient="horz" pos="1706"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背表紙">
    <p:bg>
      <p:bgPr>
        <a:solidFill>
          <a:schemeClr val="tx2"/>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C1D9DD5-7AB4-41C5-A016-F927540FFF00}"/>
              </a:ext>
            </a:extLst>
          </p:cNvPr>
          <p:cNvSpPr txBox="1"/>
          <p:nvPr userDrawn="1"/>
        </p:nvSpPr>
        <p:spPr>
          <a:xfrm>
            <a:off x="479425" y="3789364"/>
            <a:ext cx="11232000" cy="360362"/>
          </a:xfrm>
          <a:prstGeom prst="rect">
            <a:avLst/>
          </a:prstGeom>
          <a:noFill/>
        </p:spPr>
        <p:txBody>
          <a:bodyPr wrap="square" lIns="0" tIns="36000" rIns="0" bIns="0" rtlCol="0" anchor="ctr">
            <a:noAutofit/>
          </a:bodyPr>
          <a:lstStyle/>
          <a:p>
            <a:pPr algn="ctr"/>
            <a:r>
              <a:rPr kumimoji="1" lang="ja-JP" altLang="en-US" sz="1800" dirty="0">
                <a:solidFill>
                  <a:schemeClr val="bg1"/>
                </a:solidFill>
              </a:rPr>
              <a:t>公益社団法人 日本消費生活アドバイザー・コンサルタント・相談員協会（</a:t>
            </a:r>
            <a:r>
              <a:rPr kumimoji="1" lang="en-US" altLang="ja-JP" sz="1800" dirty="0">
                <a:solidFill>
                  <a:schemeClr val="bg1"/>
                </a:solidFill>
              </a:rPr>
              <a:t>NACS</a:t>
            </a:r>
            <a:r>
              <a:rPr kumimoji="1" lang="ja-JP" altLang="en-US" sz="1800" dirty="0">
                <a:solidFill>
                  <a:schemeClr val="bg1"/>
                </a:solidFill>
              </a:rPr>
              <a:t>）事業</a:t>
            </a:r>
          </a:p>
        </p:txBody>
      </p:sp>
      <p:pic>
        <p:nvPicPr>
          <p:cNvPr id="3" name="図 2">
            <a:extLst>
              <a:ext uri="{FF2B5EF4-FFF2-40B4-BE49-F238E27FC236}">
                <a16:creationId xmlns:a16="http://schemas.microsoft.com/office/drawing/2014/main" id="{A12961A3-B78C-44D9-9654-443F35F26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7425" y="2760300"/>
            <a:ext cx="2736000" cy="668700"/>
          </a:xfrm>
          <a:prstGeom prst="rect">
            <a:avLst/>
          </a:prstGeom>
        </p:spPr>
      </p:pic>
    </p:spTree>
    <p:extLst>
      <p:ext uri="{BB962C8B-B14F-4D97-AF65-F5344CB8AC3E}">
        <p14:creationId xmlns:p14="http://schemas.microsoft.com/office/powerpoint/2010/main" val="29956788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840014" y="3933031"/>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1200312" y="4293425"/>
            <a:ext cx="7128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9480212" y="3860800"/>
            <a:ext cx="1872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6240463" y="2708279"/>
            <a:ext cx="36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2351539"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2351539"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YES</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39005243"/>
      </p:ext>
    </p:extLst>
  </p:cSld>
  <p:clrMapOvr>
    <a:masterClrMapping/>
  </p:clrMapOvr>
  <p:extLst>
    <p:ext uri="{DCECCB84-F9BA-43D5-87BE-67443E8EF086}">
      <p15:sldGuideLst xmlns:p15="http://schemas.microsoft.com/office/powerpoint/2012/main">
        <p15:guide id="2" pos="7151" userDrawn="1">
          <p15:clr>
            <a:srgbClr val="9FCC3B"/>
          </p15:clr>
        </p15:guide>
        <p15:guide id="4" pos="5972" userDrawn="1">
          <p15:clr>
            <a:srgbClr val="9FCC3B"/>
          </p15:clr>
        </p15:guide>
        <p15:guide id="6" orient="horz" pos="3612" userDrawn="1">
          <p15:clr>
            <a:srgbClr val="9FCC3B"/>
          </p15:clr>
        </p15:guide>
        <p15:guide id="7" orient="horz" pos="2432" userDrawn="1">
          <p15:clr>
            <a:srgbClr val="9FCC3B"/>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6240463"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2351539" y="2708279"/>
            <a:ext cx="36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6240466"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NO</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840014" y="3933031"/>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1200312" y="4293425"/>
            <a:ext cx="7128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9480212" y="3860800"/>
            <a:ext cx="1872000" cy="1873250"/>
          </a:xfrm>
        </p:spPr>
        <p:txBody>
          <a:bodyPr/>
          <a:lstStyle/>
          <a:p>
            <a:endParaRPr kumimoji="1" lang="ja-JP" altLang="en-US" dirty="0"/>
          </a:p>
        </p:txBody>
      </p:sp>
    </p:spTree>
    <p:extLst>
      <p:ext uri="{BB962C8B-B14F-4D97-AF65-F5344CB8AC3E}">
        <p14:creationId xmlns:p14="http://schemas.microsoft.com/office/powerpoint/2010/main" val="3431465894"/>
      </p:ext>
    </p:extLst>
  </p:cSld>
  <p:clrMapOvr>
    <a:masterClrMapping/>
  </p:clrMapOvr>
  <p:extLst>
    <p:ext uri="{DCECCB84-F9BA-43D5-87BE-67443E8EF086}">
      <p15:sldGuideLst xmlns:p15="http://schemas.microsoft.com/office/powerpoint/2012/main">
        <p15:guide id="2" pos="7151" userDrawn="1">
          <p15:clr>
            <a:srgbClr val="9FCC3B"/>
          </p15:clr>
        </p15:guide>
        <p15:guide id="4" pos="5972" userDrawn="1">
          <p15:clr>
            <a:srgbClr val="9FCC3B"/>
          </p15:clr>
        </p15:guide>
        <p15:guide id="6" orient="horz" pos="3612" userDrawn="1">
          <p15:clr>
            <a:srgbClr val="9FCC3B"/>
          </p15:clr>
        </p15:guide>
        <p15:guide id="7" orient="horz" pos="2432" userDrawn="1">
          <p15:clr>
            <a:srgbClr val="9FCC3B"/>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Tree>
    <p:extLst>
      <p:ext uri="{BB962C8B-B14F-4D97-AF65-F5344CB8AC3E}">
        <p14:creationId xmlns:p14="http://schemas.microsoft.com/office/powerpoint/2010/main" val="3538252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885187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782888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031801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576772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735890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15097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21946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8"/>
            <a:ext cx="11233151"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1829495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695798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779101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922091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95962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6" y="1412878"/>
            <a:ext cx="5472113"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6240463" y="1484314"/>
            <a:ext cx="5472112" cy="4248000"/>
          </a:xfrm>
        </p:spPr>
        <p:txBody>
          <a:bodyPr/>
          <a:lstStyle/>
          <a:p>
            <a:endParaRPr kumimoji="1" lang="ja-JP" altLang="en-US"/>
          </a:p>
        </p:txBody>
      </p:sp>
    </p:spTree>
    <p:extLst>
      <p:ext uri="{BB962C8B-B14F-4D97-AF65-F5344CB8AC3E}">
        <p14:creationId xmlns:p14="http://schemas.microsoft.com/office/powerpoint/2010/main" val="19633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3144539" y="2925763"/>
            <a:ext cx="8207224"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4152151" y="3285394"/>
            <a:ext cx="684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839788" y="3501025"/>
            <a:ext cx="2160000" cy="2160000"/>
          </a:xfrm>
        </p:spPr>
        <p:txBody>
          <a:bodyPr/>
          <a:lstStyle/>
          <a:p>
            <a:endParaRPr kumimoji="1" lang="ja-JP" altLang="en-US"/>
          </a:p>
        </p:txBody>
      </p:sp>
    </p:spTree>
    <p:extLst>
      <p:ext uri="{BB962C8B-B14F-4D97-AF65-F5344CB8AC3E}">
        <p14:creationId xmlns:p14="http://schemas.microsoft.com/office/powerpoint/2010/main" val="3705371126"/>
      </p:ext>
    </p:extLst>
  </p:cSld>
  <p:clrMapOvr>
    <a:masterClrMapping/>
  </p:clrMapOvr>
  <p:extLst>
    <p:ext uri="{DCECCB84-F9BA-43D5-87BE-67443E8EF086}">
      <p15:sldGuideLst xmlns:p15="http://schemas.microsoft.com/office/powerpoint/2012/main">
        <p15:guide id="2" pos="1891" userDrawn="1">
          <p15:clr>
            <a:srgbClr val="9FCC3B"/>
          </p15:clr>
        </p15:guide>
        <p15:guide id="4" pos="529" userDrawn="1">
          <p15:clr>
            <a:srgbClr val="9FCC3B"/>
          </p15:clr>
        </p15:guide>
        <p15:guide id="7" orient="horz" pos="2205" userDrawn="1">
          <p15:clr>
            <a:srgbClr val="9FCC3B"/>
          </p15:clr>
        </p15:guide>
        <p15:guide id="8" orient="horz" pos="3566"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840237" y="2925763"/>
            <a:ext cx="8207224"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1199849" y="3285394"/>
            <a:ext cx="684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9191763" y="3501025"/>
            <a:ext cx="2160000" cy="2160000"/>
          </a:xfrm>
        </p:spPr>
        <p:txBody>
          <a:bodyPr/>
          <a:lstStyle/>
          <a:p>
            <a:endParaRPr kumimoji="1" lang="ja-JP" altLang="en-US"/>
          </a:p>
        </p:txBody>
      </p:sp>
    </p:spTree>
    <p:extLst>
      <p:ext uri="{BB962C8B-B14F-4D97-AF65-F5344CB8AC3E}">
        <p14:creationId xmlns:p14="http://schemas.microsoft.com/office/powerpoint/2010/main" val="722296251"/>
      </p:ext>
    </p:extLst>
  </p:cSld>
  <p:clrMapOvr>
    <a:masterClrMapping/>
  </p:clrMapOvr>
  <p:extLst>
    <p:ext uri="{DCECCB84-F9BA-43D5-87BE-67443E8EF086}">
      <p15:sldGuideLst xmlns:p15="http://schemas.microsoft.com/office/powerpoint/2012/main">
        <p15:guide id="2" pos="7151" userDrawn="1">
          <p15:clr>
            <a:srgbClr val="9FCC3B"/>
          </p15:clr>
        </p15:guide>
        <p15:guide id="4" pos="5791" userDrawn="1">
          <p15:clr>
            <a:srgbClr val="9FCC3B"/>
          </p15:clr>
        </p15:guide>
        <p15:guide id="7" orient="horz" pos="2205" userDrawn="1">
          <p15:clr>
            <a:srgbClr val="9FCC3B"/>
          </p15:clr>
        </p15:guide>
        <p15:guide id="8" orient="horz" pos="3566"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479427" y="1412876"/>
            <a:ext cx="11233149" cy="612000"/>
          </a:xfrm>
          <a:ln>
            <a:noFill/>
          </a:ln>
        </p:spPr>
        <p:txBody>
          <a:bodyPr lIns="0" tIns="72000" rIns="0" bIns="0" anchor="ctr">
            <a:no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1570270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4.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5103517-1FAE-47A9-B3CB-DD4400BE8694}"/>
              </a:ext>
            </a:extLst>
          </p:cNvPr>
          <p:cNvSpPr>
            <a:spLocks noGrp="1"/>
          </p:cNvSpPr>
          <p:nvPr>
            <p:ph type="title"/>
          </p:nvPr>
        </p:nvSpPr>
        <p:spPr>
          <a:xfrm>
            <a:off x="479427" y="333378"/>
            <a:ext cx="11233151" cy="863599"/>
          </a:xfrm>
          <a:prstGeom prst="rect">
            <a:avLst/>
          </a:prstGeom>
        </p:spPr>
        <p:txBody>
          <a:bodyPr vert="horz" lIns="0" tIns="0" rIns="0" bIns="0" rtlCol="0" anchor="ctr">
            <a:normAutofit/>
          </a:bodyPr>
          <a:lstStyle/>
          <a:p>
            <a:r>
              <a:rPr lang="ja-JP" altLang="en-US" dirty="0"/>
              <a:t>マスター タイトルの書式設定</a:t>
            </a:r>
            <a:endParaRPr lang="en-US" dirty="0"/>
          </a:p>
        </p:txBody>
      </p:sp>
      <p:sp>
        <p:nvSpPr>
          <p:cNvPr id="7" name="Text Placeholder 2">
            <a:extLst>
              <a:ext uri="{FF2B5EF4-FFF2-40B4-BE49-F238E27FC236}">
                <a16:creationId xmlns:a16="http://schemas.microsoft.com/office/drawing/2014/main" id="{60299569-7507-4C1E-8075-7A590EAAB7BB}"/>
              </a:ext>
            </a:extLst>
          </p:cNvPr>
          <p:cNvSpPr>
            <a:spLocks noGrp="1"/>
          </p:cNvSpPr>
          <p:nvPr>
            <p:ph type="body" idx="1"/>
          </p:nvPr>
        </p:nvSpPr>
        <p:spPr>
          <a:xfrm>
            <a:off x="478965" y="1412875"/>
            <a:ext cx="11233611" cy="4321176"/>
          </a:xfrm>
          <a:prstGeom prst="rect">
            <a:avLst/>
          </a:prstGeom>
        </p:spPr>
        <p:txBody>
          <a:bodyPr vert="horz" lIns="0" tIns="0" rIns="0" bIns="0" rtlCol="0">
            <a:normAutofit/>
          </a:bodyPr>
          <a:lstStyle/>
          <a:p>
            <a:pPr lvl="0"/>
            <a:r>
              <a:rPr lang="ja-JP" altLang="en-US" dirty="0"/>
              <a:t>マスター テキストの書式設定</a:t>
            </a:r>
          </a:p>
        </p:txBody>
      </p:sp>
    </p:spTree>
    <p:extLst>
      <p:ext uri="{BB962C8B-B14F-4D97-AF65-F5344CB8AC3E}">
        <p14:creationId xmlns:p14="http://schemas.microsoft.com/office/powerpoint/2010/main" val="400663063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Lst>
  <p:hf hdr="0" ftr="0" dt="0"/>
  <p:txStyles>
    <p:titleStyle>
      <a:lvl1pPr algn="l" defTabSz="914377" rtl="0" eaLnBrk="1" latinLnBrk="0" hangingPunct="1">
        <a:lnSpc>
          <a:spcPct val="100000"/>
        </a:lnSpc>
        <a:spcBef>
          <a:spcPct val="0"/>
        </a:spcBef>
        <a:spcAft>
          <a:spcPts val="0"/>
        </a:spcAft>
        <a:buNone/>
        <a:defRPr kumimoji="1" sz="3600" b="1" kern="1200" spc="151" baseline="0">
          <a:solidFill>
            <a:schemeClr val="tx1"/>
          </a:solidFill>
          <a:latin typeface="+mj-lt"/>
          <a:ea typeface="+mj-ea"/>
          <a:cs typeface="+mj-cs"/>
        </a:defRPr>
      </a:lvl1pPr>
    </p:titleStyle>
    <p:bodyStyle>
      <a:lvl1pPr marL="0" indent="0" algn="l" defTabSz="914377" rtl="0" eaLnBrk="1" latinLnBrk="0" hangingPunct="1">
        <a:lnSpc>
          <a:spcPct val="140000"/>
        </a:lnSpc>
        <a:spcBef>
          <a:spcPts val="0"/>
        </a:spcBef>
        <a:spcAft>
          <a:spcPts val="0"/>
        </a:spcAft>
        <a:buFontTx/>
        <a:buNone/>
        <a:defRPr kumimoji="1" lang="ja-JP" altLang="en-US" sz="2400" kern="1200" dirty="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3" userDrawn="1">
          <p15:clr>
            <a:srgbClr val="F26B43"/>
          </p15:clr>
        </p15:guide>
        <p15:guide id="4" pos="7379" userDrawn="1">
          <p15:clr>
            <a:srgbClr val="F26B43"/>
          </p15:clr>
        </p15:guide>
        <p15:guide id="5" orient="horz" pos="210" userDrawn="1">
          <p15:clr>
            <a:srgbClr val="F26B43"/>
          </p15:clr>
        </p15:guide>
        <p15:guide id="6" orient="horz" pos="3612" userDrawn="1">
          <p15:clr>
            <a:srgbClr val="F26B43"/>
          </p15:clr>
        </p15:guide>
        <p15:guide id="7" orient="horz" pos="890" userDrawn="1">
          <p15:clr>
            <a:srgbClr val="F26B43"/>
          </p15:clr>
        </p15:guide>
        <p15:guide id="8" orient="horz" pos="3929" userDrawn="1">
          <p15:clr>
            <a:srgbClr val="F26B43"/>
          </p15:clr>
        </p15:guide>
        <p15:guide id="9" orient="horz" pos="1389" userDrawn="1">
          <p15:clr>
            <a:srgbClr val="F26B43"/>
          </p15:clr>
        </p15:guide>
        <p15:guide id="10" pos="211" userDrawn="1">
          <p15:clr>
            <a:srgbClr val="A4A3A4"/>
          </p15:clr>
        </p15:guide>
        <p15:guide id="11" pos="7559" userDrawn="1">
          <p15:clr>
            <a:srgbClr val="A4A3A4"/>
          </p15:clr>
        </p15:guide>
        <p15:guide id="12" orient="horz" pos="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92"/>
            <a:ext cx="12192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endParaRPr kumimoji="1" lang="ja-JP" altLang="en-US" sz="1051" dirty="0"/>
          </a:p>
        </p:txBody>
      </p:sp>
      <p:sp>
        <p:nvSpPr>
          <p:cNvPr id="2" name="Title Placeholder 1"/>
          <p:cNvSpPr>
            <a:spLocks noGrp="1"/>
          </p:cNvSpPr>
          <p:nvPr>
            <p:ph type="title"/>
          </p:nvPr>
        </p:nvSpPr>
        <p:spPr>
          <a:xfrm>
            <a:off x="479427" y="333378"/>
            <a:ext cx="11233151"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8965" y="1412875"/>
            <a:ext cx="11233611"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4296000" y="6237288"/>
            <a:ext cx="3600000" cy="620712"/>
          </a:xfrm>
          <a:prstGeom prst="rect">
            <a:avLst/>
          </a:prstGeom>
        </p:spPr>
        <p:txBody>
          <a:bodyPr vert="horz" lIns="0" tIns="0" rIns="0" bIns="0" rtlCol="0" anchor="ctr"/>
          <a:lstStyle>
            <a:lvl1pPr algn="ctr">
              <a:defRPr sz="1400">
                <a:solidFill>
                  <a:schemeClr val="bg1"/>
                </a:solidFill>
                <a:latin typeface="Segoe UI Semibold" panose="020B0702040204020203" pitchFamily="34" charset="0"/>
                <a:cs typeface="Segoe UI Semibold" panose="020B0702040204020203" pitchFamily="34" charset="0"/>
              </a:defRPr>
            </a:lvl1pPr>
          </a:lstStyle>
          <a:p>
            <a:endParaRPr kumimoji="1" lang="ja-JP" altLang="en-US" dirty="0"/>
          </a:p>
        </p:txBody>
      </p:sp>
      <p:sp>
        <p:nvSpPr>
          <p:cNvPr id="6" name="Slide Number Placeholder 5"/>
          <p:cNvSpPr>
            <a:spLocks noGrp="1"/>
          </p:cNvSpPr>
          <p:nvPr>
            <p:ph type="sldNum" sz="quarter" idx="4"/>
          </p:nvPr>
        </p:nvSpPr>
        <p:spPr>
          <a:xfrm>
            <a:off x="11531963" y="6237292"/>
            <a:ext cx="360000" cy="620713"/>
          </a:xfrm>
          <a:prstGeom prst="rect">
            <a:avLst/>
          </a:prstGeom>
        </p:spPr>
        <p:txBody>
          <a:bodyPr vert="horz" lIns="0" tIns="0" rIns="0" bIns="0" rtlCol="0" anchor="ctr"/>
          <a:lstStyle>
            <a:lvl1pPr algn="r">
              <a:defRPr sz="1600">
                <a:solidFill>
                  <a:schemeClr val="bg1"/>
                </a:solidFill>
                <a:latin typeface="Segoe UI Semibold" panose="020B0702040204020203" pitchFamily="34" charset="0"/>
                <a:cs typeface="Segoe UI Semibold" panose="020B0702040204020203" pitchFamily="34" charset="0"/>
              </a:defRPr>
            </a:lvl1pPr>
          </a:lstStyle>
          <a:p>
            <a:fld id="{FFA408F7-DBAE-40A2-9A9C-9E36E82842DE}" type="slidenum">
              <a:rPr kumimoji="1" lang="ja-JP" altLang="en-US" smtClean="0"/>
              <a:pPr/>
              <a:t>‹#›</a:t>
            </a:fld>
            <a:endParaRPr kumimoji="1" lang="ja-JP" altLang="en-US" dirty="0"/>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334963" y="333379"/>
            <a:ext cx="144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a:p>
        </p:txBody>
      </p:sp>
      <p:pic>
        <p:nvPicPr>
          <p:cNvPr id="10" name="図 9">
            <a:extLst>
              <a:ext uri="{FF2B5EF4-FFF2-40B4-BE49-F238E27FC236}">
                <a16:creationId xmlns:a16="http://schemas.microsoft.com/office/drawing/2014/main" id="{4F9FAC5E-0CCC-41EB-91AD-CD223DDA1208}"/>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34963" y="6398073"/>
            <a:ext cx="1224000" cy="299149"/>
          </a:xfrm>
          <a:prstGeom prst="rect">
            <a:avLst/>
          </a:prstGeom>
        </p:spPr>
      </p:pic>
    </p:spTree>
    <p:extLst>
      <p:ext uri="{BB962C8B-B14F-4D97-AF65-F5344CB8AC3E}">
        <p14:creationId xmlns:p14="http://schemas.microsoft.com/office/powerpoint/2010/main" val="2861812639"/>
      </p:ext>
    </p:extLst>
  </p:cSld>
  <p:clrMap bg1="lt1" tx1="dk1" bg2="lt2" tx2="dk2" accent1="accent1" accent2="accent2" accent3="accent3" accent4="accent4" accent5="accent5" accent6="accent6" hlink="hlink" folHlink="folHlink"/>
  <p:sldLayoutIdLst>
    <p:sldLayoutId id="2147483745" r:id="rId1"/>
    <p:sldLayoutId id="2147483747" r:id="rId2"/>
    <p:sldLayoutId id="2147483746" r:id="rId3"/>
    <p:sldLayoutId id="2147483773" r:id="rId4"/>
    <p:sldLayoutId id="2147483748" r:id="rId5"/>
    <p:sldLayoutId id="2147483749" r:id="rId6"/>
    <p:sldLayoutId id="2147483750" r:id="rId7"/>
    <p:sldLayoutId id="2147483772" r:id="rId8"/>
    <p:sldLayoutId id="2147483753" r:id="rId9"/>
    <p:sldLayoutId id="2147483754" r:id="rId10"/>
    <p:sldLayoutId id="2147483770" r:id="rId11"/>
    <p:sldLayoutId id="2147483755" r:id="rId12"/>
    <p:sldLayoutId id="2147483756" r:id="rId13"/>
    <p:sldLayoutId id="2147483771" r:id="rId14"/>
    <p:sldLayoutId id="2147483768" r:id="rId15"/>
    <p:sldLayoutId id="2147483789" r:id="rId16"/>
    <p:sldLayoutId id="2147483765" r:id="rId17"/>
    <p:sldLayoutId id="2147483763" r:id="rId18"/>
    <p:sldLayoutId id="2147483794" r:id="rId19"/>
    <p:sldLayoutId id="2147483792" r:id="rId20"/>
    <p:sldLayoutId id="2147483796" r:id="rId21"/>
    <p:sldLayoutId id="2147483798" r:id="rId22"/>
    <p:sldLayoutId id="2147483758" r:id="rId23"/>
    <p:sldLayoutId id="2147483766" r:id="rId24"/>
    <p:sldLayoutId id="2147483759" r:id="rId25"/>
    <p:sldLayoutId id="2147483767" r:id="rId26"/>
    <p:sldLayoutId id="2147483774" r:id="rId27"/>
    <p:sldLayoutId id="2147483776" r:id="rId28"/>
    <p:sldLayoutId id="2147483778" r:id="rId29"/>
    <p:sldLayoutId id="2147483780" r:id="rId30"/>
    <p:sldLayoutId id="2147483775" r:id="rId31"/>
    <p:sldLayoutId id="2147483777" r:id="rId32"/>
    <p:sldLayoutId id="2147483779" r:id="rId33"/>
    <p:sldLayoutId id="2147483781" r:id="rId34"/>
    <p:sldLayoutId id="2147483782" r:id="rId35"/>
    <p:sldLayoutId id="2147483783" r:id="rId36"/>
    <p:sldLayoutId id="2147483784" r:id="rId37"/>
    <p:sldLayoutId id="2147483790" r:id="rId38"/>
  </p:sldLayoutIdLst>
  <p:hf hdr="0" ftr="0" dt="0"/>
  <p:txStyles>
    <p:titleStyle>
      <a:lvl1pPr marL="0" algn="l" defTabSz="914377" rtl="0" eaLnBrk="1" latinLnBrk="0" hangingPunct="1">
        <a:lnSpc>
          <a:spcPct val="100000"/>
        </a:lnSpc>
        <a:spcBef>
          <a:spcPts val="0"/>
        </a:spcBef>
        <a:spcAft>
          <a:spcPts val="0"/>
        </a:spcAft>
        <a:buNone/>
        <a:defRPr kumimoji="1" sz="3600" b="1" kern="1200" spc="151" baseline="0">
          <a:solidFill>
            <a:schemeClr val="tx1"/>
          </a:solidFill>
          <a:latin typeface="+mj-lt"/>
          <a:ea typeface="+mj-ea"/>
          <a:cs typeface="+mj-cs"/>
        </a:defRPr>
      </a:lvl1pPr>
    </p:titleStyle>
    <p:bodyStyle>
      <a:lvl1pPr marL="0" indent="0" algn="l" defTabSz="914377" rtl="0" eaLnBrk="1" latinLnBrk="0" hangingPunct="1">
        <a:lnSpc>
          <a:spcPct val="140000"/>
        </a:lnSpc>
        <a:spcBef>
          <a:spcPts val="0"/>
        </a:spcBef>
        <a:spcAft>
          <a:spcPts val="0"/>
        </a:spcAft>
        <a:buFontTx/>
        <a:buNone/>
        <a:defRPr kumimoji="1" lang="ja-JP" altLang="en-US" sz="2400" kern="1200" dirty="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3" userDrawn="1">
          <p15:clr>
            <a:srgbClr val="F26B43"/>
          </p15:clr>
        </p15:guide>
        <p15:guide id="4" pos="7379" userDrawn="1">
          <p15:clr>
            <a:srgbClr val="F26B43"/>
          </p15:clr>
        </p15:guide>
        <p15:guide id="6" orient="horz" pos="3929" userDrawn="1">
          <p15:clr>
            <a:srgbClr val="F26B43"/>
          </p15:clr>
        </p15:guide>
        <p15:guide id="8" orient="horz" pos="935" userDrawn="1">
          <p15:clr>
            <a:srgbClr val="A4A3A4"/>
          </p15:clr>
        </p15:guide>
        <p15:guide id="9" orient="horz" pos="3612" userDrawn="1">
          <p15:clr>
            <a:srgbClr val="F26B43"/>
          </p15:clr>
        </p15:guide>
        <p15:guide id="10" pos="3931" userDrawn="1">
          <p15:clr>
            <a:srgbClr val="A4A3A4"/>
          </p15:clr>
        </p15:guide>
        <p15:guide id="11" pos="3749" userDrawn="1">
          <p15:clr>
            <a:srgbClr val="A4A3A4"/>
          </p15:clr>
        </p15:guide>
        <p15:guide id="15" orient="horz" pos="210" userDrawn="1">
          <p15:clr>
            <a:srgbClr val="F26B43"/>
          </p15:clr>
        </p15:guide>
        <p15:guide id="16" pos="211" userDrawn="1">
          <p15:clr>
            <a:srgbClr val="A4A3A4"/>
          </p15:clr>
        </p15:guide>
        <p15:guide id="17" orient="horz" pos="754" userDrawn="1">
          <p15:clr>
            <a:srgbClr val="F26B43"/>
          </p15:clr>
        </p15:guide>
        <p15:guide id="18" pos="7469" userDrawn="1">
          <p15:clr>
            <a:srgbClr val="A4A3A4"/>
          </p15:clr>
        </p15:guide>
        <p15:guide id="28" orient="horz" pos="1434" userDrawn="1">
          <p15:clr>
            <a:srgbClr val="A4A3A4"/>
          </p15:clr>
        </p15:guide>
        <p15:guide id="30" orient="horz" pos="1389" userDrawn="1">
          <p15:clr>
            <a:srgbClr val="F26B43"/>
          </p15:clr>
        </p15:guide>
        <p15:guide id="31" orient="horz" pos="890" userDrawn="1">
          <p15:clr>
            <a:srgbClr val="F26B43"/>
          </p15:clr>
        </p15:guide>
        <p15:guide id="32" pos="529" userDrawn="1">
          <p15:clr>
            <a:srgbClr val="A4A3A4"/>
          </p15:clr>
        </p15:guide>
        <p15:guide id="33" pos="7151"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45193596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10.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44.xml"/><Relationship Id="rId7" Type="http://schemas.openxmlformats.org/officeDocument/2006/relationships/image" Target="../media/image14.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1985F5B-B833-0BDE-C547-1EE93A9E9FDB}"/>
              </a:ext>
            </a:extLst>
          </p:cNvPr>
          <p:cNvSpPr txBox="1"/>
          <p:nvPr/>
        </p:nvSpPr>
        <p:spPr>
          <a:xfrm>
            <a:off x="629920" y="374720"/>
            <a:ext cx="10068559"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④産業で消費されるエネルギーの効率化・脱炭素化</a:t>
            </a:r>
          </a:p>
        </p:txBody>
      </p:sp>
      <p:sp>
        <p:nvSpPr>
          <p:cNvPr id="5" name="テキスト ボックス 4">
            <a:extLst>
              <a:ext uri="{FF2B5EF4-FFF2-40B4-BE49-F238E27FC236}">
                <a16:creationId xmlns:a16="http://schemas.microsoft.com/office/drawing/2014/main" id="{9AFADCEB-77BC-5733-97FD-4E15B582E8DC}"/>
              </a:ext>
            </a:extLst>
          </p:cNvPr>
          <p:cNvSpPr txBox="1"/>
          <p:nvPr/>
        </p:nvSpPr>
        <p:spPr>
          <a:xfrm>
            <a:off x="968938" y="1190593"/>
            <a:ext cx="404367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鉄鋼業</a:t>
            </a:r>
            <a:endParaRPr kumimoji="1" lang="en-US" altLang="ja-JP" sz="28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9DB28858-E04A-A307-D646-FDF497D4F8CF}"/>
              </a:ext>
            </a:extLst>
          </p:cNvPr>
          <p:cNvPicPr>
            <a:picLocks noChangeAspect="1"/>
          </p:cNvPicPr>
          <p:nvPr/>
        </p:nvPicPr>
        <p:blipFill>
          <a:blip r:embed="rId4"/>
          <a:stretch>
            <a:fillRect/>
          </a:stretch>
        </p:blipFill>
        <p:spPr>
          <a:xfrm>
            <a:off x="968938" y="1914435"/>
            <a:ext cx="7460376" cy="4838086"/>
          </a:xfrm>
          <a:prstGeom prst="rect">
            <a:avLst/>
          </a:prstGeom>
        </p:spPr>
      </p:pic>
      <p:sp>
        <p:nvSpPr>
          <p:cNvPr id="3" name="テキスト ボックス 2">
            <a:extLst>
              <a:ext uri="{FF2B5EF4-FFF2-40B4-BE49-F238E27FC236}">
                <a16:creationId xmlns:a16="http://schemas.microsoft.com/office/drawing/2014/main" id="{E757C2DD-B32E-A13B-B53F-3839AC70D708}"/>
              </a:ext>
            </a:extLst>
          </p:cNvPr>
          <p:cNvSpPr txBox="1"/>
          <p:nvPr/>
        </p:nvSpPr>
        <p:spPr>
          <a:xfrm>
            <a:off x="8716617" y="2007704"/>
            <a:ext cx="3071192" cy="784830"/>
          </a:xfrm>
          <a:prstGeom prst="rect">
            <a:avLst/>
          </a:prstGeom>
          <a:solidFill>
            <a:srgbClr val="7030A0"/>
          </a:solidFill>
        </p:spPr>
        <p:txBody>
          <a:bodyPr wrap="square" rtlCol="0">
            <a:spAutoFit/>
          </a:bodyPr>
          <a:lstStyle/>
          <a:p>
            <a:endParaRPr kumimoji="1" lang="en-US" altLang="ja-JP" sz="105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電気炉での鉄鋼製造</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32B61B1-EFED-22CB-7ACC-14E6AE72F90A}"/>
              </a:ext>
            </a:extLst>
          </p:cNvPr>
          <p:cNvSpPr txBox="1"/>
          <p:nvPr/>
        </p:nvSpPr>
        <p:spPr>
          <a:xfrm>
            <a:off x="8716617" y="5069321"/>
            <a:ext cx="3071191" cy="830997"/>
          </a:xfrm>
          <a:prstGeom prst="rect">
            <a:avLst/>
          </a:prstGeom>
          <a:solidFill>
            <a:srgbClr val="7030A0"/>
          </a:solidFill>
        </p:spPr>
        <p:txBody>
          <a:bodyPr wrap="square" rtlCol="0">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大型電気炉での</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　　　　　高級鋼の量産</a:t>
            </a:r>
          </a:p>
        </p:txBody>
      </p:sp>
      <p:pic>
        <p:nvPicPr>
          <p:cNvPr id="11" name="図 10">
            <a:extLst>
              <a:ext uri="{FF2B5EF4-FFF2-40B4-BE49-F238E27FC236}">
                <a16:creationId xmlns:a16="http://schemas.microsoft.com/office/drawing/2014/main" id="{CDCD6E67-082C-6359-A875-3AD7FF27FDB6}"/>
              </a:ext>
            </a:extLst>
          </p:cNvPr>
          <p:cNvPicPr>
            <a:picLocks noChangeAspect="1"/>
          </p:cNvPicPr>
          <p:nvPr/>
        </p:nvPicPr>
        <p:blipFill>
          <a:blip r:embed="rId5"/>
          <a:stretch>
            <a:fillRect/>
          </a:stretch>
        </p:blipFill>
        <p:spPr>
          <a:xfrm>
            <a:off x="9287349" y="2930613"/>
            <a:ext cx="1896612" cy="1750718"/>
          </a:xfrm>
          <a:prstGeom prst="rect">
            <a:avLst/>
          </a:prstGeom>
        </p:spPr>
      </p:pic>
      <p:pic>
        <p:nvPicPr>
          <p:cNvPr id="16" name="図 15">
            <a:extLst>
              <a:ext uri="{FF2B5EF4-FFF2-40B4-BE49-F238E27FC236}">
                <a16:creationId xmlns:a16="http://schemas.microsoft.com/office/drawing/2014/main" id="{1931C071-54DD-264C-C0EA-A86A19D37FF2}"/>
              </a:ext>
            </a:extLst>
          </p:cNvPr>
          <p:cNvPicPr>
            <a:picLocks noChangeAspect="1"/>
          </p:cNvPicPr>
          <p:nvPr/>
        </p:nvPicPr>
        <p:blipFill>
          <a:blip r:embed="rId6"/>
          <a:stretch>
            <a:fillRect/>
          </a:stretch>
        </p:blipFill>
        <p:spPr>
          <a:xfrm>
            <a:off x="9539019" y="216097"/>
            <a:ext cx="1644942" cy="1620185"/>
          </a:xfrm>
          <a:prstGeom prst="rect">
            <a:avLst/>
          </a:prstGeom>
        </p:spPr>
      </p:pic>
      <p:sp>
        <p:nvSpPr>
          <p:cNvPr id="17" name="楕円 16">
            <a:extLst>
              <a:ext uri="{FF2B5EF4-FFF2-40B4-BE49-F238E27FC236}">
                <a16:creationId xmlns:a16="http://schemas.microsoft.com/office/drawing/2014/main" id="{828F1C8F-3FE8-8F75-F045-C5E8D4CC9B4A}"/>
              </a:ext>
            </a:extLst>
          </p:cNvPr>
          <p:cNvSpPr/>
          <p:nvPr/>
        </p:nvSpPr>
        <p:spPr>
          <a:xfrm>
            <a:off x="10426148" y="1292087"/>
            <a:ext cx="796914" cy="52322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オーディオ 1">
            <a:hlinkClick r:id="" action="ppaction://media"/>
            <a:extLst>
              <a:ext uri="{FF2B5EF4-FFF2-40B4-BE49-F238E27FC236}">
                <a16:creationId xmlns:a16="http://schemas.microsoft.com/office/drawing/2014/main" id="{EA78D62D-6880-CE8A-CBA6-6A80C2F17FEE}"/>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30071540"/>
      </p:ext>
    </p:extLst>
  </p:cSld>
  <p:clrMapOvr>
    <a:masterClrMapping/>
  </p:clrMapOvr>
  <mc:AlternateContent xmlns:mc="http://schemas.openxmlformats.org/markup-compatibility/2006" xmlns:p14="http://schemas.microsoft.com/office/powerpoint/2010/main">
    <mc:Choice Requires="p14">
      <p:transition spd="slow" p14:dur="2000" advTm="134913"/>
    </mc:Choice>
    <mc:Fallback xmlns="">
      <p:transition spd="slow" advTm="134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13646-4746-82EC-AF93-A4C4DD968EA5}"/>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88E64C4-B003-37E2-EA3A-C1885B2904F4}"/>
              </a:ext>
            </a:extLst>
          </p:cNvPr>
          <p:cNvSpPr txBox="1"/>
          <p:nvPr/>
        </p:nvSpPr>
        <p:spPr>
          <a:xfrm>
            <a:off x="629920" y="374720"/>
            <a:ext cx="10068559"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④産業部門における脱炭素化への取り組み</a:t>
            </a:r>
          </a:p>
        </p:txBody>
      </p:sp>
      <p:sp>
        <p:nvSpPr>
          <p:cNvPr id="9" name="テキスト ボックス 8">
            <a:extLst>
              <a:ext uri="{FF2B5EF4-FFF2-40B4-BE49-F238E27FC236}">
                <a16:creationId xmlns:a16="http://schemas.microsoft.com/office/drawing/2014/main" id="{40C14A13-C830-E79B-7AB6-2BF8CE52DA0D}"/>
              </a:ext>
            </a:extLst>
          </p:cNvPr>
          <p:cNvSpPr txBox="1"/>
          <p:nvPr/>
        </p:nvSpPr>
        <p:spPr>
          <a:xfrm>
            <a:off x="4320012" y="6344947"/>
            <a:ext cx="1654052" cy="300082"/>
          </a:xfrm>
          <a:prstGeom prst="rect">
            <a:avLst/>
          </a:prstGeom>
          <a:noFill/>
        </p:spPr>
        <p:txBody>
          <a:bodyPr wrap="square" rtlCol="0">
            <a:spAutoFit/>
          </a:bodyPr>
          <a:lstStyle/>
          <a:p>
            <a:r>
              <a:rPr kumimoji="1" lang="ja-JP" altLang="en-US" sz="1350" dirty="0">
                <a:solidFill>
                  <a:schemeClr val="bg1"/>
                </a:solidFill>
              </a:rPr>
              <a:t>出典：</a:t>
            </a:r>
            <a:r>
              <a:rPr kumimoji="1" lang="en-US" altLang="ja-JP" sz="1350" dirty="0">
                <a:solidFill>
                  <a:schemeClr val="bg1"/>
                </a:solidFill>
              </a:rPr>
              <a:t>WWF</a:t>
            </a:r>
            <a:endParaRPr kumimoji="1" lang="ja-JP" altLang="en-US" sz="1350" dirty="0">
              <a:solidFill>
                <a:schemeClr val="bg1"/>
              </a:solidFill>
            </a:endParaRPr>
          </a:p>
        </p:txBody>
      </p:sp>
      <p:sp>
        <p:nvSpPr>
          <p:cNvPr id="5" name="テキスト ボックス 4">
            <a:extLst>
              <a:ext uri="{FF2B5EF4-FFF2-40B4-BE49-F238E27FC236}">
                <a16:creationId xmlns:a16="http://schemas.microsoft.com/office/drawing/2014/main" id="{35C7A93F-DD6D-4FF0-AD39-40E2F72CDE45}"/>
              </a:ext>
            </a:extLst>
          </p:cNvPr>
          <p:cNvSpPr txBox="1"/>
          <p:nvPr/>
        </p:nvSpPr>
        <p:spPr>
          <a:xfrm>
            <a:off x="1259841" y="1263425"/>
            <a:ext cx="404367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化学</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17EA9FE-FA5C-E654-F80B-E202600B9D13}"/>
              </a:ext>
            </a:extLst>
          </p:cNvPr>
          <p:cNvSpPr txBox="1"/>
          <p:nvPr/>
        </p:nvSpPr>
        <p:spPr>
          <a:xfrm>
            <a:off x="1137921" y="2173272"/>
            <a:ext cx="7945120" cy="2677656"/>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プラスチックはいろんなものに使われています</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どんな用途を思いつきますか？</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a:t>
            </a:r>
          </a:p>
        </p:txBody>
      </p:sp>
      <p:pic>
        <p:nvPicPr>
          <p:cNvPr id="10" name="図 9">
            <a:extLst>
              <a:ext uri="{FF2B5EF4-FFF2-40B4-BE49-F238E27FC236}">
                <a16:creationId xmlns:a16="http://schemas.microsoft.com/office/drawing/2014/main" id="{0DE89182-FA39-3448-274A-32DD21B11DC3}"/>
              </a:ext>
            </a:extLst>
          </p:cNvPr>
          <p:cNvPicPr>
            <a:picLocks noChangeAspect="1"/>
          </p:cNvPicPr>
          <p:nvPr/>
        </p:nvPicPr>
        <p:blipFill>
          <a:blip r:embed="rId4"/>
          <a:stretch>
            <a:fillRect/>
          </a:stretch>
        </p:blipFill>
        <p:spPr>
          <a:xfrm>
            <a:off x="8120270" y="2790332"/>
            <a:ext cx="3468062" cy="3415866"/>
          </a:xfrm>
          <a:prstGeom prst="rect">
            <a:avLst/>
          </a:prstGeom>
        </p:spPr>
      </p:pic>
      <p:sp>
        <p:nvSpPr>
          <p:cNvPr id="11" name="楕円 10">
            <a:extLst>
              <a:ext uri="{FF2B5EF4-FFF2-40B4-BE49-F238E27FC236}">
                <a16:creationId xmlns:a16="http://schemas.microsoft.com/office/drawing/2014/main" id="{FBD672A0-5878-C9BF-749A-2C3DA279603D}"/>
              </a:ext>
            </a:extLst>
          </p:cNvPr>
          <p:cNvSpPr/>
          <p:nvPr/>
        </p:nvSpPr>
        <p:spPr>
          <a:xfrm>
            <a:off x="7931426" y="4850928"/>
            <a:ext cx="1502591" cy="1113183"/>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オーディオ 1">
            <a:hlinkClick r:id="" action="ppaction://media"/>
            <a:extLst>
              <a:ext uri="{FF2B5EF4-FFF2-40B4-BE49-F238E27FC236}">
                <a16:creationId xmlns:a16="http://schemas.microsoft.com/office/drawing/2014/main" id="{D15075B2-B356-06F2-9D19-FBCD0D0C7CB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405077659"/>
      </p:ext>
    </p:extLst>
  </p:cSld>
  <p:clrMapOvr>
    <a:masterClrMapping/>
  </p:clrMapOvr>
  <mc:AlternateContent xmlns:mc="http://schemas.openxmlformats.org/markup-compatibility/2006" xmlns:p14="http://schemas.microsoft.com/office/powerpoint/2010/main">
    <mc:Choice Requires="p14">
      <p:transition spd="slow" p14:dur="2000" advTm="38863"/>
    </mc:Choice>
    <mc:Fallback xmlns="">
      <p:transition spd="slow" advTm="38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1985F5B-B833-0BDE-C547-1EE93A9E9FDB}"/>
              </a:ext>
            </a:extLst>
          </p:cNvPr>
          <p:cNvSpPr txBox="1"/>
          <p:nvPr/>
        </p:nvSpPr>
        <p:spPr>
          <a:xfrm>
            <a:off x="629920" y="374720"/>
            <a:ext cx="10068559"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④産業で消費されるエネルギーの効率化・脱炭素化</a:t>
            </a:r>
          </a:p>
        </p:txBody>
      </p:sp>
      <p:pic>
        <p:nvPicPr>
          <p:cNvPr id="2" name="図 1">
            <a:extLst>
              <a:ext uri="{FF2B5EF4-FFF2-40B4-BE49-F238E27FC236}">
                <a16:creationId xmlns:a16="http://schemas.microsoft.com/office/drawing/2014/main" id="{57C1BB06-5EE9-03FD-678C-D56CE35063F1}"/>
              </a:ext>
            </a:extLst>
          </p:cNvPr>
          <p:cNvPicPr>
            <a:picLocks noChangeAspect="1"/>
          </p:cNvPicPr>
          <p:nvPr/>
        </p:nvPicPr>
        <p:blipFill>
          <a:blip r:embed="rId4"/>
          <a:stretch>
            <a:fillRect/>
          </a:stretch>
        </p:blipFill>
        <p:spPr>
          <a:xfrm>
            <a:off x="730846" y="1800984"/>
            <a:ext cx="5088286" cy="4897906"/>
          </a:xfrm>
          <a:prstGeom prst="rect">
            <a:avLst/>
          </a:prstGeom>
        </p:spPr>
      </p:pic>
      <p:pic>
        <p:nvPicPr>
          <p:cNvPr id="3" name="Picture 6" descr="廃プラの処理状況">
            <a:extLst>
              <a:ext uri="{FF2B5EF4-FFF2-40B4-BE49-F238E27FC236}">
                <a16:creationId xmlns:a16="http://schemas.microsoft.com/office/drawing/2014/main" id="{B0AACAF2-71AD-6EFB-3813-8E6EC212E6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18319"/>
            <a:ext cx="5931352" cy="344230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1AB16968-B3A9-387C-51AC-AA5450E61761}"/>
              </a:ext>
            </a:extLst>
          </p:cNvPr>
          <p:cNvSpPr txBox="1"/>
          <p:nvPr/>
        </p:nvSpPr>
        <p:spPr>
          <a:xfrm>
            <a:off x="4320012" y="6344947"/>
            <a:ext cx="1654052" cy="300082"/>
          </a:xfrm>
          <a:prstGeom prst="rect">
            <a:avLst/>
          </a:prstGeom>
          <a:noFill/>
        </p:spPr>
        <p:txBody>
          <a:bodyPr wrap="square" rtlCol="0">
            <a:spAutoFit/>
          </a:bodyPr>
          <a:lstStyle/>
          <a:p>
            <a:r>
              <a:rPr kumimoji="1" lang="ja-JP" altLang="en-US" sz="1350" dirty="0">
                <a:solidFill>
                  <a:schemeClr val="bg1"/>
                </a:solidFill>
              </a:rPr>
              <a:t>出典：</a:t>
            </a:r>
            <a:r>
              <a:rPr kumimoji="1" lang="en-US" altLang="ja-JP" sz="1350" dirty="0">
                <a:solidFill>
                  <a:schemeClr val="bg1"/>
                </a:solidFill>
              </a:rPr>
              <a:t>WWF</a:t>
            </a:r>
            <a:endParaRPr kumimoji="1" lang="ja-JP" altLang="en-US" sz="1350" dirty="0">
              <a:solidFill>
                <a:schemeClr val="bg1"/>
              </a:solidFill>
            </a:endParaRPr>
          </a:p>
        </p:txBody>
      </p:sp>
      <p:sp>
        <p:nvSpPr>
          <p:cNvPr id="5" name="テキスト ボックス 4">
            <a:extLst>
              <a:ext uri="{FF2B5EF4-FFF2-40B4-BE49-F238E27FC236}">
                <a16:creationId xmlns:a16="http://schemas.microsoft.com/office/drawing/2014/main" id="{9AFADCEB-77BC-5733-97FD-4E15B582E8DC}"/>
              </a:ext>
            </a:extLst>
          </p:cNvPr>
          <p:cNvSpPr txBox="1"/>
          <p:nvPr/>
        </p:nvSpPr>
        <p:spPr>
          <a:xfrm>
            <a:off x="1103360" y="1251883"/>
            <a:ext cx="404367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化学</a:t>
            </a:r>
            <a:endParaRPr kumimoji="1" lang="en-US" altLang="ja-JP" sz="28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2E14B339-C7AE-8D55-7458-8F6310F0ADD8}"/>
              </a:ext>
            </a:extLst>
          </p:cNvPr>
          <p:cNvPicPr>
            <a:picLocks noChangeAspect="1"/>
          </p:cNvPicPr>
          <p:nvPr/>
        </p:nvPicPr>
        <p:blipFill>
          <a:blip r:embed="rId6"/>
          <a:stretch>
            <a:fillRect/>
          </a:stretch>
        </p:blipFill>
        <p:spPr>
          <a:xfrm>
            <a:off x="9419605" y="267753"/>
            <a:ext cx="1644942" cy="1620185"/>
          </a:xfrm>
          <a:prstGeom prst="rect">
            <a:avLst/>
          </a:prstGeom>
        </p:spPr>
      </p:pic>
      <p:sp>
        <p:nvSpPr>
          <p:cNvPr id="8" name="楕円 7">
            <a:extLst>
              <a:ext uri="{FF2B5EF4-FFF2-40B4-BE49-F238E27FC236}">
                <a16:creationId xmlns:a16="http://schemas.microsoft.com/office/drawing/2014/main" id="{2ABFF219-37F3-ABD1-5651-A603D1A82FDF}"/>
              </a:ext>
            </a:extLst>
          </p:cNvPr>
          <p:cNvSpPr/>
          <p:nvPr/>
        </p:nvSpPr>
        <p:spPr>
          <a:xfrm>
            <a:off x="9412355" y="1133060"/>
            <a:ext cx="796914" cy="52322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1" name="オーディオ 10">
            <a:hlinkClick r:id="" action="ppaction://media"/>
            <a:extLst>
              <a:ext uri="{FF2B5EF4-FFF2-40B4-BE49-F238E27FC236}">
                <a16:creationId xmlns:a16="http://schemas.microsoft.com/office/drawing/2014/main" id="{16B0919F-D160-7AB1-8B7D-521266411134}"/>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81660194"/>
      </p:ext>
    </p:extLst>
  </p:cSld>
  <p:clrMapOvr>
    <a:masterClrMapping/>
  </p:clrMapOvr>
  <mc:AlternateContent xmlns:mc="http://schemas.openxmlformats.org/markup-compatibility/2006" xmlns:p14="http://schemas.microsoft.com/office/powerpoint/2010/main">
    <mc:Choice Requires="p14">
      <p:transition spd="slow" p14:dur="2000" advTm="106584"/>
    </mc:Choice>
    <mc:Fallback xmlns="">
      <p:transition spd="slow" advTm="106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0E76A95-BA3E-4BF1-BEF4-6BC548EAC5E0}"/>
              </a:ext>
            </a:extLst>
          </p:cNvPr>
          <p:cNvPicPr>
            <a:picLocks noChangeAspect="1"/>
          </p:cNvPicPr>
          <p:nvPr/>
        </p:nvPicPr>
        <p:blipFill>
          <a:blip r:embed="rId4"/>
          <a:stretch>
            <a:fillRect/>
          </a:stretch>
        </p:blipFill>
        <p:spPr>
          <a:xfrm>
            <a:off x="6883778" y="4527862"/>
            <a:ext cx="557553" cy="1763139"/>
          </a:xfrm>
          <a:prstGeom prst="rect">
            <a:avLst/>
          </a:prstGeom>
        </p:spPr>
      </p:pic>
      <p:pic>
        <p:nvPicPr>
          <p:cNvPr id="17" name="図 16">
            <a:extLst>
              <a:ext uri="{FF2B5EF4-FFF2-40B4-BE49-F238E27FC236}">
                <a16:creationId xmlns:a16="http://schemas.microsoft.com/office/drawing/2014/main" id="{F86B5689-18DF-4353-9DA2-322979081448}"/>
              </a:ext>
            </a:extLst>
          </p:cNvPr>
          <p:cNvPicPr>
            <a:picLocks noChangeAspect="1"/>
          </p:cNvPicPr>
          <p:nvPr/>
        </p:nvPicPr>
        <p:blipFill>
          <a:blip r:embed="rId5"/>
          <a:stretch>
            <a:fillRect/>
          </a:stretch>
        </p:blipFill>
        <p:spPr>
          <a:xfrm>
            <a:off x="4614538" y="4618005"/>
            <a:ext cx="1954450" cy="1572749"/>
          </a:xfrm>
          <a:prstGeom prst="rect">
            <a:avLst/>
          </a:prstGeom>
        </p:spPr>
      </p:pic>
      <p:sp>
        <p:nvSpPr>
          <p:cNvPr id="13" name="テキスト ボックス 12">
            <a:extLst>
              <a:ext uri="{FF2B5EF4-FFF2-40B4-BE49-F238E27FC236}">
                <a16:creationId xmlns:a16="http://schemas.microsoft.com/office/drawing/2014/main" id="{790E8D33-EB37-9524-130A-76DBAEDD585E}"/>
              </a:ext>
            </a:extLst>
          </p:cNvPr>
          <p:cNvSpPr txBox="1"/>
          <p:nvPr/>
        </p:nvSpPr>
        <p:spPr>
          <a:xfrm>
            <a:off x="753747" y="510935"/>
            <a:ext cx="7962282"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プラスチックの使用量を減らすには？</a:t>
            </a:r>
          </a:p>
        </p:txBody>
      </p:sp>
      <p:sp>
        <p:nvSpPr>
          <p:cNvPr id="18" name="コンテンツ プレースホルダー 2">
            <a:extLst>
              <a:ext uri="{FF2B5EF4-FFF2-40B4-BE49-F238E27FC236}">
                <a16:creationId xmlns:a16="http://schemas.microsoft.com/office/drawing/2014/main" id="{83262FF4-0F77-E551-DC40-B21F3D3C6107}"/>
              </a:ext>
            </a:extLst>
          </p:cNvPr>
          <p:cNvSpPr>
            <a:spLocks noGrp="1"/>
          </p:cNvSpPr>
          <p:nvPr>
            <p:ph idx="1"/>
          </p:nvPr>
        </p:nvSpPr>
        <p:spPr>
          <a:xfrm>
            <a:off x="791802" y="1408811"/>
            <a:ext cx="4875371" cy="3004687"/>
          </a:xfrm>
        </p:spPr>
        <p:txBody>
          <a:bodyPr>
            <a:noAutofit/>
          </a:bodyPr>
          <a:lstStyle/>
          <a:p>
            <a:pPr algn="l"/>
            <a:r>
              <a:rPr lang="ja-JP" altLang="en-US" sz="2400" dirty="0">
                <a:solidFill>
                  <a:srgbClr val="444444"/>
                </a:solidFill>
                <a:latin typeface="BIZ UDPゴシック" panose="020B0400000000000000" pitchFamily="50" charset="-128"/>
                <a:ea typeface="BIZ UDPゴシック" panose="020B0400000000000000" pitchFamily="50" charset="-128"/>
              </a:rPr>
              <a:t>マイボトル、マイタンブラー</a:t>
            </a:r>
            <a:endParaRPr lang="en-US" altLang="ja-JP" sz="2400" dirty="0">
              <a:solidFill>
                <a:srgbClr val="444444"/>
              </a:solidFill>
              <a:latin typeface="BIZ UDPゴシック" panose="020B0400000000000000" pitchFamily="50" charset="-128"/>
              <a:ea typeface="BIZ UDPゴシック" panose="020B0400000000000000" pitchFamily="50" charset="-128"/>
            </a:endParaRPr>
          </a:p>
          <a:p>
            <a:pPr algn="l"/>
            <a:r>
              <a:rPr lang="ja-JP" altLang="en-US" sz="2400" dirty="0">
                <a:solidFill>
                  <a:srgbClr val="444444"/>
                </a:solidFill>
                <a:latin typeface="BIZ UDPゴシック" panose="020B0400000000000000" pitchFamily="50" charset="-128"/>
                <a:ea typeface="BIZ UDPゴシック" panose="020B0400000000000000" pitchFamily="50" charset="-128"/>
              </a:rPr>
              <a:t>量り売り</a:t>
            </a:r>
            <a:endParaRPr lang="en-US" altLang="ja-JP" sz="2400" dirty="0">
              <a:solidFill>
                <a:srgbClr val="444444"/>
              </a:solidFill>
              <a:latin typeface="BIZ UDPゴシック" panose="020B0400000000000000" pitchFamily="50" charset="-128"/>
              <a:ea typeface="BIZ UDPゴシック" panose="020B0400000000000000" pitchFamily="50" charset="-128"/>
            </a:endParaRPr>
          </a:p>
          <a:p>
            <a:pPr algn="l"/>
            <a:r>
              <a:rPr lang="ja-JP" altLang="en-US" sz="2400" dirty="0">
                <a:solidFill>
                  <a:srgbClr val="444444"/>
                </a:solidFill>
                <a:latin typeface="BIZ UDPゴシック" panose="020B0400000000000000" pitchFamily="50" charset="-128"/>
                <a:ea typeface="BIZ UDPゴシック" panose="020B0400000000000000" pitchFamily="50" charset="-128"/>
              </a:rPr>
              <a:t>ストロー・スプーンは？</a:t>
            </a:r>
            <a:endParaRPr lang="en-US" altLang="ja-JP" sz="2400" dirty="0">
              <a:solidFill>
                <a:srgbClr val="444444"/>
              </a:solidFill>
              <a:latin typeface="BIZ UDPゴシック" panose="020B0400000000000000" pitchFamily="50" charset="-128"/>
              <a:ea typeface="BIZ UDPゴシック" panose="020B0400000000000000" pitchFamily="50" charset="-128"/>
            </a:endParaRPr>
          </a:p>
          <a:p>
            <a:pPr algn="l"/>
            <a:r>
              <a:rPr lang="ja-JP" altLang="en-US" sz="2400" dirty="0">
                <a:solidFill>
                  <a:srgbClr val="444444"/>
                </a:solidFill>
                <a:latin typeface="BIZ UDPゴシック" panose="020B0400000000000000" pitchFamily="50" charset="-128"/>
                <a:ea typeface="BIZ UDPゴシック" panose="020B0400000000000000" pitchFamily="50" charset="-128"/>
              </a:rPr>
              <a:t>お弁当やお惣菜は？</a:t>
            </a:r>
            <a:endParaRPr lang="en-US" altLang="ja-JP" sz="2400" dirty="0">
              <a:solidFill>
                <a:srgbClr val="444444"/>
              </a:solidFill>
              <a:latin typeface="BIZ UDPゴシック" panose="020B0400000000000000" pitchFamily="50" charset="-128"/>
              <a:ea typeface="BIZ UDPゴシック" panose="020B0400000000000000" pitchFamily="50" charset="-128"/>
            </a:endParaRPr>
          </a:p>
          <a:p>
            <a:pPr algn="l"/>
            <a:r>
              <a:rPr lang="ja-JP" altLang="en-US" sz="2400" dirty="0">
                <a:solidFill>
                  <a:srgbClr val="444444"/>
                </a:solidFill>
                <a:latin typeface="BIZ UDPゴシック" panose="020B0400000000000000" pitchFamily="50" charset="-128"/>
                <a:ea typeface="BIZ UDPゴシック" panose="020B0400000000000000" pitchFamily="50" charset="-128"/>
              </a:rPr>
              <a:t>他に気になるプラスチックは？</a:t>
            </a:r>
            <a:endParaRPr lang="en-US" altLang="ja-JP" sz="2400" dirty="0">
              <a:solidFill>
                <a:srgbClr val="444444"/>
              </a:solidFill>
              <a:latin typeface="BIZ UDPゴシック" panose="020B0400000000000000" pitchFamily="50" charset="-128"/>
              <a:ea typeface="BIZ UDPゴシック" panose="020B0400000000000000" pitchFamily="50" charset="-128"/>
            </a:endParaRPr>
          </a:p>
          <a:p>
            <a:pPr algn="l"/>
            <a:endParaRPr lang="en-US" altLang="ja-JP" sz="2200" dirty="0">
              <a:solidFill>
                <a:srgbClr val="444444"/>
              </a:solidFill>
              <a:latin typeface="+mn-ea"/>
            </a:endParaRPr>
          </a:p>
        </p:txBody>
      </p:sp>
      <p:pic>
        <p:nvPicPr>
          <p:cNvPr id="1026" name="Picture 2" descr="Amazon｜ETK 麦ストロー エコストロー ストロー 環境にやさしいストロー 麦わら 使い捨て 生分解 天然素材 無毒 無臭 業務用 ショップ  バー用品 長さ20cm 200本入り｜ストロー オンライン通販">
            <a:extLst>
              <a:ext uri="{FF2B5EF4-FFF2-40B4-BE49-F238E27FC236}">
                <a16:creationId xmlns:a16="http://schemas.microsoft.com/office/drawing/2014/main" id="{952E7315-5E23-68AF-2BE6-70B7531411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80" y="4618005"/>
            <a:ext cx="1572749" cy="15727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fill Station 量り売り">
            <a:extLst>
              <a:ext uri="{FF2B5EF4-FFF2-40B4-BE49-F238E27FC236}">
                <a16:creationId xmlns:a16="http://schemas.microsoft.com/office/drawing/2014/main" id="{EDB4F368-9FF2-1E91-5107-8EBABEE8F3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763" y="1408811"/>
            <a:ext cx="4576460" cy="273592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A76CB1D-916C-BF6C-E4EA-5A9E4D663EEF}"/>
              </a:ext>
            </a:extLst>
          </p:cNvPr>
          <p:cNvSpPr txBox="1"/>
          <p:nvPr/>
        </p:nvSpPr>
        <p:spPr>
          <a:xfrm>
            <a:off x="5667173" y="6430316"/>
            <a:ext cx="6097712" cy="276999"/>
          </a:xfrm>
          <a:prstGeom prst="rect">
            <a:avLst/>
          </a:prstGeom>
          <a:noFill/>
        </p:spPr>
        <p:txBody>
          <a:bodyPr wrap="square">
            <a:spAutoFit/>
          </a:bodyPr>
          <a:lstStyle/>
          <a:p>
            <a:r>
              <a:rPr lang="ja-JP" altLang="en-US" sz="1200" dirty="0"/>
              <a:t>https://ecostore.jp/Page/contents/2017/refillstation.aspx</a:t>
            </a:r>
          </a:p>
        </p:txBody>
      </p:sp>
      <p:pic>
        <p:nvPicPr>
          <p:cNvPr id="1028" name="Picture 4" descr="佐野味噌の店内に味噌が入った大きな樽がたくさん並んでいる様子">
            <a:extLst>
              <a:ext uri="{FF2B5EF4-FFF2-40B4-BE49-F238E27FC236}">
                <a16:creationId xmlns:a16="http://schemas.microsoft.com/office/drawing/2014/main" id="{D8686EF3-777C-CA3C-706C-0D6CC63BF7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8229" y="3732773"/>
            <a:ext cx="3692311" cy="245907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302E6243-372F-3D75-7A79-4161D5B4808F}"/>
              </a:ext>
            </a:extLst>
          </p:cNvPr>
          <p:cNvSpPr txBox="1"/>
          <p:nvPr/>
        </p:nvSpPr>
        <p:spPr>
          <a:xfrm>
            <a:off x="9882258" y="6418735"/>
            <a:ext cx="2155629" cy="276999"/>
          </a:xfrm>
          <a:prstGeom prst="rect">
            <a:avLst/>
          </a:prstGeom>
          <a:noFill/>
        </p:spPr>
        <p:txBody>
          <a:bodyPr wrap="square">
            <a:spAutoFit/>
          </a:bodyPr>
          <a:lstStyle/>
          <a:p>
            <a:r>
              <a:rPr lang="ja-JP" altLang="en-US" sz="1200" dirty="0"/>
              <a:t>https://sanomiso.com/</a:t>
            </a:r>
          </a:p>
        </p:txBody>
      </p:sp>
      <p:pic>
        <p:nvPicPr>
          <p:cNvPr id="3" name="オーディオ 2">
            <a:hlinkClick r:id="" action="ppaction://media"/>
            <a:extLst>
              <a:ext uri="{FF2B5EF4-FFF2-40B4-BE49-F238E27FC236}">
                <a16:creationId xmlns:a16="http://schemas.microsoft.com/office/drawing/2014/main" id="{A01CD792-F078-885C-C9CB-0E38EA2939C8}"/>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62709881"/>
      </p:ext>
    </p:extLst>
  </p:cSld>
  <p:clrMapOvr>
    <a:masterClrMapping/>
  </p:clrMapOvr>
  <mc:AlternateContent xmlns:mc="http://schemas.openxmlformats.org/markup-compatibility/2006" xmlns:p14="http://schemas.microsoft.com/office/powerpoint/2010/main">
    <mc:Choice Requires="p14">
      <p:transition spd="slow" p14:dur="2000" advTm="27580"/>
    </mc:Choice>
    <mc:Fallback xmlns="">
      <p:transition spd="slow" advTm="27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96BC-2D74-B180-9CA8-254BE2B0789E}"/>
            </a:ext>
          </a:extLst>
        </p:cNvPr>
        <p:cNvGrpSpPr/>
        <p:nvPr/>
      </p:nvGrpSpPr>
      <p:grpSpPr>
        <a:xfrm>
          <a:off x="0" y="0"/>
          <a:ext cx="0" cy="0"/>
          <a:chOff x="0" y="0"/>
          <a:chExt cx="0" cy="0"/>
        </a:xfrm>
      </p:grpSpPr>
      <p:sp>
        <p:nvSpPr>
          <p:cNvPr id="23" name="タイトル 1">
            <a:extLst>
              <a:ext uri="{FF2B5EF4-FFF2-40B4-BE49-F238E27FC236}">
                <a16:creationId xmlns:a16="http://schemas.microsoft.com/office/drawing/2014/main" id="{3CA86AE7-FF8C-356C-20C0-052F9D7C5D8E}"/>
              </a:ext>
            </a:extLst>
          </p:cNvPr>
          <p:cNvSpPr txBox="1">
            <a:spLocks/>
          </p:cNvSpPr>
          <p:nvPr/>
        </p:nvSpPr>
        <p:spPr>
          <a:xfrm>
            <a:off x="2588872" y="61759"/>
            <a:ext cx="7014255"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気候変動に関する</a:t>
            </a:r>
            <a:r>
              <a:rPr lang="en-US" altLang="ja-JP" sz="3600" b="1" dirty="0">
                <a:solidFill>
                  <a:prstClr val="black"/>
                </a:solidFill>
                <a:latin typeface="BIZ UDPゴシック" panose="020B0400000000000000" pitchFamily="50" charset="-128"/>
                <a:ea typeface="BIZ UDPゴシック" panose="020B0400000000000000" pitchFamily="50" charset="-128"/>
              </a:rPr>
              <a:t>2</a:t>
            </a:r>
            <a:r>
              <a:rPr lang="ja-JP" altLang="en-US" sz="3600" b="1" dirty="0">
                <a:solidFill>
                  <a:prstClr val="black"/>
                </a:solidFill>
                <a:latin typeface="BIZ UDPゴシック" panose="020B0400000000000000" pitchFamily="50" charset="-128"/>
                <a:ea typeface="BIZ UDPゴシック" panose="020B0400000000000000" pitchFamily="50" charset="-128"/>
              </a:rPr>
              <a:t>つの対策</a:t>
            </a:r>
          </a:p>
        </p:txBody>
      </p:sp>
      <p:sp>
        <p:nvSpPr>
          <p:cNvPr id="2" name="スライド番号プレースホルダー 1">
            <a:extLst>
              <a:ext uri="{FF2B5EF4-FFF2-40B4-BE49-F238E27FC236}">
                <a16:creationId xmlns:a16="http://schemas.microsoft.com/office/drawing/2014/main" id="{F8841B5C-CDF9-03A4-ECCB-3513B804CF0A}"/>
              </a:ext>
            </a:extLst>
          </p:cNvPr>
          <p:cNvSpPr>
            <a:spLocks noGrp="1"/>
          </p:cNvSpPr>
          <p:nvPr>
            <p:ph type="sldNum" sz="quarter" idx="12"/>
          </p:nvPr>
        </p:nvSpPr>
        <p:spPr/>
        <p:txBody>
          <a:bodyPr/>
          <a:lstStyle/>
          <a:p>
            <a:fld id="{6496BDF6-8EE8-408E-A77F-6BF0648AEB63}" type="slidenum">
              <a:rPr kumimoji="1" lang="ja-JP" altLang="en-US" smtClean="0"/>
              <a:t>5</a:t>
            </a:fld>
            <a:endParaRPr kumimoji="1" lang="ja-JP" altLang="en-US"/>
          </a:p>
        </p:txBody>
      </p:sp>
      <p:pic>
        <p:nvPicPr>
          <p:cNvPr id="3" name="図 2">
            <a:extLst>
              <a:ext uri="{FF2B5EF4-FFF2-40B4-BE49-F238E27FC236}">
                <a16:creationId xmlns:a16="http://schemas.microsoft.com/office/drawing/2014/main" id="{D8C5DF7C-9DF8-0395-43E6-E21528F3FC81}"/>
              </a:ext>
            </a:extLst>
          </p:cNvPr>
          <p:cNvPicPr>
            <a:picLocks noChangeAspect="1"/>
          </p:cNvPicPr>
          <p:nvPr/>
        </p:nvPicPr>
        <p:blipFill>
          <a:blip r:embed="rId4"/>
          <a:stretch>
            <a:fillRect/>
          </a:stretch>
        </p:blipFill>
        <p:spPr>
          <a:xfrm>
            <a:off x="1727289" y="1387322"/>
            <a:ext cx="9134777" cy="5151590"/>
          </a:xfrm>
          <a:prstGeom prst="rect">
            <a:avLst/>
          </a:prstGeom>
        </p:spPr>
      </p:pic>
      <p:pic>
        <p:nvPicPr>
          <p:cNvPr id="4" name="オーディオ 3">
            <a:hlinkClick r:id="" action="ppaction://media"/>
            <a:extLst>
              <a:ext uri="{FF2B5EF4-FFF2-40B4-BE49-F238E27FC236}">
                <a16:creationId xmlns:a16="http://schemas.microsoft.com/office/drawing/2014/main" id="{53C5C03B-E672-BE63-E14B-E073ED3D57E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937784322"/>
      </p:ext>
    </p:extLst>
  </p:cSld>
  <p:clrMapOvr>
    <a:masterClrMapping/>
  </p:clrMapOvr>
  <mc:AlternateContent xmlns:mc="http://schemas.openxmlformats.org/markup-compatibility/2006" xmlns:p14="http://schemas.microsoft.com/office/powerpoint/2010/main">
    <mc:Choice Requires="p14">
      <p:transition spd="slow" p14:dur="2000" advTm="17775"/>
    </mc:Choice>
    <mc:Fallback xmlns="">
      <p:transition spd="slow" advTm="17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タイトル">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sz="11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2.xml><?xml version="1.0" encoding="utf-8"?>
<a:theme xmlns:a="http://schemas.openxmlformats.org/drawingml/2006/main" name="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137</Words>
  <Application>Microsoft Office PowerPoint</Application>
  <PresentationFormat>ワイド画面</PresentationFormat>
  <Paragraphs>28</Paragraphs>
  <Slides>5</Slides>
  <Notes>0</Notes>
  <HiddenSlides>0</HiddenSlides>
  <MMClips>5</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5</vt:i4>
      </vt:variant>
    </vt:vector>
  </HeadingPairs>
  <TitlesOfParts>
    <vt:vector size="18" baseType="lpstr">
      <vt:lpstr>BIZ UDPゴシック</vt:lpstr>
      <vt:lpstr>メイリオ</vt:lpstr>
      <vt:lpstr>游ゴシック</vt:lpstr>
      <vt:lpstr>游ゴシック Light</vt:lpstr>
      <vt:lpstr>Arial</vt:lpstr>
      <vt:lpstr>Calibri</vt:lpstr>
      <vt:lpstr>Calibri Light</vt:lpstr>
      <vt:lpstr>Segoe UI</vt:lpstr>
      <vt:lpstr>Segoe UI Semibold</vt:lpstr>
      <vt:lpstr>Wingdings</vt:lpstr>
      <vt:lpstr>タイトル</vt:lpstr>
      <vt:lpstr>コンテンツ</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2019-08-28T03:24:31Z</dcterms:created>
  <dcterms:modified xsi:type="dcterms:W3CDTF">2025-03-25T02:09:39Z</dcterms:modified>
</cp:coreProperties>
</file>