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18" r:id="rId1"/>
    <p:sldMasterId id="2147483672" r:id="rId2"/>
    <p:sldMasterId id="2147483809" r:id="rId3"/>
  </p:sldMasterIdLst>
  <p:notesMasterIdLst>
    <p:notesMasterId r:id="rId10"/>
  </p:notesMasterIdLst>
  <p:sldIdLst>
    <p:sldId id="2726" r:id="rId4"/>
    <p:sldId id="2755" r:id="rId5"/>
    <p:sldId id="2735" r:id="rId6"/>
    <p:sldId id="2710" r:id="rId7"/>
    <p:sldId id="2751" r:id="rId8"/>
    <p:sldId id="2733" r:id="rId9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CF3B25F0-7C57-4F74-B0E7-DEE9C80F3CB6}">
          <p14:sldIdLst>
            <p14:sldId id="2726"/>
            <p14:sldId id="2755"/>
            <p14:sldId id="2735"/>
            <p14:sldId id="2710"/>
            <p14:sldId id="2751"/>
            <p14:sldId id="27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FDD"/>
    <a:srgbClr val="0977DD"/>
    <a:srgbClr val="FFFFCC"/>
    <a:srgbClr val="CCECFF"/>
    <a:srgbClr val="FFFF99"/>
    <a:srgbClr val="CCFF99"/>
    <a:srgbClr val="FF99CC"/>
    <a:srgbClr val="FF9933"/>
    <a:srgbClr val="1E73B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0" autoAdjust="0"/>
    <p:restoredTop sz="96051" autoAdjust="0"/>
  </p:normalViewPr>
  <p:slideViewPr>
    <p:cSldViewPr snapToGrid="0" showGuides="1">
      <p:cViewPr varScale="1">
        <p:scale>
          <a:sx n="100" d="100"/>
          <a:sy n="100" d="100"/>
        </p:scale>
        <p:origin x="182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5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304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5F5D2-DDD2-4843-846F-A1E2BF481FD7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BCA84-28AE-4E94-86F2-A91FA7D4DE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40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 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9A3A3C-061B-4CF2-9E1F-16E8B351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1628779"/>
            <a:ext cx="11233151" cy="1008063"/>
          </a:xfrm>
        </p:spPr>
        <p:txBody>
          <a:bodyPr lIns="0" tIns="144000">
            <a:noAutofit/>
          </a:bodyPr>
          <a:lstStyle>
            <a:lvl1pPr algn="ctr">
              <a:defRPr sz="5400" spc="300">
                <a:solidFill>
                  <a:schemeClr val="tx2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A461F9-242F-4637-B6AA-A2667F286131}"/>
              </a:ext>
            </a:extLst>
          </p:cNvPr>
          <p:cNvSpPr txBox="1"/>
          <p:nvPr userDrawn="1"/>
        </p:nvSpPr>
        <p:spPr>
          <a:xfrm>
            <a:off x="478964" y="4797429"/>
            <a:ext cx="11232000" cy="360363"/>
          </a:xfrm>
          <a:prstGeom prst="rect">
            <a:avLst/>
          </a:prstGeom>
          <a:noFill/>
        </p:spPr>
        <p:txBody>
          <a:bodyPr wrap="square" lIns="0" tIns="36000" rIns="0" bIns="0" rtlCol="0" anchor="ctr">
            <a:noAutofit/>
          </a:bodyPr>
          <a:lstStyle/>
          <a:p>
            <a:pPr algn="ctr"/>
            <a:r>
              <a:rPr kumimoji="1" lang="ja-JP" altLang="en-US" sz="1800" dirty="0"/>
              <a:t>公益社団法人 日本消費生活アドバイザー・コンサルタント・相談員協会（</a:t>
            </a:r>
            <a:r>
              <a:rPr kumimoji="1" lang="en-US" altLang="ja-JP" sz="1800" dirty="0"/>
              <a:t>NACS</a:t>
            </a:r>
            <a:r>
              <a:rPr kumimoji="1" lang="ja-JP" altLang="en-US" sz="1800" dirty="0"/>
              <a:t>）事業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1E1C323-6A68-4476-AA10-52A98D2613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2781301"/>
            <a:ext cx="11231539" cy="647700"/>
          </a:xfrm>
        </p:spPr>
        <p:txBody>
          <a:bodyPr tIns="72000" anchor="ctr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3D9C747-0B94-4701-8CDB-04BDFCDED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4" y="5966139"/>
            <a:ext cx="11520949" cy="891865"/>
          </a:xfrm>
          <a:prstGeom prst="rect">
            <a:avLst/>
          </a:prstGeom>
        </p:spPr>
      </p:pic>
      <p:pic>
        <p:nvPicPr>
          <p:cNvPr id="4" name="図 3" descr="車輪 が含まれている画像&#10;&#10;自動的に生成された説明">
            <a:extLst>
              <a:ext uri="{FF2B5EF4-FFF2-40B4-BE49-F238E27FC236}">
                <a16:creationId xmlns:a16="http://schemas.microsoft.com/office/drawing/2014/main" id="{E94DDEC1-4EF5-416B-A0B0-7762F98D88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00" y="4015780"/>
            <a:ext cx="2016000" cy="4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74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6 h3＋テキスト＋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2-6 h3</a:t>
            </a:r>
            <a:r>
              <a:rPr kumimoji="1" lang="ja-JP" altLang="en-US" dirty="0"/>
              <a:t>＋テキスト＋画像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2205038"/>
            <a:ext cx="5472113" cy="3529012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8" name="図プレースホルダー 8">
            <a:extLst>
              <a:ext uri="{FF2B5EF4-FFF2-40B4-BE49-F238E27FC236}">
                <a16:creationId xmlns:a16="http://schemas.microsoft.com/office/drawing/2014/main" id="{6518A50B-4E49-4CFC-9A49-3048F328C3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463" y="2276474"/>
            <a:ext cx="5472112" cy="3455839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5">
            <a:extLst>
              <a:ext uri="{FF2B5EF4-FFF2-40B4-BE49-F238E27FC236}">
                <a16:creationId xmlns:a16="http://schemas.microsoft.com/office/drawing/2014/main" id="{D9D63F95-3E1F-46C9-830B-9A58D401D0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13346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7 h3＋テキスト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198DC616-3E5F-45C0-A044-1984E9F06F98}"/>
              </a:ext>
            </a:extLst>
          </p:cNvPr>
          <p:cNvSpPr/>
          <p:nvPr userDrawn="1"/>
        </p:nvSpPr>
        <p:spPr>
          <a:xfrm>
            <a:off x="2855615" y="3933030"/>
            <a:ext cx="8496375" cy="1728788"/>
          </a:xfrm>
          <a:custGeom>
            <a:avLst/>
            <a:gdLst>
              <a:gd name="connsiteX0" fmla="*/ 936137 w 8496374"/>
              <a:gd name="connsiteY0" fmla="*/ 0 h 1728788"/>
              <a:gd name="connsiteX1" fmla="*/ 8208237 w 8496374"/>
              <a:gd name="connsiteY1" fmla="*/ 0 h 1728788"/>
              <a:gd name="connsiteX2" fmla="*/ 8496374 w 8496374"/>
              <a:gd name="connsiteY2" fmla="*/ 288137 h 1728788"/>
              <a:gd name="connsiteX3" fmla="*/ 8496374 w 8496374"/>
              <a:gd name="connsiteY3" fmla="*/ 1440651 h 1728788"/>
              <a:gd name="connsiteX4" fmla="*/ 8208237 w 8496374"/>
              <a:gd name="connsiteY4" fmla="*/ 1728788 h 1728788"/>
              <a:gd name="connsiteX5" fmla="*/ 936137 w 8496374"/>
              <a:gd name="connsiteY5" fmla="*/ 1728788 h 1728788"/>
              <a:gd name="connsiteX6" fmla="*/ 648000 w 8496374"/>
              <a:gd name="connsiteY6" fmla="*/ 1440651 h 1728788"/>
              <a:gd name="connsiteX7" fmla="*/ 648000 w 8496374"/>
              <a:gd name="connsiteY7" fmla="*/ 1080394 h 1728788"/>
              <a:gd name="connsiteX8" fmla="*/ 0 w 8496374"/>
              <a:gd name="connsiteY8" fmla="*/ 864394 h 1728788"/>
              <a:gd name="connsiteX9" fmla="*/ 648000 w 8496374"/>
              <a:gd name="connsiteY9" fmla="*/ 648394 h 1728788"/>
              <a:gd name="connsiteX10" fmla="*/ 648000 w 8496374"/>
              <a:gd name="connsiteY10" fmla="*/ 288137 h 1728788"/>
              <a:gd name="connsiteX11" fmla="*/ 936137 w 8496374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4" h="1728788">
                <a:moveTo>
                  <a:pt x="936137" y="0"/>
                </a:moveTo>
                <a:lnTo>
                  <a:pt x="8208237" y="0"/>
                </a:lnTo>
                <a:cubicBezTo>
                  <a:pt x="8367371" y="0"/>
                  <a:pt x="8496374" y="129003"/>
                  <a:pt x="8496374" y="288137"/>
                </a:cubicBezTo>
                <a:lnTo>
                  <a:pt x="8496374" y="1440651"/>
                </a:lnTo>
                <a:cubicBezTo>
                  <a:pt x="8496374" y="1599785"/>
                  <a:pt x="8367371" y="1728788"/>
                  <a:pt x="8208237" y="1728788"/>
                </a:cubicBezTo>
                <a:lnTo>
                  <a:pt x="936137" y="1728788"/>
                </a:lnTo>
                <a:cubicBezTo>
                  <a:pt x="777003" y="1728788"/>
                  <a:pt x="648000" y="1599785"/>
                  <a:pt x="648000" y="1440651"/>
                </a:cubicBezTo>
                <a:lnTo>
                  <a:pt x="648000" y="1080394"/>
                </a:lnTo>
                <a:lnTo>
                  <a:pt x="0" y="864394"/>
                </a:lnTo>
                <a:lnTo>
                  <a:pt x="648000" y="648394"/>
                </a:lnTo>
                <a:lnTo>
                  <a:pt x="648000" y="288137"/>
                </a:lnTo>
                <a:cubicBezTo>
                  <a:pt x="648000" y="129003"/>
                  <a:pt x="777003" y="0"/>
                  <a:pt x="936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2-7 h3</a:t>
            </a:r>
            <a:r>
              <a:rPr kumimoji="1" lang="ja-JP" altLang="en-US" dirty="0"/>
              <a:t>＋テキスト＋吹き出し（女性）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2205038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93B36426-4D08-4AE0-A657-F4C2D37095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63801" y="4293424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図プレースホルダー 15">
            <a:extLst>
              <a:ext uri="{FF2B5EF4-FFF2-40B4-BE49-F238E27FC236}">
                <a16:creationId xmlns:a16="http://schemas.microsoft.com/office/drawing/2014/main" id="{A9326EFB-1363-49E8-A448-728F910C89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013" y="3860804"/>
            <a:ext cx="1872000" cy="1873249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DB1D6093-5580-4C57-99C8-1D14397DCD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91435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12" userDrawn="1">
          <p15:clr>
            <a:srgbClr val="9FCC3B"/>
          </p15:clr>
        </p15:guide>
        <p15:guide id="4" orient="horz" pos="2432" userDrawn="1">
          <p15:clr>
            <a:srgbClr val="9FCC3B"/>
          </p15:clr>
        </p15:guide>
        <p15:guide id="5" pos="529" userDrawn="1">
          <p15:clr>
            <a:srgbClr val="9FCC3B"/>
          </p15:clr>
        </p15:guide>
        <p15:guide id="6" pos="1708" userDrawn="1">
          <p15:clr>
            <a:srgbClr val="9FCC3B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8 h3＋テキスト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D9AD017C-C73A-40CA-A635-5166D1ABE0C2}"/>
              </a:ext>
            </a:extLst>
          </p:cNvPr>
          <p:cNvSpPr/>
          <p:nvPr userDrawn="1"/>
        </p:nvSpPr>
        <p:spPr>
          <a:xfrm>
            <a:off x="840015" y="3933031"/>
            <a:ext cx="8496375" cy="1728788"/>
          </a:xfrm>
          <a:custGeom>
            <a:avLst/>
            <a:gdLst>
              <a:gd name="connsiteX0" fmla="*/ 288137 w 8496375"/>
              <a:gd name="connsiteY0" fmla="*/ 0 h 1728788"/>
              <a:gd name="connsiteX1" fmla="*/ 7560238 w 8496375"/>
              <a:gd name="connsiteY1" fmla="*/ 0 h 1728788"/>
              <a:gd name="connsiteX2" fmla="*/ 7848375 w 8496375"/>
              <a:gd name="connsiteY2" fmla="*/ 288137 h 1728788"/>
              <a:gd name="connsiteX3" fmla="*/ 7848375 w 8496375"/>
              <a:gd name="connsiteY3" fmla="*/ 648394 h 1728788"/>
              <a:gd name="connsiteX4" fmla="*/ 8496375 w 8496375"/>
              <a:gd name="connsiteY4" fmla="*/ 864394 h 1728788"/>
              <a:gd name="connsiteX5" fmla="*/ 7848375 w 8496375"/>
              <a:gd name="connsiteY5" fmla="*/ 1080394 h 1728788"/>
              <a:gd name="connsiteX6" fmla="*/ 7848375 w 8496375"/>
              <a:gd name="connsiteY6" fmla="*/ 1440651 h 1728788"/>
              <a:gd name="connsiteX7" fmla="*/ 7560238 w 8496375"/>
              <a:gd name="connsiteY7" fmla="*/ 1728788 h 1728788"/>
              <a:gd name="connsiteX8" fmla="*/ 288137 w 8496375"/>
              <a:gd name="connsiteY8" fmla="*/ 1728788 h 1728788"/>
              <a:gd name="connsiteX9" fmla="*/ 0 w 8496375"/>
              <a:gd name="connsiteY9" fmla="*/ 1440651 h 1728788"/>
              <a:gd name="connsiteX10" fmla="*/ 0 w 8496375"/>
              <a:gd name="connsiteY10" fmla="*/ 288137 h 1728788"/>
              <a:gd name="connsiteX11" fmla="*/ 288137 w 8496375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5" h="1728788">
                <a:moveTo>
                  <a:pt x="288137" y="0"/>
                </a:moveTo>
                <a:lnTo>
                  <a:pt x="7560238" y="0"/>
                </a:lnTo>
                <a:cubicBezTo>
                  <a:pt x="7719372" y="0"/>
                  <a:pt x="7848375" y="129003"/>
                  <a:pt x="7848375" y="288137"/>
                </a:cubicBezTo>
                <a:lnTo>
                  <a:pt x="7848375" y="648394"/>
                </a:lnTo>
                <a:lnTo>
                  <a:pt x="8496375" y="864394"/>
                </a:lnTo>
                <a:lnTo>
                  <a:pt x="7848375" y="1080394"/>
                </a:lnTo>
                <a:lnTo>
                  <a:pt x="7848375" y="1440651"/>
                </a:lnTo>
                <a:cubicBezTo>
                  <a:pt x="7848375" y="1599785"/>
                  <a:pt x="7719372" y="1728788"/>
                  <a:pt x="7560238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2-8 h3</a:t>
            </a:r>
            <a:r>
              <a:rPr kumimoji="1" lang="ja-JP" altLang="en-US" dirty="0"/>
              <a:t>＋テキスト＋吹き出し（男性）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2205038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7" name="テキスト プレースホルダー 5">
            <a:extLst>
              <a:ext uri="{FF2B5EF4-FFF2-40B4-BE49-F238E27FC236}">
                <a16:creationId xmlns:a16="http://schemas.microsoft.com/office/drawing/2014/main" id="{9F44DAF6-ECE8-4F32-B984-9467165084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0200" y="4293425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8" name="図プレースホルダー 15">
            <a:extLst>
              <a:ext uri="{FF2B5EF4-FFF2-40B4-BE49-F238E27FC236}">
                <a16:creationId xmlns:a16="http://schemas.microsoft.com/office/drawing/2014/main" id="{22039881-A3BB-476C-8FB2-F9119216CC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79987" y="3860800"/>
            <a:ext cx="1872000" cy="187325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C6FEFEDA-0AA6-47FF-A3E3-6337F79C2A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45079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12" userDrawn="1">
          <p15:clr>
            <a:srgbClr val="9FCC3B"/>
          </p15:clr>
        </p15:guide>
        <p15:guide id="4" orient="horz" pos="2432" userDrawn="1">
          <p15:clr>
            <a:srgbClr val="9FCC3B"/>
          </p15:clr>
        </p15:guide>
        <p15:guide id="5" pos="7151" userDrawn="1">
          <p15:clr>
            <a:srgbClr val="9FCC3B"/>
          </p15:clr>
        </p15:guide>
        <p15:guide id="6" pos="5972" userDrawn="1">
          <p15:clr>
            <a:srgbClr val="9FCC3B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 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3-1 </a:t>
            </a:r>
            <a:r>
              <a:rPr kumimoji="1" lang="ja-JP" altLang="en-US" dirty="0"/>
              <a:t>画像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0F398107-60D7-4762-B347-7FA684D55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7" y="1484314"/>
            <a:ext cx="11233151" cy="42480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050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2 画像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2E291F20-F6C1-413F-B686-B822CEF7E8D1}"/>
              </a:ext>
            </a:extLst>
          </p:cNvPr>
          <p:cNvSpPr/>
          <p:nvPr userDrawn="1"/>
        </p:nvSpPr>
        <p:spPr>
          <a:xfrm>
            <a:off x="479427" y="1773237"/>
            <a:ext cx="5472113" cy="2375198"/>
          </a:xfrm>
          <a:custGeom>
            <a:avLst/>
            <a:gdLst>
              <a:gd name="connsiteX0" fmla="*/ 287872 w 5472113"/>
              <a:gd name="connsiteY0" fmla="*/ 0 h 2375198"/>
              <a:gd name="connsiteX1" fmla="*/ 5184241 w 5472113"/>
              <a:gd name="connsiteY1" fmla="*/ 0 h 2375198"/>
              <a:gd name="connsiteX2" fmla="*/ 5472113 w 5472113"/>
              <a:gd name="connsiteY2" fmla="*/ 287872 h 2375198"/>
              <a:gd name="connsiteX3" fmla="*/ 5472113 w 5472113"/>
              <a:gd name="connsiteY3" fmla="*/ 1439327 h 2375198"/>
              <a:gd name="connsiteX4" fmla="*/ 5184241 w 5472113"/>
              <a:gd name="connsiteY4" fmla="*/ 1727199 h 2375198"/>
              <a:gd name="connsiteX5" fmla="*/ 2952056 w 5472113"/>
              <a:gd name="connsiteY5" fmla="*/ 1727199 h 2375198"/>
              <a:gd name="connsiteX6" fmla="*/ 2520057 w 5472113"/>
              <a:gd name="connsiteY6" fmla="*/ 2375198 h 2375198"/>
              <a:gd name="connsiteX7" fmla="*/ 2520057 w 5472113"/>
              <a:gd name="connsiteY7" fmla="*/ 1727199 h 2375198"/>
              <a:gd name="connsiteX8" fmla="*/ 287872 w 5472113"/>
              <a:gd name="connsiteY8" fmla="*/ 1727199 h 2375198"/>
              <a:gd name="connsiteX9" fmla="*/ 0 w 5472113"/>
              <a:gd name="connsiteY9" fmla="*/ 1439327 h 2375198"/>
              <a:gd name="connsiteX10" fmla="*/ 0 w 5472113"/>
              <a:gd name="connsiteY10" fmla="*/ 287872 h 2375198"/>
              <a:gd name="connsiteX11" fmla="*/ 287872 w 5472113"/>
              <a:gd name="connsiteY11" fmla="*/ 0 h 237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2113" h="2375198">
                <a:moveTo>
                  <a:pt x="287872" y="0"/>
                </a:moveTo>
                <a:lnTo>
                  <a:pt x="5184241" y="0"/>
                </a:lnTo>
                <a:cubicBezTo>
                  <a:pt x="5343228" y="0"/>
                  <a:pt x="5472113" y="128885"/>
                  <a:pt x="5472113" y="287872"/>
                </a:cubicBezTo>
                <a:lnTo>
                  <a:pt x="5472113" y="1439327"/>
                </a:lnTo>
                <a:cubicBezTo>
                  <a:pt x="5472113" y="1598314"/>
                  <a:pt x="5343228" y="1727199"/>
                  <a:pt x="5184241" y="1727199"/>
                </a:cubicBezTo>
                <a:lnTo>
                  <a:pt x="2952056" y="1727199"/>
                </a:lnTo>
                <a:lnTo>
                  <a:pt x="2520057" y="2375198"/>
                </a:lnTo>
                <a:lnTo>
                  <a:pt x="2520057" y="1727199"/>
                </a:lnTo>
                <a:lnTo>
                  <a:pt x="287872" y="1727199"/>
                </a:lnTo>
                <a:cubicBezTo>
                  <a:pt x="128885" y="1727199"/>
                  <a:pt x="0" y="1598314"/>
                  <a:pt x="0" y="1439327"/>
                </a:cubicBezTo>
                <a:lnTo>
                  <a:pt x="0" y="287872"/>
                </a:lnTo>
                <a:cubicBezTo>
                  <a:pt x="0" y="128885"/>
                  <a:pt x="128885" y="0"/>
                  <a:pt x="287872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3-2 </a:t>
            </a:r>
            <a:r>
              <a:rPr kumimoji="1" lang="ja-JP" altLang="en-US" dirty="0"/>
              <a:t>画像＋吹き出し（女性）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75627F4F-9C29-465C-B932-D2A21BD848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0463" y="1484313"/>
            <a:ext cx="5472112" cy="424815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93A90D24-3A85-4B60-9FAD-5B4CA31FA3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481" y="2132837"/>
            <a:ext cx="4752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F23F815F-0EF2-46A0-902A-4450FC77EF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3913" y="3860801"/>
            <a:ext cx="1872000" cy="187166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628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619" userDrawn="1">
          <p15:clr>
            <a:srgbClr val="9FCC3B"/>
          </p15:clr>
        </p15:guide>
        <p15:guide id="5" orient="horz" pos="2432" userDrawn="1">
          <p15:clr>
            <a:srgbClr val="9FCC3B"/>
          </p15:clr>
        </p15:guide>
        <p15:guide id="6" orient="horz" pos="3612" userDrawn="1">
          <p15:clr>
            <a:srgbClr val="9FCC3B"/>
          </p15:clr>
        </p15:guide>
        <p15:guide id="7" pos="1799" userDrawn="1">
          <p15:clr>
            <a:srgbClr val="9FCC3B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3 画像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C6F9AB54-C36A-4F58-AF87-07AF843A5053}"/>
              </a:ext>
            </a:extLst>
          </p:cNvPr>
          <p:cNvSpPr/>
          <p:nvPr userDrawn="1"/>
        </p:nvSpPr>
        <p:spPr>
          <a:xfrm>
            <a:off x="6240465" y="1773237"/>
            <a:ext cx="5472113" cy="2375198"/>
          </a:xfrm>
          <a:custGeom>
            <a:avLst/>
            <a:gdLst>
              <a:gd name="connsiteX0" fmla="*/ 287872 w 5472113"/>
              <a:gd name="connsiteY0" fmla="*/ 0 h 2375198"/>
              <a:gd name="connsiteX1" fmla="*/ 5184241 w 5472113"/>
              <a:gd name="connsiteY1" fmla="*/ 0 h 2375198"/>
              <a:gd name="connsiteX2" fmla="*/ 5472113 w 5472113"/>
              <a:gd name="connsiteY2" fmla="*/ 287872 h 2375198"/>
              <a:gd name="connsiteX3" fmla="*/ 5472113 w 5472113"/>
              <a:gd name="connsiteY3" fmla="*/ 1439327 h 2375198"/>
              <a:gd name="connsiteX4" fmla="*/ 5184241 w 5472113"/>
              <a:gd name="connsiteY4" fmla="*/ 1727199 h 2375198"/>
              <a:gd name="connsiteX5" fmla="*/ 2952056 w 5472113"/>
              <a:gd name="connsiteY5" fmla="*/ 1727199 h 2375198"/>
              <a:gd name="connsiteX6" fmla="*/ 2952056 w 5472113"/>
              <a:gd name="connsiteY6" fmla="*/ 2375198 h 2375198"/>
              <a:gd name="connsiteX7" fmla="*/ 2520057 w 5472113"/>
              <a:gd name="connsiteY7" fmla="*/ 1727199 h 2375198"/>
              <a:gd name="connsiteX8" fmla="*/ 287872 w 5472113"/>
              <a:gd name="connsiteY8" fmla="*/ 1727199 h 2375198"/>
              <a:gd name="connsiteX9" fmla="*/ 0 w 5472113"/>
              <a:gd name="connsiteY9" fmla="*/ 1439327 h 2375198"/>
              <a:gd name="connsiteX10" fmla="*/ 0 w 5472113"/>
              <a:gd name="connsiteY10" fmla="*/ 287872 h 2375198"/>
              <a:gd name="connsiteX11" fmla="*/ 287872 w 5472113"/>
              <a:gd name="connsiteY11" fmla="*/ 0 h 237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2113" h="2375198">
                <a:moveTo>
                  <a:pt x="287872" y="0"/>
                </a:moveTo>
                <a:lnTo>
                  <a:pt x="5184241" y="0"/>
                </a:lnTo>
                <a:cubicBezTo>
                  <a:pt x="5343228" y="0"/>
                  <a:pt x="5472113" y="128885"/>
                  <a:pt x="5472113" y="287872"/>
                </a:cubicBezTo>
                <a:lnTo>
                  <a:pt x="5472113" y="1439327"/>
                </a:lnTo>
                <a:cubicBezTo>
                  <a:pt x="5472113" y="1598314"/>
                  <a:pt x="5343228" y="1727199"/>
                  <a:pt x="5184241" y="1727199"/>
                </a:cubicBezTo>
                <a:lnTo>
                  <a:pt x="2952056" y="1727199"/>
                </a:lnTo>
                <a:lnTo>
                  <a:pt x="2952056" y="2375198"/>
                </a:lnTo>
                <a:lnTo>
                  <a:pt x="2520057" y="1727199"/>
                </a:lnTo>
                <a:lnTo>
                  <a:pt x="287872" y="1727199"/>
                </a:lnTo>
                <a:cubicBezTo>
                  <a:pt x="128885" y="1727199"/>
                  <a:pt x="0" y="1598314"/>
                  <a:pt x="0" y="1439327"/>
                </a:cubicBezTo>
                <a:lnTo>
                  <a:pt x="0" y="287872"/>
                </a:lnTo>
                <a:cubicBezTo>
                  <a:pt x="0" y="128885"/>
                  <a:pt x="128885" y="0"/>
                  <a:pt x="287872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3-3 </a:t>
            </a:r>
            <a:r>
              <a:rPr kumimoji="1" lang="ja-JP" altLang="en-US" dirty="0"/>
              <a:t>画像＋吹き出し（男性）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75627F4F-9C29-465C-B932-D2A21BD848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9427" y="1484313"/>
            <a:ext cx="5472112" cy="424815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93A90D24-3A85-4B60-9FAD-5B4CA31FA3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0519" y="2132837"/>
            <a:ext cx="4752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F23F815F-0EF2-46A0-902A-4450FC77EF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36088" y="3860801"/>
            <a:ext cx="1872000" cy="187166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1530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 userDrawn="1">
          <p15:clr>
            <a:srgbClr val="9FCC3B"/>
          </p15:clr>
        </p15:guide>
        <p15:guide id="3" pos="7061" userDrawn="1">
          <p15:clr>
            <a:srgbClr val="9FCC3B"/>
          </p15:clr>
        </p15:guide>
        <p15:guide id="5" orient="horz" pos="2432" userDrawn="1">
          <p15:clr>
            <a:srgbClr val="9FCC3B"/>
          </p15:clr>
        </p15:guide>
        <p15:guide id="6" orient="horz" pos="3612" userDrawn="1">
          <p15:clr>
            <a:srgbClr val="9FCC3B"/>
          </p15:clr>
        </p15:guide>
        <p15:guide id="7" pos="5881" userDrawn="1">
          <p15:clr>
            <a:srgbClr val="9FCC3B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4 h3＋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3-4 h3</a:t>
            </a:r>
            <a:r>
              <a:rPr kumimoji="1" lang="ja-JP" altLang="en-US" dirty="0"/>
              <a:t>＋画像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0F398107-60D7-4762-B347-7FA684D55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7" y="2276474"/>
            <a:ext cx="11233151" cy="3455839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>
            <a:extLst>
              <a:ext uri="{FF2B5EF4-FFF2-40B4-BE49-F238E27FC236}">
                <a16:creationId xmlns:a16="http://schemas.microsoft.com/office/drawing/2014/main" id="{98F521B6-3799-4774-ADD3-5C736853FE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42098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5 h3＋画像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7107812-98E4-458A-AEA8-2A10E2865D46}"/>
              </a:ext>
            </a:extLst>
          </p:cNvPr>
          <p:cNvSpPr/>
          <p:nvPr userDrawn="1"/>
        </p:nvSpPr>
        <p:spPr>
          <a:xfrm>
            <a:off x="479427" y="2276474"/>
            <a:ext cx="5472113" cy="1871960"/>
          </a:xfrm>
          <a:custGeom>
            <a:avLst/>
            <a:gdLst>
              <a:gd name="connsiteX0" fmla="*/ 203998 w 5472113"/>
              <a:gd name="connsiteY0" fmla="*/ 0 h 1871960"/>
              <a:gd name="connsiteX1" fmla="*/ 5268115 w 5472113"/>
              <a:gd name="connsiteY1" fmla="*/ 0 h 1871960"/>
              <a:gd name="connsiteX2" fmla="*/ 5472113 w 5472113"/>
              <a:gd name="connsiteY2" fmla="*/ 203998 h 1871960"/>
              <a:gd name="connsiteX3" fmla="*/ 5472113 w 5472113"/>
              <a:gd name="connsiteY3" fmla="*/ 1019963 h 1871960"/>
              <a:gd name="connsiteX4" fmla="*/ 5268115 w 5472113"/>
              <a:gd name="connsiteY4" fmla="*/ 1223961 h 1871960"/>
              <a:gd name="connsiteX5" fmla="*/ 2952056 w 5472113"/>
              <a:gd name="connsiteY5" fmla="*/ 1223961 h 1871960"/>
              <a:gd name="connsiteX6" fmla="*/ 2520057 w 5472113"/>
              <a:gd name="connsiteY6" fmla="*/ 1871960 h 1871960"/>
              <a:gd name="connsiteX7" fmla="*/ 2520057 w 5472113"/>
              <a:gd name="connsiteY7" fmla="*/ 1223961 h 1871960"/>
              <a:gd name="connsiteX8" fmla="*/ 203998 w 5472113"/>
              <a:gd name="connsiteY8" fmla="*/ 1223961 h 1871960"/>
              <a:gd name="connsiteX9" fmla="*/ 0 w 5472113"/>
              <a:gd name="connsiteY9" fmla="*/ 1019963 h 1871960"/>
              <a:gd name="connsiteX10" fmla="*/ 0 w 5472113"/>
              <a:gd name="connsiteY10" fmla="*/ 203998 h 1871960"/>
              <a:gd name="connsiteX11" fmla="*/ 203998 w 5472113"/>
              <a:gd name="connsiteY11" fmla="*/ 0 h 187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2113" h="1871960">
                <a:moveTo>
                  <a:pt x="203998" y="0"/>
                </a:moveTo>
                <a:lnTo>
                  <a:pt x="5268115" y="0"/>
                </a:lnTo>
                <a:cubicBezTo>
                  <a:pt x="5380780" y="0"/>
                  <a:pt x="5472113" y="91333"/>
                  <a:pt x="5472113" y="203998"/>
                </a:cubicBezTo>
                <a:lnTo>
                  <a:pt x="5472113" y="1019963"/>
                </a:lnTo>
                <a:cubicBezTo>
                  <a:pt x="5472113" y="1132628"/>
                  <a:pt x="5380780" y="1223961"/>
                  <a:pt x="5268115" y="1223961"/>
                </a:cubicBezTo>
                <a:lnTo>
                  <a:pt x="2952056" y="1223961"/>
                </a:lnTo>
                <a:lnTo>
                  <a:pt x="2520057" y="1871960"/>
                </a:lnTo>
                <a:lnTo>
                  <a:pt x="2520057" y="1223961"/>
                </a:lnTo>
                <a:lnTo>
                  <a:pt x="203998" y="1223961"/>
                </a:lnTo>
                <a:cubicBezTo>
                  <a:pt x="91333" y="1223961"/>
                  <a:pt x="0" y="1132628"/>
                  <a:pt x="0" y="1019963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3-5 h3</a:t>
            </a:r>
            <a:r>
              <a:rPr kumimoji="1" lang="ja-JP" altLang="en-US" dirty="0"/>
              <a:t>＋画像＋吹き出し（女性）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75627F4F-9C29-465C-B932-D2A21BD848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0463" y="2276478"/>
            <a:ext cx="5472112" cy="345598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205053DB-2A31-4209-8443-AEB86A5B29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9481" y="2636455"/>
            <a:ext cx="4752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6" name="図プレースホルダー 15">
            <a:extLst>
              <a:ext uri="{FF2B5EF4-FFF2-40B4-BE49-F238E27FC236}">
                <a16:creationId xmlns:a16="http://schemas.microsoft.com/office/drawing/2014/main" id="{216688EE-241D-4929-81DE-9BE1D157597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83913" y="3860800"/>
            <a:ext cx="1872000" cy="1871662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D314D329-A1B7-4F27-9101-338EA974F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38810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 userDrawn="1">
          <p15:clr>
            <a:srgbClr val="9FCC3B"/>
          </p15:clr>
        </p15:guide>
        <p15:guide id="3" pos="619" userDrawn="1">
          <p15:clr>
            <a:srgbClr val="9FCC3B"/>
          </p15:clr>
        </p15:guide>
        <p15:guide id="6" orient="horz" pos="2432" userDrawn="1">
          <p15:clr>
            <a:srgbClr val="9FCC3B"/>
          </p15:clr>
        </p15:guide>
        <p15:guide id="7" pos="1799" userDrawn="1">
          <p15:clr>
            <a:srgbClr val="9FCC3B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h3＋画像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651C48B9-C4CB-41D7-BE6D-0F9C56FF955E}"/>
              </a:ext>
            </a:extLst>
          </p:cNvPr>
          <p:cNvSpPr/>
          <p:nvPr userDrawn="1"/>
        </p:nvSpPr>
        <p:spPr>
          <a:xfrm rot="10800000">
            <a:off x="6240466" y="2276475"/>
            <a:ext cx="5472113" cy="1871960"/>
          </a:xfrm>
          <a:custGeom>
            <a:avLst/>
            <a:gdLst>
              <a:gd name="connsiteX0" fmla="*/ 5268115 w 5472113"/>
              <a:gd name="connsiteY0" fmla="*/ 1871960 h 1871960"/>
              <a:gd name="connsiteX1" fmla="*/ 203998 w 5472113"/>
              <a:gd name="connsiteY1" fmla="*/ 1871960 h 1871960"/>
              <a:gd name="connsiteX2" fmla="*/ 0 w 5472113"/>
              <a:gd name="connsiteY2" fmla="*/ 1667962 h 1871960"/>
              <a:gd name="connsiteX3" fmla="*/ 0 w 5472113"/>
              <a:gd name="connsiteY3" fmla="*/ 851997 h 1871960"/>
              <a:gd name="connsiteX4" fmla="*/ 203998 w 5472113"/>
              <a:gd name="connsiteY4" fmla="*/ 647999 h 1871960"/>
              <a:gd name="connsiteX5" fmla="*/ 2520057 w 5472113"/>
              <a:gd name="connsiteY5" fmla="*/ 647999 h 1871960"/>
              <a:gd name="connsiteX6" fmla="*/ 2520057 w 5472113"/>
              <a:gd name="connsiteY6" fmla="*/ 0 h 1871960"/>
              <a:gd name="connsiteX7" fmla="*/ 2952056 w 5472113"/>
              <a:gd name="connsiteY7" fmla="*/ 647999 h 1871960"/>
              <a:gd name="connsiteX8" fmla="*/ 5268115 w 5472113"/>
              <a:gd name="connsiteY8" fmla="*/ 647999 h 1871960"/>
              <a:gd name="connsiteX9" fmla="*/ 5472113 w 5472113"/>
              <a:gd name="connsiteY9" fmla="*/ 851997 h 1871960"/>
              <a:gd name="connsiteX10" fmla="*/ 5472113 w 5472113"/>
              <a:gd name="connsiteY10" fmla="*/ 1667962 h 1871960"/>
              <a:gd name="connsiteX11" fmla="*/ 5268115 w 5472113"/>
              <a:gd name="connsiteY11" fmla="*/ 1871960 h 187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2113" h="1871960">
                <a:moveTo>
                  <a:pt x="5268115" y="1871960"/>
                </a:moveTo>
                <a:lnTo>
                  <a:pt x="203998" y="1871960"/>
                </a:lnTo>
                <a:cubicBezTo>
                  <a:pt x="91333" y="1871960"/>
                  <a:pt x="0" y="1780627"/>
                  <a:pt x="0" y="1667962"/>
                </a:cubicBezTo>
                <a:lnTo>
                  <a:pt x="0" y="851997"/>
                </a:lnTo>
                <a:cubicBezTo>
                  <a:pt x="0" y="739332"/>
                  <a:pt x="91333" y="647999"/>
                  <a:pt x="203998" y="647999"/>
                </a:cubicBezTo>
                <a:lnTo>
                  <a:pt x="2520057" y="647999"/>
                </a:lnTo>
                <a:lnTo>
                  <a:pt x="2520057" y="0"/>
                </a:lnTo>
                <a:lnTo>
                  <a:pt x="2952056" y="647999"/>
                </a:lnTo>
                <a:lnTo>
                  <a:pt x="5268115" y="647999"/>
                </a:lnTo>
                <a:cubicBezTo>
                  <a:pt x="5380780" y="647999"/>
                  <a:pt x="5472113" y="739332"/>
                  <a:pt x="5472113" y="851997"/>
                </a:cubicBezTo>
                <a:lnTo>
                  <a:pt x="5472113" y="1667962"/>
                </a:lnTo>
                <a:cubicBezTo>
                  <a:pt x="5472113" y="1780627"/>
                  <a:pt x="5380780" y="1871960"/>
                  <a:pt x="5268115" y="187196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3-6 h3</a:t>
            </a:r>
            <a:r>
              <a:rPr kumimoji="1" lang="ja-JP" altLang="en-US" dirty="0"/>
              <a:t>＋画像＋吹き出し（男性）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75627F4F-9C29-465C-B932-D2A21BD848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9427" y="2276478"/>
            <a:ext cx="5472112" cy="345598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205053DB-2A31-4209-8443-AEB86A5B29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0519" y="2636455"/>
            <a:ext cx="4752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図プレースホルダー 15">
            <a:extLst>
              <a:ext uri="{FF2B5EF4-FFF2-40B4-BE49-F238E27FC236}">
                <a16:creationId xmlns:a16="http://schemas.microsoft.com/office/drawing/2014/main" id="{E0E508BA-887B-4359-9216-8AB17EE49D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336088" y="3860800"/>
            <a:ext cx="1872000" cy="1871662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4B8DB03B-E10F-4645-9566-18FDAD0DA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2835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 userDrawn="1">
          <p15:clr>
            <a:srgbClr val="9FCC3B"/>
          </p15:clr>
        </p15:guide>
        <p15:guide id="3" pos="7061" userDrawn="1">
          <p15:clr>
            <a:srgbClr val="9FCC3B"/>
          </p15:clr>
        </p15:guide>
        <p15:guide id="6" orient="horz" pos="2432" userDrawn="1">
          <p15:clr>
            <a:srgbClr val="9FCC3B"/>
          </p15:clr>
        </p15:guide>
        <p15:guide id="7" pos="5881" userDrawn="1">
          <p15:clr>
            <a:srgbClr val="9FCC3B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 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BBBA0092-4D0E-49AB-95B1-4C2A5B5C151B}"/>
              </a:ext>
            </a:extLst>
          </p:cNvPr>
          <p:cNvSpPr/>
          <p:nvPr userDrawn="1"/>
        </p:nvSpPr>
        <p:spPr>
          <a:xfrm>
            <a:off x="3431875" y="1952626"/>
            <a:ext cx="7919888" cy="3313113"/>
          </a:xfrm>
          <a:custGeom>
            <a:avLst/>
            <a:gdLst>
              <a:gd name="connsiteX0" fmla="*/ 1200197 w 7919888"/>
              <a:gd name="connsiteY0" fmla="*/ 0 h 3313113"/>
              <a:gd name="connsiteX1" fmla="*/ 7367691 w 7919888"/>
              <a:gd name="connsiteY1" fmla="*/ 0 h 3313113"/>
              <a:gd name="connsiteX2" fmla="*/ 7919888 w 7919888"/>
              <a:gd name="connsiteY2" fmla="*/ 552197 h 3313113"/>
              <a:gd name="connsiteX3" fmla="*/ 7919888 w 7919888"/>
              <a:gd name="connsiteY3" fmla="*/ 2760916 h 3313113"/>
              <a:gd name="connsiteX4" fmla="*/ 7367691 w 7919888"/>
              <a:gd name="connsiteY4" fmla="*/ 3313113 h 3313113"/>
              <a:gd name="connsiteX5" fmla="*/ 1200197 w 7919888"/>
              <a:gd name="connsiteY5" fmla="*/ 3313113 h 3313113"/>
              <a:gd name="connsiteX6" fmla="*/ 648000 w 7919888"/>
              <a:gd name="connsiteY6" fmla="*/ 2760916 h 3313113"/>
              <a:gd name="connsiteX7" fmla="*/ 648000 w 7919888"/>
              <a:gd name="connsiteY7" fmla="*/ 1872557 h 3313113"/>
              <a:gd name="connsiteX8" fmla="*/ 0 w 7919888"/>
              <a:gd name="connsiteY8" fmla="*/ 1656557 h 3313113"/>
              <a:gd name="connsiteX9" fmla="*/ 648000 w 7919888"/>
              <a:gd name="connsiteY9" fmla="*/ 1440557 h 3313113"/>
              <a:gd name="connsiteX10" fmla="*/ 648000 w 7919888"/>
              <a:gd name="connsiteY10" fmla="*/ 552197 h 3313113"/>
              <a:gd name="connsiteX11" fmla="*/ 1200197 w 7919888"/>
              <a:gd name="connsiteY11" fmla="*/ 0 h 331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19888" h="3313113">
                <a:moveTo>
                  <a:pt x="1200197" y="0"/>
                </a:moveTo>
                <a:lnTo>
                  <a:pt x="7367691" y="0"/>
                </a:lnTo>
                <a:cubicBezTo>
                  <a:pt x="7672661" y="0"/>
                  <a:pt x="7919888" y="247227"/>
                  <a:pt x="7919888" y="552197"/>
                </a:cubicBezTo>
                <a:lnTo>
                  <a:pt x="7919888" y="2760916"/>
                </a:lnTo>
                <a:cubicBezTo>
                  <a:pt x="7919888" y="3065886"/>
                  <a:pt x="7672661" y="3313113"/>
                  <a:pt x="7367691" y="3313113"/>
                </a:cubicBezTo>
                <a:lnTo>
                  <a:pt x="1200197" y="3313113"/>
                </a:lnTo>
                <a:cubicBezTo>
                  <a:pt x="895227" y="3313113"/>
                  <a:pt x="648000" y="3065886"/>
                  <a:pt x="648000" y="2760916"/>
                </a:cubicBezTo>
                <a:lnTo>
                  <a:pt x="648000" y="1872557"/>
                </a:lnTo>
                <a:lnTo>
                  <a:pt x="0" y="1656557"/>
                </a:lnTo>
                <a:lnTo>
                  <a:pt x="648000" y="1440557"/>
                </a:lnTo>
                <a:lnTo>
                  <a:pt x="648000" y="552197"/>
                </a:lnTo>
                <a:cubicBezTo>
                  <a:pt x="648000" y="247227"/>
                  <a:pt x="895227" y="0"/>
                  <a:pt x="120019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4-1 </a:t>
            </a:r>
            <a:r>
              <a:rPr kumimoji="1" lang="ja-JP" altLang="en-US" dirty="0"/>
              <a:t>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9819" y="2313181"/>
            <a:ext cx="6552000" cy="259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237" y="2816228"/>
            <a:ext cx="2447475" cy="2449513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513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71" userDrawn="1">
          <p15:clr>
            <a:srgbClr val="9FCC3B"/>
          </p15:clr>
        </p15:guide>
        <p15:guide id="6" pos="529" userDrawn="1">
          <p15:clr>
            <a:srgbClr val="9FCC3B"/>
          </p15:clr>
        </p15:guide>
        <p15:guide id="7" orient="horz" pos="1774" userDrawn="1">
          <p15:clr>
            <a:srgbClr val="9FCC3B"/>
          </p15:clr>
        </p15:guide>
        <p15:guide id="10" orient="horz" pos="3317" userDrawn="1">
          <p15:clr>
            <a:srgbClr val="9FCC3B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 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A461F9-242F-4637-B6AA-A2667F286131}"/>
              </a:ext>
            </a:extLst>
          </p:cNvPr>
          <p:cNvSpPr txBox="1"/>
          <p:nvPr userDrawn="1"/>
        </p:nvSpPr>
        <p:spPr>
          <a:xfrm>
            <a:off x="478964" y="476250"/>
            <a:ext cx="11232000" cy="720726"/>
          </a:xfrm>
          <a:prstGeom prst="rect">
            <a:avLst/>
          </a:prstGeom>
          <a:noFill/>
        </p:spPr>
        <p:txBody>
          <a:bodyPr wrap="square" lIns="0" tIns="144000" rIns="0" bIns="0" rtlCol="0" anchor="ctr">
            <a:noAutofit/>
          </a:bodyPr>
          <a:lstStyle/>
          <a:p>
            <a:pPr algn="ctr"/>
            <a:r>
              <a:rPr kumimoji="1" lang="ja-JP" altLang="en-US" sz="4800" b="1" spc="300" dirty="0">
                <a:solidFill>
                  <a:schemeClr val="tx2"/>
                </a:solidFill>
              </a:rPr>
              <a:t>目次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3D9C747-0B94-4701-8CDB-04BDFCDED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4" y="5966139"/>
            <a:ext cx="11520949" cy="891865"/>
          </a:xfrm>
          <a:prstGeom prst="rect">
            <a:avLst/>
          </a:prstGeom>
        </p:spPr>
      </p:pic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875C388-FCF5-4407-889D-F9501A08EA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1557338"/>
            <a:ext cx="11231563" cy="4032250"/>
          </a:xfrm>
        </p:spPr>
        <p:txBody>
          <a:bodyPr>
            <a:normAutofit/>
          </a:bodyPr>
          <a:lstStyle>
            <a:lvl1pPr marL="503987" indent="-503987" algn="ctr">
              <a:lnSpc>
                <a:spcPct val="140000"/>
              </a:lnSpc>
              <a:spcBef>
                <a:spcPts val="1200"/>
              </a:spcBef>
              <a:buFont typeface="+mj-lt"/>
              <a:buAutoNum type="arabicPeriod"/>
              <a:defRPr sz="30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6C028EF-28DB-468B-AF04-5D195E04B4E4}"/>
              </a:ext>
            </a:extLst>
          </p:cNvPr>
          <p:cNvCxnSpPr>
            <a:cxnSpLocks/>
          </p:cNvCxnSpPr>
          <p:nvPr userDrawn="1"/>
        </p:nvCxnSpPr>
        <p:spPr>
          <a:xfrm flipV="1">
            <a:off x="478964" y="827637"/>
            <a:ext cx="4680000" cy="179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75558F9-0CC9-44B0-9FA9-88E27D28E3E8}"/>
              </a:ext>
            </a:extLst>
          </p:cNvPr>
          <p:cNvCxnSpPr>
            <a:cxnSpLocks/>
          </p:cNvCxnSpPr>
          <p:nvPr userDrawn="1"/>
        </p:nvCxnSpPr>
        <p:spPr>
          <a:xfrm flipV="1">
            <a:off x="7030964" y="827637"/>
            <a:ext cx="4680000" cy="179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86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2 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271C44E6-D5CD-496C-9AC6-EC228E44EFB8}"/>
              </a:ext>
            </a:extLst>
          </p:cNvPr>
          <p:cNvSpPr/>
          <p:nvPr userDrawn="1"/>
        </p:nvSpPr>
        <p:spPr>
          <a:xfrm>
            <a:off x="840237" y="1952626"/>
            <a:ext cx="7919888" cy="3313113"/>
          </a:xfrm>
          <a:custGeom>
            <a:avLst/>
            <a:gdLst>
              <a:gd name="connsiteX0" fmla="*/ 552197 w 7919888"/>
              <a:gd name="connsiteY0" fmla="*/ 0 h 3313113"/>
              <a:gd name="connsiteX1" fmla="*/ 6719691 w 7919888"/>
              <a:gd name="connsiteY1" fmla="*/ 0 h 3313113"/>
              <a:gd name="connsiteX2" fmla="*/ 7271888 w 7919888"/>
              <a:gd name="connsiteY2" fmla="*/ 552197 h 3313113"/>
              <a:gd name="connsiteX3" fmla="*/ 7271888 w 7919888"/>
              <a:gd name="connsiteY3" fmla="*/ 1440556 h 3313113"/>
              <a:gd name="connsiteX4" fmla="*/ 7919888 w 7919888"/>
              <a:gd name="connsiteY4" fmla="*/ 1656556 h 3313113"/>
              <a:gd name="connsiteX5" fmla="*/ 7271888 w 7919888"/>
              <a:gd name="connsiteY5" fmla="*/ 1872556 h 3313113"/>
              <a:gd name="connsiteX6" fmla="*/ 7271888 w 7919888"/>
              <a:gd name="connsiteY6" fmla="*/ 2760916 h 3313113"/>
              <a:gd name="connsiteX7" fmla="*/ 6719691 w 7919888"/>
              <a:gd name="connsiteY7" fmla="*/ 3313113 h 3313113"/>
              <a:gd name="connsiteX8" fmla="*/ 552197 w 7919888"/>
              <a:gd name="connsiteY8" fmla="*/ 3313113 h 3313113"/>
              <a:gd name="connsiteX9" fmla="*/ 0 w 7919888"/>
              <a:gd name="connsiteY9" fmla="*/ 2760916 h 3313113"/>
              <a:gd name="connsiteX10" fmla="*/ 0 w 7919888"/>
              <a:gd name="connsiteY10" fmla="*/ 552197 h 3313113"/>
              <a:gd name="connsiteX11" fmla="*/ 552197 w 7919888"/>
              <a:gd name="connsiteY11" fmla="*/ 0 h 331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19888" h="3313113">
                <a:moveTo>
                  <a:pt x="552197" y="0"/>
                </a:moveTo>
                <a:lnTo>
                  <a:pt x="6719691" y="0"/>
                </a:lnTo>
                <a:cubicBezTo>
                  <a:pt x="7024661" y="0"/>
                  <a:pt x="7271888" y="247227"/>
                  <a:pt x="7271888" y="552197"/>
                </a:cubicBezTo>
                <a:lnTo>
                  <a:pt x="7271888" y="1440556"/>
                </a:lnTo>
                <a:lnTo>
                  <a:pt x="7919888" y="1656556"/>
                </a:lnTo>
                <a:lnTo>
                  <a:pt x="7271888" y="1872556"/>
                </a:lnTo>
                <a:lnTo>
                  <a:pt x="7271888" y="2760916"/>
                </a:lnTo>
                <a:cubicBezTo>
                  <a:pt x="7271888" y="3065886"/>
                  <a:pt x="7024661" y="3313113"/>
                  <a:pt x="6719691" y="3313113"/>
                </a:cubicBezTo>
                <a:lnTo>
                  <a:pt x="552197" y="3313113"/>
                </a:lnTo>
                <a:cubicBezTo>
                  <a:pt x="247227" y="3313113"/>
                  <a:pt x="0" y="3065886"/>
                  <a:pt x="0" y="2760916"/>
                </a:cubicBezTo>
                <a:lnTo>
                  <a:pt x="0" y="552197"/>
                </a:lnTo>
                <a:cubicBezTo>
                  <a:pt x="0" y="247227"/>
                  <a:pt x="247227" y="0"/>
                  <a:pt x="55219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4-2 </a:t>
            </a:r>
            <a:r>
              <a:rPr kumimoji="1" lang="ja-JP" altLang="en-US" dirty="0"/>
              <a:t>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0181" y="2313181"/>
            <a:ext cx="6552000" cy="259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04289" y="2816228"/>
            <a:ext cx="2447475" cy="2449513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639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09" userDrawn="1">
          <p15:clr>
            <a:srgbClr val="9FCC3B"/>
          </p15:clr>
        </p15:guide>
        <p15:guide id="6" pos="7151" userDrawn="1">
          <p15:clr>
            <a:srgbClr val="9FCC3B"/>
          </p15:clr>
        </p15:guide>
        <p15:guide id="7" orient="horz" pos="1774" userDrawn="1">
          <p15:clr>
            <a:srgbClr val="9FCC3B"/>
          </p15:clr>
        </p15:guide>
        <p15:guide id="10" orient="horz" pos="3317" userDrawn="1">
          <p15:clr>
            <a:srgbClr val="9FCC3B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3 吹き出し（女性）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8AA36634-8A60-43E9-B453-5D530868D35E}"/>
              </a:ext>
            </a:extLst>
          </p:cNvPr>
          <p:cNvSpPr/>
          <p:nvPr userDrawn="1"/>
        </p:nvSpPr>
        <p:spPr>
          <a:xfrm>
            <a:off x="840014" y="3860815"/>
            <a:ext cx="8496599" cy="1728788"/>
          </a:xfrm>
          <a:custGeom>
            <a:avLst/>
            <a:gdLst>
              <a:gd name="connsiteX0" fmla="*/ 288137 w 8496598"/>
              <a:gd name="connsiteY0" fmla="*/ 0 h 1728788"/>
              <a:gd name="connsiteX1" fmla="*/ 7560462 w 8496598"/>
              <a:gd name="connsiteY1" fmla="*/ 0 h 1728788"/>
              <a:gd name="connsiteX2" fmla="*/ 7848599 w 8496598"/>
              <a:gd name="connsiteY2" fmla="*/ 288137 h 1728788"/>
              <a:gd name="connsiteX3" fmla="*/ 7848599 w 8496598"/>
              <a:gd name="connsiteY3" fmla="*/ 648395 h 1728788"/>
              <a:gd name="connsiteX4" fmla="*/ 8496598 w 8496598"/>
              <a:gd name="connsiteY4" fmla="*/ 864394 h 1728788"/>
              <a:gd name="connsiteX5" fmla="*/ 7848599 w 8496598"/>
              <a:gd name="connsiteY5" fmla="*/ 1080394 h 1728788"/>
              <a:gd name="connsiteX6" fmla="*/ 7848599 w 8496598"/>
              <a:gd name="connsiteY6" fmla="*/ 1440651 h 1728788"/>
              <a:gd name="connsiteX7" fmla="*/ 7560462 w 8496598"/>
              <a:gd name="connsiteY7" fmla="*/ 1728788 h 1728788"/>
              <a:gd name="connsiteX8" fmla="*/ 288137 w 8496598"/>
              <a:gd name="connsiteY8" fmla="*/ 1728788 h 1728788"/>
              <a:gd name="connsiteX9" fmla="*/ 0 w 8496598"/>
              <a:gd name="connsiteY9" fmla="*/ 1440651 h 1728788"/>
              <a:gd name="connsiteX10" fmla="*/ 0 w 8496598"/>
              <a:gd name="connsiteY10" fmla="*/ 288137 h 1728788"/>
              <a:gd name="connsiteX11" fmla="*/ 288137 w 8496598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598" h="1728788">
                <a:moveTo>
                  <a:pt x="288137" y="0"/>
                </a:moveTo>
                <a:lnTo>
                  <a:pt x="7560462" y="0"/>
                </a:lnTo>
                <a:cubicBezTo>
                  <a:pt x="7719596" y="0"/>
                  <a:pt x="7848599" y="129003"/>
                  <a:pt x="7848599" y="288137"/>
                </a:cubicBezTo>
                <a:lnTo>
                  <a:pt x="7848599" y="648395"/>
                </a:lnTo>
                <a:lnTo>
                  <a:pt x="8496598" y="864394"/>
                </a:lnTo>
                <a:lnTo>
                  <a:pt x="7848599" y="1080394"/>
                </a:lnTo>
                <a:lnTo>
                  <a:pt x="7848599" y="1440651"/>
                </a:lnTo>
                <a:cubicBezTo>
                  <a:pt x="7848599" y="1599785"/>
                  <a:pt x="7719596" y="1728788"/>
                  <a:pt x="7560462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88B02508-970B-431C-B97C-1E027482E5AD}"/>
              </a:ext>
            </a:extLst>
          </p:cNvPr>
          <p:cNvSpPr/>
          <p:nvPr userDrawn="1"/>
        </p:nvSpPr>
        <p:spPr>
          <a:xfrm>
            <a:off x="2855615" y="1628789"/>
            <a:ext cx="8496375" cy="1728788"/>
          </a:xfrm>
          <a:custGeom>
            <a:avLst/>
            <a:gdLst>
              <a:gd name="connsiteX0" fmla="*/ 936137 w 8496374"/>
              <a:gd name="connsiteY0" fmla="*/ 0 h 1728788"/>
              <a:gd name="connsiteX1" fmla="*/ 8208237 w 8496374"/>
              <a:gd name="connsiteY1" fmla="*/ 0 h 1728788"/>
              <a:gd name="connsiteX2" fmla="*/ 8496374 w 8496374"/>
              <a:gd name="connsiteY2" fmla="*/ 288137 h 1728788"/>
              <a:gd name="connsiteX3" fmla="*/ 8496374 w 8496374"/>
              <a:gd name="connsiteY3" fmla="*/ 1440651 h 1728788"/>
              <a:gd name="connsiteX4" fmla="*/ 8208237 w 8496374"/>
              <a:gd name="connsiteY4" fmla="*/ 1728788 h 1728788"/>
              <a:gd name="connsiteX5" fmla="*/ 936137 w 8496374"/>
              <a:gd name="connsiteY5" fmla="*/ 1728788 h 1728788"/>
              <a:gd name="connsiteX6" fmla="*/ 648000 w 8496374"/>
              <a:gd name="connsiteY6" fmla="*/ 1440651 h 1728788"/>
              <a:gd name="connsiteX7" fmla="*/ 648000 w 8496374"/>
              <a:gd name="connsiteY7" fmla="*/ 1080395 h 1728788"/>
              <a:gd name="connsiteX8" fmla="*/ 0 w 8496374"/>
              <a:gd name="connsiteY8" fmla="*/ 864395 h 1728788"/>
              <a:gd name="connsiteX9" fmla="*/ 648000 w 8496374"/>
              <a:gd name="connsiteY9" fmla="*/ 648395 h 1728788"/>
              <a:gd name="connsiteX10" fmla="*/ 648000 w 8496374"/>
              <a:gd name="connsiteY10" fmla="*/ 288137 h 1728788"/>
              <a:gd name="connsiteX11" fmla="*/ 936137 w 8496374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4" h="1728788">
                <a:moveTo>
                  <a:pt x="936137" y="0"/>
                </a:moveTo>
                <a:lnTo>
                  <a:pt x="8208237" y="0"/>
                </a:lnTo>
                <a:cubicBezTo>
                  <a:pt x="8367371" y="0"/>
                  <a:pt x="8496374" y="129003"/>
                  <a:pt x="8496374" y="288137"/>
                </a:cubicBezTo>
                <a:lnTo>
                  <a:pt x="8496374" y="1440651"/>
                </a:lnTo>
                <a:cubicBezTo>
                  <a:pt x="8496374" y="1599785"/>
                  <a:pt x="8367371" y="1728788"/>
                  <a:pt x="8208237" y="1728788"/>
                </a:cubicBezTo>
                <a:lnTo>
                  <a:pt x="936137" y="1728788"/>
                </a:lnTo>
                <a:cubicBezTo>
                  <a:pt x="777003" y="1728788"/>
                  <a:pt x="648000" y="1599785"/>
                  <a:pt x="648000" y="1440651"/>
                </a:cubicBezTo>
                <a:lnTo>
                  <a:pt x="648000" y="1080395"/>
                </a:lnTo>
                <a:lnTo>
                  <a:pt x="0" y="864395"/>
                </a:lnTo>
                <a:lnTo>
                  <a:pt x="648000" y="648395"/>
                </a:lnTo>
                <a:lnTo>
                  <a:pt x="648000" y="288137"/>
                </a:lnTo>
                <a:cubicBezTo>
                  <a:pt x="648000" y="129003"/>
                  <a:pt x="777003" y="0"/>
                  <a:pt x="936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4-3 </a:t>
            </a:r>
            <a:r>
              <a:rPr kumimoji="1" lang="ja-JP" altLang="en-US" dirty="0"/>
              <a:t>吹き出し（女性）＋吹き出し（男性）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BEA5F42A-265A-475E-8A4D-DF70479538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3800" y="1989183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7E89C762-E2DB-4F9C-812D-969915F6A0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0013" y="1557371"/>
            <a:ext cx="1872000" cy="187163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1" name="テキスト プレースホルダー 5">
            <a:extLst>
              <a:ext uri="{FF2B5EF4-FFF2-40B4-BE49-F238E27FC236}">
                <a16:creationId xmlns:a16="http://schemas.microsoft.com/office/drawing/2014/main" id="{2530A8D5-AEE7-40B1-ACCA-0D604090B5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0312" y="4221209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2" name="図プレースホルダー 15">
            <a:extLst>
              <a:ext uri="{FF2B5EF4-FFF2-40B4-BE49-F238E27FC236}">
                <a16:creationId xmlns:a16="http://schemas.microsoft.com/office/drawing/2014/main" id="{841650D5-80E7-4FA1-AA84-7F56F0E89B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0212" y="3789393"/>
            <a:ext cx="1872000" cy="187163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5422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708" userDrawn="1">
          <p15:clr>
            <a:srgbClr val="9FCC3B"/>
          </p15:clr>
        </p15:guide>
        <p15:guide id="6" pos="5972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2" orient="horz" pos="2387" userDrawn="1">
          <p15:clr>
            <a:srgbClr val="9FCC3B"/>
          </p15:clr>
        </p15:guide>
        <p15:guide id="13" orient="horz" pos="2160" userDrawn="1">
          <p15:clr>
            <a:srgbClr val="9FCC3B"/>
          </p15:clr>
        </p15:guide>
        <p15:guide id="14" orient="horz" pos="3566" userDrawn="1">
          <p15:clr>
            <a:srgbClr val="9FCC3B"/>
          </p15:clr>
        </p15:guide>
        <p15:guide id="15" orient="horz" pos="981" userDrawn="1">
          <p15:clr>
            <a:srgbClr val="9FCC3B"/>
          </p15:clr>
        </p15:guide>
        <p15:guide id="16" pos="529" userDrawn="1">
          <p15:clr>
            <a:srgbClr val="9FCC3B"/>
          </p15:clr>
        </p15:guide>
        <p15:guide id="17" pos="7151" userDrawn="1">
          <p15:clr>
            <a:srgbClr val="9FCC3B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4 吹き出し（男性）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07B684D-DBA0-4914-B8B7-F664376742E3}"/>
              </a:ext>
            </a:extLst>
          </p:cNvPr>
          <p:cNvSpPr/>
          <p:nvPr userDrawn="1"/>
        </p:nvSpPr>
        <p:spPr>
          <a:xfrm>
            <a:off x="2855615" y="3860814"/>
            <a:ext cx="8496375" cy="1728788"/>
          </a:xfrm>
          <a:custGeom>
            <a:avLst/>
            <a:gdLst>
              <a:gd name="connsiteX0" fmla="*/ 936137 w 8496374"/>
              <a:gd name="connsiteY0" fmla="*/ 0 h 1728788"/>
              <a:gd name="connsiteX1" fmla="*/ 8208237 w 8496374"/>
              <a:gd name="connsiteY1" fmla="*/ 0 h 1728788"/>
              <a:gd name="connsiteX2" fmla="*/ 8496374 w 8496374"/>
              <a:gd name="connsiteY2" fmla="*/ 288137 h 1728788"/>
              <a:gd name="connsiteX3" fmla="*/ 8496374 w 8496374"/>
              <a:gd name="connsiteY3" fmla="*/ 1440651 h 1728788"/>
              <a:gd name="connsiteX4" fmla="*/ 8208237 w 8496374"/>
              <a:gd name="connsiteY4" fmla="*/ 1728788 h 1728788"/>
              <a:gd name="connsiteX5" fmla="*/ 936137 w 8496374"/>
              <a:gd name="connsiteY5" fmla="*/ 1728788 h 1728788"/>
              <a:gd name="connsiteX6" fmla="*/ 648000 w 8496374"/>
              <a:gd name="connsiteY6" fmla="*/ 1440651 h 1728788"/>
              <a:gd name="connsiteX7" fmla="*/ 648000 w 8496374"/>
              <a:gd name="connsiteY7" fmla="*/ 1080394 h 1728788"/>
              <a:gd name="connsiteX8" fmla="*/ 0 w 8496374"/>
              <a:gd name="connsiteY8" fmla="*/ 864394 h 1728788"/>
              <a:gd name="connsiteX9" fmla="*/ 648000 w 8496374"/>
              <a:gd name="connsiteY9" fmla="*/ 648394 h 1728788"/>
              <a:gd name="connsiteX10" fmla="*/ 648000 w 8496374"/>
              <a:gd name="connsiteY10" fmla="*/ 288137 h 1728788"/>
              <a:gd name="connsiteX11" fmla="*/ 936137 w 8496374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4" h="1728788">
                <a:moveTo>
                  <a:pt x="936137" y="0"/>
                </a:moveTo>
                <a:lnTo>
                  <a:pt x="8208237" y="0"/>
                </a:lnTo>
                <a:cubicBezTo>
                  <a:pt x="8367371" y="0"/>
                  <a:pt x="8496374" y="129003"/>
                  <a:pt x="8496374" y="288137"/>
                </a:cubicBezTo>
                <a:lnTo>
                  <a:pt x="8496374" y="1440651"/>
                </a:lnTo>
                <a:cubicBezTo>
                  <a:pt x="8496374" y="1599785"/>
                  <a:pt x="8367371" y="1728788"/>
                  <a:pt x="8208237" y="1728788"/>
                </a:cubicBezTo>
                <a:lnTo>
                  <a:pt x="936137" y="1728788"/>
                </a:lnTo>
                <a:cubicBezTo>
                  <a:pt x="777003" y="1728788"/>
                  <a:pt x="648000" y="1599785"/>
                  <a:pt x="648000" y="1440651"/>
                </a:cubicBezTo>
                <a:lnTo>
                  <a:pt x="648000" y="1080394"/>
                </a:lnTo>
                <a:lnTo>
                  <a:pt x="0" y="864394"/>
                </a:lnTo>
                <a:lnTo>
                  <a:pt x="648000" y="648394"/>
                </a:lnTo>
                <a:lnTo>
                  <a:pt x="648000" y="288137"/>
                </a:lnTo>
                <a:cubicBezTo>
                  <a:pt x="648000" y="129003"/>
                  <a:pt x="777003" y="0"/>
                  <a:pt x="936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63482282-934D-438B-9388-B978BB71E267}"/>
              </a:ext>
            </a:extLst>
          </p:cNvPr>
          <p:cNvSpPr/>
          <p:nvPr userDrawn="1"/>
        </p:nvSpPr>
        <p:spPr>
          <a:xfrm>
            <a:off x="840015" y="1628789"/>
            <a:ext cx="8496375" cy="1728788"/>
          </a:xfrm>
          <a:custGeom>
            <a:avLst/>
            <a:gdLst>
              <a:gd name="connsiteX0" fmla="*/ 288137 w 8496375"/>
              <a:gd name="connsiteY0" fmla="*/ 0 h 1728788"/>
              <a:gd name="connsiteX1" fmla="*/ 7560238 w 8496375"/>
              <a:gd name="connsiteY1" fmla="*/ 0 h 1728788"/>
              <a:gd name="connsiteX2" fmla="*/ 7848375 w 8496375"/>
              <a:gd name="connsiteY2" fmla="*/ 288137 h 1728788"/>
              <a:gd name="connsiteX3" fmla="*/ 7848375 w 8496375"/>
              <a:gd name="connsiteY3" fmla="*/ 648394 h 1728788"/>
              <a:gd name="connsiteX4" fmla="*/ 8496375 w 8496375"/>
              <a:gd name="connsiteY4" fmla="*/ 864394 h 1728788"/>
              <a:gd name="connsiteX5" fmla="*/ 7848375 w 8496375"/>
              <a:gd name="connsiteY5" fmla="*/ 1080394 h 1728788"/>
              <a:gd name="connsiteX6" fmla="*/ 7848375 w 8496375"/>
              <a:gd name="connsiteY6" fmla="*/ 1440651 h 1728788"/>
              <a:gd name="connsiteX7" fmla="*/ 7560238 w 8496375"/>
              <a:gd name="connsiteY7" fmla="*/ 1728788 h 1728788"/>
              <a:gd name="connsiteX8" fmla="*/ 288137 w 8496375"/>
              <a:gd name="connsiteY8" fmla="*/ 1728788 h 1728788"/>
              <a:gd name="connsiteX9" fmla="*/ 0 w 8496375"/>
              <a:gd name="connsiteY9" fmla="*/ 1440651 h 1728788"/>
              <a:gd name="connsiteX10" fmla="*/ 0 w 8496375"/>
              <a:gd name="connsiteY10" fmla="*/ 288137 h 1728788"/>
              <a:gd name="connsiteX11" fmla="*/ 288137 w 8496375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5" h="1728788">
                <a:moveTo>
                  <a:pt x="288137" y="0"/>
                </a:moveTo>
                <a:lnTo>
                  <a:pt x="7560238" y="0"/>
                </a:lnTo>
                <a:cubicBezTo>
                  <a:pt x="7719372" y="0"/>
                  <a:pt x="7848375" y="129003"/>
                  <a:pt x="7848375" y="288137"/>
                </a:cubicBezTo>
                <a:lnTo>
                  <a:pt x="7848375" y="648394"/>
                </a:lnTo>
                <a:lnTo>
                  <a:pt x="8496375" y="864394"/>
                </a:lnTo>
                <a:lnTo>
                  <a:pt x="7848375" y="1080394"/>
                </a:lnTo>
                <a:lnTo>
                  <a:pt x="7848375" y="1440651"/>
                </a:lnTo>
                <a:cubicBezTo>
                  <a:pt x="7848375" y="1599785"/>
                  <a:pt x="7719372" y="1728788"/>
                  <a:pt x="7560238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4-4 </a:t>
            </a:r>
            <a:r>
              <a:rPr kumimoji="1" lang="ja-JP" altLang="en-US" dirty="0"/>
              <a:t>吹き出し（男性）＋吹き出し（女性）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BEA5F42A-265A-475E-8A4D-DF70479538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0200" y="1989183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7E89C762-E2DB-4F9C-812D-969915F6A0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79987" y="1557371"/>
            <a:ext cx="1872000" cy="187163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1" name="テキスト プレースホルダー 5">
            <a:extLst>
              <a:ext uri="{FF2B5EF4-FFF2-40B4-BE49-F238E27FC236}">
                <a16:creationId xmlns:a16="http://schemas.microsoft.com/office/drawing/2014/main" id="{2530A8D5-AEE7-40B1-ACCA-0D604090B5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3800" y="4221208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2" name="図プレースホルダー 15">
            <a:extLst>
              <a:ext uri="{FF2B5EF4-FFF2-40B4-BE49-F238E27FC236}">
                <a16:creationId xmlns:a16="http://schemas.microsoft.com/office/drawing/2014/main" id="{841650D5-80E7-4FA1-AA84-7F56F0E89B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8888" y="3789397"/>
            <a:ext cx="1872000" cy="1871631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9935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708" userDrawn="1">
          <p15:clr>
            <a:srgbClr val="9FCC3B"/>
          </p15:clr>
        </p15:guide>
        <p15:guide id="6" pos="5972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2" orient="horz" pos="2387" userDrawn="1">
          <p15:clr>
            <a:srgbClr val="9FCC3B"/>
          </p15:clr>
        </p15:guide>
        <p15:guide id="13" orient="horz" pos="2160" userDrawn="1">
          <p15:clr>
            <a:srgbClr val="9FCC3B"/>
          </p15:clr>
        </p15:guide>
        <p15:guide id="14" orient="horz" pos="981" userDrawn="1">
          <p15:clr>
            <a:srgbClr val="9FCC3B"/>
          </p15:clr>
        </p15:guide>
        <p15:guide id="15" orient="horz" pos="3566" userDrawn="1">
          <p15:clr>
            <a:srgbClr val="9FCC3B"/>
          </p15:clr>
        </p15:guide>
        <p15:guide id="16" pos="529" userDrawn="1">
          <p15:clr>
            <a:srgbClr val="9FCC3B"/>
          </p15:clr>
        </p15:guide>
        <p15:guide id="17" pos="7151" userDrawn="1">
          <p15:clr>
            <a:srgbClr val="9FCC3B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5 吹き出し（3人）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4-5 </a:t>
            </a:r>
            <a:r>
              <a:rPr kumimoji="1" lang="ja-JP" altLang="en-US" dirty="0"/>
              <a:t>吹き出し（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人）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72C736C2-79A4-4B7A-877C-5037A3ED25B9}"/>
              </a:ext>
            </a:extLst>
          </p:cNvPr>
          <p:cNvSpPr/>
          <p:nvPr userDrawn="1"/>
        </p:nvSpPr>
        <p:spPr>
          <a:xfrm>
            <a:off x="2207913" y="1484311"/>
            <a:ext cx="9144299" cy="1223962"/>
          </a:xfrm>
          <a:custGeom>
            <a:avLst/>
            <a:gdLst>
              <a:gd name="connsiteX0" fmla="*/ 851998 w 9144299"/>
              <a:gd name="connsiteY0" fmla="*/ 0 h 1223962"/>
              <a:gd name="connsiteX1" fmla="*/ 8940301 w 9144299"/>
              <a:gd name="connsiteY1" fmla="*/ 0 h 1223962"/>
              <a:gd name="connsiteX2" fmla="*/ 9144299 w 9144299"/>
              <a:gd name="connsiteY2" fmla="*/ 203998 h 1223962"/>
              <a:gd name="connsiteX3" fmla="*/ 9144299 w 9144299"/>
              <a:gd name="connsiteY3" fmla="*/ 1019964 h 1223962"/>
              <a:gd name="connsiteX4" fmla="*/ 8940301 w 9144299"/>
              <a:gd name="connsiteY4" fmla="*/ 1223962 h 1223962"/>
              <a:gd name="connsiteX5" fmla="*/ 851998 w 9144299"/>
              <a:gd name="connsiteY5" fmla="*/ 1223962 h 1223962"/>
              <a:gd name="connsiteX6" fmla="*/ 648000 w 9144299"/>
              <a:gd name="connsiteY6" fmla="*/ 1019964 h 1223962"/>
              <a:gd name="connsiteX7" fmla="*/ 648000 w 9144299"/>
              <a:gd name="connsiteY7" fmla="*/ 827982 h 1223962"/>
              <a:gd name="connsiteX8" fmla="*/ 0 w 9144299"/>
              <a:gd name="connsiteY8" fmla="*/ 611982 h 1223962"/>
              <a:gd name="connsiteX9" fmla="*/ 648000 w 9144299"/>
              <a:gd name="connsiteY9" fmla="*/ 395982 h 1223962"/>
              <a:gd name="connsiteX10" fmla="*/ 648000 w 9144299"/>
              <a:gd name="connsiteY10" fmla="*/ 203998 h 1223962"/>
              <a:gd name="connsiteX11" fmla="*/ 851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851998" y="0"/>
                </a:moveTo>
                <a:lnTo>
                  <a:pt x="8940301" y="0"/>
                </a:lnTo>
                <a:cubicBezTo>
                  <a:pt x="9052966" y="0"/>
                  <a:pt x="9144299" y="91333"/>
                  <a:pt x="9144299" y="203998"/>
                </a:cubicBezTo>
                <a:lnTo>
                  <a:pt x="9144299" y="1019964"/>
                </a:lnTo>
                <a:cubicBezTo>
                  <a:pt x="9144299" y="1132629"/>
                  <a:pt x="9052966" y="1223962"/>
                  <a:pt x="8940301" y="1223962"/>
                </a:cubicBezTo>
                <a:lnTo>
                  <a:pt x="851998" y="1223962"/>
                </a:lnTo>
                <a:cubicBezTo>
                  <a:pt x="739333" y="1223962"/>
                  <a:pt x="648000" y="1132629"/>
                  <a:pt x="648000" y="1019964"/>
                </a:cubicBezTo>
                <a:lnTo>
                  <a:pt x="648000" y="827982"/>
                </a:lnTo>
                <a:lnTo>
                  <a:pt x="0" y="611982"/>
                </a:lnTo>
                <a:lnTo>
                  <a:pt x="648000" y="395982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0" name="テキスト プレースホルダー 5">
            <a:extLst>
              <a:ext uri="{FF2B5EF4-FFF2-40B4-BE49-F238E27FC236}">
                <a16:creationId xmlns:a16="http://schemas.microsoft.com/office/drawing/2014/main" id="{BCD92E7F-71ED-48E5-B42B-FFA0CCDE490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16063" y="1844292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1" name="図プレースホルダー 15">
            <a:extLst>
              <a:ext uri="{FF2B5EF4-FFF2-40B4-BE49-F238E27FC236}">
                <a16:creationId xmlns:a16="http://schemas.microsoft.com/office/drawing/2014/main" id="{195E4B3A-8742-432C-93F3-1B01D15034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9790" y="1484315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C2670CFE-135D-4C8C-A662-291195B38AB4}"/>
              </a:ext>
            </a:extLst>
          </p:cNvPr>
          <p:cNvSpPr/>
          <p:nvPr userDrawn="1"/>
        </p:nvSpPr>
        <p:spPr>
          <a:xfrm>
            <a:off x="839789" y="2993298"/>
            <a:ext cx="9144299" cy="1223962"/>
          </a:xfrm>
          <a:custGeom>
            <a:avLst/>
            <a:gdLst>
              <a:gd name="connsiteX0" fmla="*/ 203998 w 9144299"/>
              <a:gd name="connsiteY0" fmla="*/ 0 h 1223962"/>
              <a:gd name="connsiteX1" fmla="*/ 8292301 w 9144299"/>
              <a:gd name="connsiteY1" fmla="*/ 0 h 1223962"/>
              <a:gd name="connsiteX2" fmla="*/ 8496299 w 9144299"/>
              <a:gd name="connsiteY2" fmla="*/ 203998 h 1223962"/>
              <a:gd name="connsiteX3" fmla="*/ 8496299 w 9144299"/>
              <a:gd name="connsiteY3" fmla="*/ 395981 h 1223962"/>
              <a:gd name="connsiteX4" fmla="*/ 9144299 w 9144299"/>
              <a:gd name="connsiteY4" fmla="*/ 611981 h 1223962"/>
              <a:gd name="connsiteX5" fmla="*/ 8496299 w 9144299"/>
              <a:gd name="connsiteY5" fmla="*/ 827981 h 1223962"/>
              <a:gd name="connsiteX6" fmla="*/ 8496299 w 9144299"/>
              <a:gd name="connsiteY6" fmla="*/ 1019964 h 1223962"/>
              <a:gd name="connsiteX7" fmla="*/ 8292301 w 9144299"/>
              <a:gd name="connsiteY7" fmla="*/ 1223962 h 1223962"/>
              <a:gd name="connsiteX8" fmla="*/ 203998 w 9144299"/>
              <a:gd name="connsiteY8" fmla="*/ 1223962 h 1223962"/>
              <a:gd name="connsiteX9" fmla="*/ 0 w 9144299"/>
              <a:gd name="connsiteY9" fmla="*/ 1019964 h 1223962"/>
              <a:gd name="connsiteX10" fmla="*/ 0 w 9144299"/>
              <a:gd name="connsiteY10" fmla="*/ 203998 h 1223962"/>
              <a:gd name="connsiteX11" fmla="*/ 203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203998" y="0"/>
                </a:moveTo>
                <a:lnTo>
                  <a:pt x="8292301" y="0"/>
                </a:lnTo>
                <a:cubicBezTo>
                  <a:pt x="8404966" y="0"/>
                  <a:pt x="8496299" y="91333"/>
                  <a:pt x="8496299" y="203998"/>
                </a:cubicBezTo>
                <a:lnTo>
                  <a:pt x="8496299" y="395981"/>
                </a:lnTo>
                <a:lnTo>
                  <a:pt x="9144299" y="611981"/>
                </a:lnTo>
                <a:lnTo>
                  <a:pt x="8496299" y="827981"/>
                </a:lnTo>
                <a:lnTo>
                  <a:pt x="8496299" y="1019964"/>
                </a:lnTo>
                <a:cubicBezTo>
                  <a:pt x="8496299" y="1132629"/>
                  <a:pt x="8404966" y="1223962"/>
                  <a:pt x="8292301" y="1223962"/>
                </a:cubicBezTo>
                <a:lnTo>
                  <a:pt x="203998" y="1223962"/>
                </a:lnTo>
                <a:cubicBezTo>
                  <a:pt x="91333" y="1223962"/>
                  <a:pt x="0" y="1132629"/>
                  <a:pt x="0" y="1019964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3" name="テキスト プレースホルダー 5">
            <a:extLst>
              <a:ext uri="{FF2B5EF4-FFF2-40B4-BE49-F238E27FC236}">
                <a16:creationId xmlns:a16="http://schemas.microsoft.com/office/drawing/2014/main" id="{A865988D-2602-4786-BE7B-3C35C292F73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99936" y="3353279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4" name="図プレースホルダー 15">
            <a:extLst>
              <a:ext uri="{FF2B5EF4-FFF2-40B4-BE49-F238E27FC236}">
                <a16:creationId xmlns:a16="http://schemas.microsoft.com/office/drawing/2014/main" id="{1658F650-884C-487D-919D-CEA4CDF8677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28254" y="2993303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D9301186-AD56-41CF-BEEA-52D54B2021E2}"/>
              </a:ext>
            </a:extLst>
          </p:cNvPr>
          <p:cNvSpPr/>
          <p:nvPr userDrawn="1"/>
        </p:nvSpPr>
        <p:spPr>
          <a:xfrm>
            <a:off x="2207913" y="4506188"/>
            <a:ext cx="9144299" cy="1223962"/>
          </a:xfrm>
          <a:custGeom>
            <a:avLst/>
            <a:gdLst>
              <a:gd name="connsiteX0" fmla="*/ 851998 w 9144299"/>
              <a:gd name="connsiteY0" fmla="*/ 0 h 1223962"/>
              <a:gd name="connsiteX1" fmla="*/ 8940301 w 9144299"/>
              <a:gd name="connsiteY1" fmla="*/ 0 h 1223962"/>
              <a:gd name="connsiteX2" fmla="*/ 9144299 w 9144299"/>
              <a:gd name="connsiteY2" fmla="*/ 203998 h 1223962"/>
              <a:gd name="connsiteX3" fmla="*/ 9144299 w 9144299"/>
              <a:gd name="connsiteY3" fmla="*/ 1019964 h 1223962"/>
              <a:gd name="connsiteX4" fmla="*/ 8940301 w 9144299"/>
              <a:gd name="connsiteY4" fmla="*/ 1223962 h 1223962"/>
              <a:gd name="connsiteX5" fmla="*/ 851998 w 9144299"/>
              <a:gd name="connsiteY5" fmla="*/ 1223962 h 1223962"/>
              <a:gd name="connsiteX6" fmla="*/ 648000 w 9144299"/>
              <a:gd name="connsiteY6" fmla="*/ 1019964 h 1223962"/>
              <a:gd name="connsiteX7" fmla="*/ 648000 w 9144299"/>
              <a:gd name="connsiteY7" fmla="*/ 827982 h 1223962"/>
              <a:gd name="connsiteX8" fmla="*/ 0 w 9144299"/>
              <a:gd name="connsiteY8" fmla="*/ 611982 h 1223962"/>
              <a:gd name="connsiteX9" fmla="*/ 648000 w 9144299"/>
              <a:gd name="connsiteY9" fmla="*/ 395982 h 1223962"/>
              <a:gd name="connsiteX10" fmla="*/ 648000 w 9144299"/>
              <a:gd name="connsiteY10" fmla="*/ 203998 h 1223962"/>
              <a:gd name="connsiteX11" fmla="*/ 851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851998" y="0"/>
                </a:moveTo>
                <a:lnTo>
                  <a:pt x="8940301" y="0"/>
                </a:lnTo>
                <a:cubicBezTo>
                  <a:pt x="9052966" y="0"/>
                  <a:pt x="9144299" y="91333"/>
                  <a:pt x="9144299" y="203998"/>
                </a:cubicBezTo>
                <a:lnTo>
                  <a:pt x="9144299" y="1019964"/>
                </a:lnTo>
                <a:cubicBezTo>
                  <a:pt x="9144299" y="1132629"/>
                  <a:pt x="9052966" y="1223962"/>
                  <a:pt x="8940301" y="1223962"/>
                </a:cubicBezTo>
                <a:lnTo>
                  <a:pt x="851998" y="1223962"/>
                </a:lnTo>
                <a:cubicBezTo>
                  <a:pt x="739333" y="1223962"/>
                  <a:pt x="648000" y="1132629"/>
                  <a:pt x="648000" y="1019964"/>
                </a:cubicBezTo>
                <a:lnTo>
                  <a:pt x="648000" y="827982"/>
                </a:lnTo>
                <a:lnTo>
                  <a:pt x="0" y="611982"/>
                </a:lnTo>
                <a:lnTo>
                  <a:pt x="648000" y="395982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51" name="テキスト プレースホルダー 5">
            <a:extLst>
              <a:ext uri="{FF2B5EF4-FFF2-40B4-BE49-F238E27FC236}">
                <a16:creationId xmlns:a16="http://schemas.microsoft.com/office/drawing/2014/main" id="{AB71E70D-2621-40BA-AE06-DCD960ED490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216063" y="4866169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2" name="図プレースホルダー 15">
            <a:extLst>
              <a:ext uri="{FF2B5EF4-FFF2-40B4-BE49-F238E27FC236}">
                <a16:creationId xmlns:a16="http://schemas.microsoft.com/office/drawing/2014/main" id="{C9682F93-21F1-4F0E-A031-5D8561A757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39790" y="4506193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818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300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4" orient="horz" pos="3612" userDrawn="1">
          <p15:clr>
            <a:srgbClr val="9FCC3B"/>
          </p15:clr>
        </p15:guide>
        <p15:guide id="15" orient="horz" pos="935" userDrawn="1">
          <p15:clr>
            <a:srgbClr val="9FCC3B"/>
          </p15:clr>
        </p15:guide>
        <p15:guide id="16" pos="529" userDrawn="1">
          <p15:clr>
            <a:srgbClr val="9FCC3B"/>
          </p15:clr>
        </p15:guide>
        <p15:guide id="17" pos="7151" userDrawn="1">
          <p15:clr>
            <a:srgbClr val="9FCC3B"/>
          </p15:clr>
        </p15:guide>
        <p15:guide id="18" orient="horz" pos="2840" userDrawn="1">
          <p15:clr>
            <a:srgbClr val="9FCC3B"/>
          </p15:clr>
        </p15:guide>
        <p15:guide id="19" orient="horz" pos="1706" userDrawn="1">
          <p15:clr>
            <a:srgbClr val="9FCC3B"/>
          </p15:clr>
        </p15:guide>
        <p15:guide id="20" orient="horz" pos="1888" userDrawn="1">
          <p15:clr>
            <a:srgbClr val="9FCC3B"/>
          </p15:clr>
        </p15:guide>
        <p15:guide id="21" orient="horz" pos="2659" userDrawn="1">
          <p15:clr>
            <a:srgbClr val="9FCC3B"/>
          </p15:clr>
        </p15:guide>
        <p15:guide id="23" pos="6380" userDrawn="1">
          <p15:clr>
            <a:srgbClr val="9FCC3B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6 吹き出し（3人）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4-6 </a:t>
            </a:r>
            <a:r>
              <a:rPr kumimoji="1" lang="ja-JP" altLang="en-US" dirty="0"/>
              <a:t>吹き出し（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人）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643830D1-861C-4333-9C99-78060CBCEF81}"/>
              </a:ext>
            </a:extLst>
          </p:cNvPr>
          <p:cNvSpPr/>
          <p:nvPr userDrawn="1"/>
        </p:nvSpPr>
        <p:spPr>
          <a:xfrm>
            <a:off x="839789" y="1484311"/>
            <a:ext cx="9144299" cy="1223962"/>
          </a:xfrm>
          <a:custGeom>
            <a:avLst/>
            <a:gdLst>
              <a:gd name="connsiteX0" fmla="*/ 203998 w 9144298"/>
              <a:gd name="connsiteY0" fmla="*/ 0 h 1223962"/>
              <a:gd name="connsiteX1" fmla="*/ 8292302 w 9144298"/>
              <a:gd name="connsiteY1" fmla="*/ 0 h 1223962"/>
              <a:gd name="connsiteX2" fmla="*/ 8496300 w 9144298"/>
              <a:gd name="connsiteY2" fmla="*/ 203998 h 1223962"/>
              <a:gd name="connsiteX3" fmla="*/ 8496300 w 9144298"/>
              <a:gd name="connsiteY3" fmla="*/ 395982 h 1223962"/>
              <a:gd name="connsiteX4" fmla="*/ 9144298 w 9144298"/>
              <a:gd name="connsiteY4" fmla="*/ 611981 h 1223962"/>
              <a:gd name="connsiteX5" fmla="*/ 8496300 w 9144298"/>
              <a:gd name="connsiteY5" fmla="*/ 827980 h 1223962"/>
              <a:gd name="connsiteX6" fmla="*/ 8496300 w 9144298"/>
              <a:gd name="connsiteY6" fmla="*/ 1019964 h 1223962"/>
              <a:gd name="connsiteX7" fmla="*/ 8292302 w 9144298"/>
              <a:gd name="connsiteY7" fmla="*/ 1223962 h 1223962"/>
              <a:gd name="connsiteX8" fmla="*/ 203998 w 9144298"/>
              <a:gd name="connsiteY8" fmla="*/ 1223962 h 1223962"/>
              <a:gd name="connsiteX9" fmla="*/ 0 w 9144298"/>
              <a:gd name="connsiteY9" fmla="*/ 1019964 h 1223962"/>
              <a:gd name="connsiteX10" fmla="*/ 0 w 9144298"/>
              <a:gd name="connsiteY10" fmla="*/ 203998 h 1223962"/>
              <a:gd name="connsiteX11" fmla="*/ 203998 w 9144298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8" h="1223962">
                <a:moveTo>
                  <a:pt x="203998" y="0"/>
                </a:moveTo>
                <a:lnTo>
                  <a:pt x="8292302" y="0"/>
                </a:lnTo>
                <a:cubicBezTo>
                  <a:pt x="8404967" y="0"/>
                  <a:pt x="8496300" y="91333"/>
                  <a:pt x="8496300" y="203998"/>
                </a:cubicBezTo>
                <a:lnTo>
                  <a:pt x="8496300" y="395982"/>
                </a:lnTo>
                <a:lnTo>
                  <a:pt x="9144298" y="611981"/>
                </a:lnTo>
                <a:lnTo>
                  <a:pt x="8496300" y="827980"/>
                </a:lnTo>
                <a:lnTo>
                  <a:pt x="8496300" y="1019964"/>
                </a:lnTo>
                <a:cubicBezTo>
                  <a:pt x="8496300" y="1132629"/>
                  <a:pt x="8404967" y="1223962"/>
                  <a:pt x="8292302" y="1223962"/>
                </a:cubicBezTo>
                <a:lnTo>
                  <a:pt x="203998" y="1223962"/>
                </a:lnTo>
                <a:cubicBezTo>
                  <a:pt x="91333" y="1223962"/>
                  <a:pt x="0" y="1132629"/>
                  <a:pt x="0" y="1019964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6" name="テキスト プレースホルダー 5">
            <a:extLst>
              <a:ext uri="{FF2B5EF4-FFF2-40B4-BE49-F238E27FC236}">
                <a16:creationId xmlns:a16="http://schemas.microsoft.com/office/drawing/2014/main" id="{F4C52556-9E1D-4211-8B27-4BC4054F8D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99939" y="1844292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7" name="図プレースホルダー 15">
            <a:extLst>
              <a:ext uri="{FF2B5EF4-FFF2-40B4-BE49-F238E27FC236}">
                <a16:creationId xmlns:a16="http://schemas.microsoft.com/office/drawing/2014/main" id="{1EA5AE20-04AA-46AA-9FA0-76FBCE292AC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128254" y="1484315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6264AA24-8F26-4387-800E-564392DF6F62}"/>
              </a:ext>
            </a:extLst>
          </p:cNvPr>
          <p:cNvSpPr/>
          <p:nvPr userDrawn="1"/>
        </p:nvSpPr>
        <p:spPr>
          <a:xfrm>
            <a:off x="2207913" y="2993298"/>
            <a:ext cx="9144299" cy="1223962"/>
          </a:xfrm>
          <a:custGeom>
            <a:avLst/>
            <a:gdLst>
              <a:gd name="connsiteX0" fmla="*/ 851998 w 9144299"/>
              <a:gd name="connsiteY0" fmla="*/ 0 h 1223962"/>
              <a:gd name="connsiteX1" fmla="*/ 8940301 w 9144299"/>
              <a:gd name="connsiteY1" fmla="*/ 0 h 1223962"/>
              <a:gd name="connsiteX2" fmla="*/ 9144299 w 9144299"/>
              <a:gd name="connsiteY2" fmla="*/ 203998 h 1223962"/>
              <a:gd name="connsiteX3" fmla="*/ 9144299 w 9144299"/>
              <a:gd name="connsiteY3" fmla="*/ 1019964 h 1223962"/>
              <a:gd name="connsiteX4" fmla="*/ 8940301 w 9144299"/>
              <a:gd name="connsiteY4" fmla="*/ 1223962 h 1223962"/>
              <a:gd name="connsiteX5" fmla="*/ 851998 w 9144299"/>
              <a:gd name="connsiteY5" fmla="*/ 1223962 h 1223962"/>
              <a:gd name="connsiteX6" fmla="*/ 648000 w 9144299"/>
              <a:gd name="connsiteY6" fmla="*/ 1019964 h 1223962"/>
              <a:gd name="connsiteX7" fmla="*/ 648000 w 9144299"/>
              <a:gd name="connsiteY7" fmla="*/ 827982 h 1223962"/>
              <a:gd name="connsiteX8" fmla="*/ 0 w 9144299"/>
              <a:gd name="connsiteY8" fmla="*/ 611982 h 1223962"/>
              <a:gd name="connsiteX9" fmla="*/ 648000 w 9144299"/>
              <a:gd name="connsiteY9" fmla="*/ 395982 h 1223962"/>
              <a:gd name="connsiteX10" fmla="*/ 648000 w 9144299"/>
              <a:gd name="connsiteY10" fmla="*/ 203998 h 1223962"/>
              <a:gd name="connsiteX11" fmla="*/ 851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851998" y="0"/>
                </a:moveTo>
                <a:lnTo>
                  <a:pt x="8940301" y="0"/>
                </a:lnTo>
                <a:cubicBezTo>
                  <a:pt x="9052966" y="0"/>
                  <a:pt x="9144299" y="91333"/>
                  <a:pt x="9144299" y="203998"/>
                </a:cubicBezTo>
                <a:lnTo>
                  <a:pt x="9144299" y="1019964"/>
                </a:lnTo>
                <a:cubicBezTo>
                  <a:pt x="9144299" y="1132629"/>
                  <a:pt x="9052966" y="1223962"/>
                  <a:pt x="8940301" y="1223962"/>
                </a:cubicBezTo>
                <a:lnTo>
                  <a:pt x="851998" y="1223962"/>
                </a:lnTo>
                <a:cubicBezTo>
                  <a:pt x="739333" y="1223962"/>
                  <a:pt x="648000" y="1132629"/>
                  <a:pt x="648000" y="1019964"/>
                </a:cubicBezTo>
                <a:lnTo>
                  <a:pt x="648000" y="827982"/>
                </a:lnTo>
                <a:lnTo>
                  <a:pt x="0" y="611982"/>
                </a:lnTo>
                <a:lnTo>
                  <a:pt x="648000" y="395982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9" name="テキスト プレースホルダー 5">
            <a:extLst>
              <a:ext uri="{FF2B5EF4-FFF2-40B4-BE49-F238E27FC236}">
                <a16:creationId xmlns:a16="http://schemas.microsoft.com/office/drawing/2014/main" id="{09C29BF7-8329-402C-B7CA-7BEC4EE351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6063" y="3353279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4" name="図プレースホルダー 15">
            <a:extLst>
              <a:ext uri="{FF2B5EF4-FFF2-40B4-BE49-F238E27FC236}">
                <a16:creationId xmlns:a16="http://schemas.microsoft.com/office/drawing/2014/main" id="{7CD8DFA6-5129-48F2-9D90-91B80F843F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9790" y="2993303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E50E4A46-99BF-47B6-971B-2F9CB39547B6}"/>
              </a:ext>
            </a:extLst>
          </p:cNvPr>
          <p:cNvSpPr/>
          <p:nvPr userDrawn="1"/>
        </p:nvSpPr>
        <p:spPr>
          <a:xfrm>
            <a:off x="839789" y="4506188"/>
            <a:ext cx="9144299" cy="1223962"/>
          </a:xfrm>
          <a:custGeom>
            <a:avLst/>
            <a:gdLst>
              <a:gd name="connsiteX0" fmla="*/ 203998 w 9144299"/>
              <a:gd name="connsiteY0" fmla="*/ 0 h 1223962"/>
              <a:gd name="connsiteX1" fmla="*/ 8292301 w 9144299"/>
              <a:gd name="connsiteY1" fmla="*/ 0 h 1223962"/>
              <a:gd name="connsiteX2" fmla="*/ 8496299 w 9144299"/>
              <a:gd name="connsiteY2" fmla="*/ 203998 h 1223962"/>
              <a:gd name="connsiteX3" fmla="*/ 8496299 w 9144299"/>
              <a:gd name="connsiteY3" fmla="*/ 395981 h 1223962"/>
              <a:gd name="connsiteX4" fmla="*/ 9144299 w 9144299"/>
              <a:gd name="connsiteY4" fmla="*/ 611981 h 1223962"/>
              <a:gd name="connsiteX5" fmla="*/ 8496299 w 9144299"/>
              <a:gd name="connsiteY5" fmla="*/ 827981 h 1223962"/>
              <a:gd name="connsiteX6" fmla="*/ 8496299 w 9144299"/>
              <a:gd name="connsiteY6" fmla="*/ 1019964 h 1223962"/>
              <a:gd name="connsiteX7" fmla="*/ 8292301 w 9144299"/>
              <a:gd name="connsiteY7" fmla="*/ 1223962 h 1223962"/>
              <a:gd name="connsiteX8" fmla="*/ 203998 w 9144299"/>
              <a:gd name="connsiteY8" fmla="*/ 1223962 h 1223962"/>
              <a:gd name="connsiteX9" fmla="*/ 0 w 9144299"/>
              <a:gd name="connsiteY9" fmla="*/ 1019964 h 1223962"/>
              <a:gd name="connsiteX10" fmla="*/ 0 w 9144299"/>
              <a:gd name="connsiteY10" fmla="*/ 203998 h 1223962"/>
              <a:gd name="connsiteX11" fmla="*/ 203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203998" y="0"/>
                </a:moveTo>
                <a:lnTo>
                  <a:pt x="8292301" y="0"/>
                </a:lnTo>
                <a:cubicBezTo>
                  <a:pt x="8404966" y="0"/>
                  <a:pt x="8496299" y="91333"/>
                  <a:pt x="8496299" y="203998"/>
                </a:cubicBezTo>
                <a:lnTo>
                  <a:pt x="8496299" y="395981"/>
                </a:lnTo>
                <a:lnTo>
                  <a:pt x="9144299" y="611981"/>
                </a:lnTo>
                <a:lnTo>
                  <a:pt x="8496299" y="827981"/>
                </a:lnTo>
                <a:lnTo>
                  <a:pt x="8496299" y="1019964"/>
                </a:lnTo>
                <a:cubicBezTo>
                  <a:pt x="8496299" y="1132629"/>
                  <a:pt x="8404966" y="1223962"/>
                  <a:pt x="8292301" y="1223962"/>
                </a:cubicBezTo>
                <a:lnTo>
                  <a:pt x="203998" y="1223962"/>
                </a:lnTo>
                <a:cubicBezTo>
                  <a:pt x="91333" y="1223962"/>
                  <a:pt x="0" y="1132629"/>
                  <a:pt x="0" y="1019964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56" name="テキスト プレースホルダー 5">
            <a:extLst>
              <a:ext uri="{FF2B5EF4-FFF2-40B4-BE49-F238E27FC236}">
                <a16:creationId xmlns:a16="http://schemas.microsoft.com/office/drawing/2014/main" id="{00697A78-D0B8-416F-9805-C764448914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99936" y="4866169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61" name="図プレースホルダー 15">
            <a:extLst>
              <a:ext uri="{FF2B5EF4-FFF2-40B4-BE49-F238E27FC236}">
                <a16:creationId xmlns:a16="http://schemas.microsoft.com/office/drawing/2014/main" id="{0D59C03E-0305-4272-958D-B00A5584BF4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128254" y="4506193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5634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300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4" orient="horz" pos="3612" userDrawn="1">
          <p15:clr>
            <a:srgbClr val="9FCC3B"/>
          </p15:clr>
        </p15:guide>
        <p15:guide id="15" orient="horz" pos="935" userDrawn="1">
          <p15:clr>
            <a:srgbClr val="9FCC3B"/>
          </p15:clr>
        </p15:guide>
        <p15:guide id="16" pos="529" userDrawn="1">
          <p15:clr>
            <a:srgbClr val="9FCC3B"/>
          </p15:clr>
        </p15:guide>
        <p15:guide id="17" pos="7151" userDrawn="1">
          <p15:clr>
            <a:srgbClr val="9FCC3B"/>
          </p15:clr>
        </p15:guide>
        <p15:guide id="18" orient="horz" pos="2840" userDrawn="1">
          <p15:clr>
            <a:srgbClr val="9FCC3B"/>
          </p15:clr>
        </p15:guide>
        <p15:guide id="19" orient="horz" pos="1706" userDrawn="1">
          <p15:clr>
            <a:srgbClr val="9FCC3B"/>
          </p15:clr>
        </p15:guide>
        <p15:guide id="20" orient="horz" pos="1888" userDrawn="1">
          <p15:clr>
            <a:srgbClr val="9FCC3B"/>
          </p15:clr>
        </p15:guide>
        <p15:guide id="21" orient="horz" pos="2659" userDrawn="1">
          <p15:clr>
            <a:srgbClr val="9FCC3B"/>
          </p15:clr>
        </p15:guide>
        <p15:guide id="23" pos="6380" userDrawn="1">
          <p15:clr>
            <a:srgbClr val="9FCC3B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7 吹き出し（3人）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4-7 </a:t>
            </a:r>
            <a:r>
              <a:rPr kumimoji="1" lang="ja-JP" altLang="en-US" dirty="0"/>
              <a:t>吹き出し（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人）</a:t>
            </a:r>
            <a:r>
              <a:rPr kumimoji="1" lang="en-US" altLang="ja-JP" dirty="0"/>
              <a:t>C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EEF6D25C-4858-420A-A409-6D00A95165C5}"/>
              </a:ext>
            </a:extLst>
          </p:cNvPr>
          <p:cNvSpPr/>
          <p:nvPr userDrawn="1"/>
        </p:nvSpPr>
        <p:spPr>
          <a:xfrm>
            <a:off x="2207911" y="1484313"/>
            <a:ext cx="7128176" cy="2232000"/>
          </a:xfrm>
          <a:custGeom>
            <a:avLst/>
            <a:gdLst>
              <a:gd name="connsiteX0" fmla="*/ 1020006 w 7128176"/>
              <a:gd name="connsiteY0" fmla="*/ 0 h 2232000"/>
              <a:gd name="connsiteX1" fmla="*/ 6756169 w 7128176"/>
              <a:gd name="connsiteY1" fmla="*/ 0 h 2232000"/>
              <a:gd name="connsiteX2" fmla="*/ 7128176 w 7128176"/>
              <a:gd name="connsiteY2" fmla="*/ 372007 h 2232000"/>
              <a:gd name="connsiteX3" fmla="*/ 7128176 w 7128176"/>
              <a:gd name="connsiteY3" fmla="*/ 1859993 h 2232000"/>
              <a:gd name="connsiteX4" fmla="*/ 6756169 w 7128176"/>
              <a:gd name="connsiteY4" fmla="*/ 2232000 h 2232000"/>
              <a:gd name="connsiteX5" fmla="*/ 1020006 w 7128176"/>
              <a:gd name="connsiteY5" fmla="*/ 2232000 h 2232000"/>
              <a:gd name="connsiteX6" fmla="*/ 647999 w 7128176"/>
              <a:gd name="connsiteY6" fmla="*/ 1859993 h 2232000"/>
              <a:gd name="connsiteX7" fmla="*/ 647999 w 7128176"/>
              <a:gd name="connsiteY7" fmla="*/ 1584526 h 2232000"/>
              <a:gd name="connsiteX8" fmla="*/ 0 w 7128176"/>
              <a:gd name="connsiteY8" fmla="*/ 1368526 h 2232000"/>
              <a:gd name="connsiteX9" fmla="*/ 647999 w 7128176"/>
              <a:gd name="connsiteY9" fmla="*/ 1152526 h 2232000"/>
              <a:gd name="connsiteX10" fmla="*/ 647999 w 7128176"/>
              <a:gd name="connsiteY10" fmla="*/ 372007 h 2232000"/>
              <a:gd name="connsiteX11" fmla="*/ 1020006 w 7128176"/>
              <a:gd name="connsiteY11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28176" h="2232000">
                <a:moveTo>
                  <a:pt x="1020006" y="0"/>
                </a:moveTo>
                <a:lnTo>
                  <a:pt x="6756169" y="0"/>
                </a:lnTo>
                <a:cubicBezTo>
                  <a:pt x="6961623" y="0"/>
                  <a:pt x="7128176" y="166553"/>
                  <a:pt x="7128176" y="372007"/>
                </a:cubicBezTo>
                <a:lnTo>
                  <a:pt x="7128176" y="1859993"/>
                </a:lnTo>
                <a:cubicBezTo>
                  <a:pt x="7128176" y="2065447"/>
                  <a:pt x="6961623" y="2232000"/>
                  <a:pt x="6756169" y="2232000"/>
                </a:cubicBezTo>
                <a:lnTo>
                  <a:pt x="1020006" y="2232000"/>
                </a:lnTo>
                <a:cubicBezTo>
                  <a:pt x="814552" y="2232000"/>
                  <a:pt x="647999" y="2065447"/>
                  <a:pt x="647999" y="1859993"/>
                </a:cubicBezTo>
                <a:lnTo>
                  <a:pt x="647999" y="1584526"/>
                </a:lnTo>
                <a:lnTo>
                  <a:pt x="0" y="1368526"/>
                </a:lnTo>
                <a:lnTo>
                  <a:pt x="647999" y="1152526"/>
                </a:lnTo>
                <a:lnTo>
                  <a:pt x="647999" y="372007"/>
                </a:lnTo>
                <a:cubicBezTo>
                  <a:pt x="647999" y="166553"/>
                  <a:pt x="814552" y="0"/>
                  <a:pt x="102000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33" name="テキスト プレースホルダー 5">
            <a:extLst>
              <a:ext uri="{FF2B5EF4-FFF2-40B4-BE49-F238E27FC236}">
                <a16:creationId xmlns:a16="http://schemas.microsoft.com/office/drawing/2014/main" id="{3E4F6833-C816-4000-B63B-673EC4411B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5999" y="1844313"/>
            <a:ext cx="5760000" cy="151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5" name="図プレースホルダー 15">
            <a:extLst>
              <a:ext uri="{FF2B5EF4-FFF2-40B4-BE49-F238E27FC236}">
                <a16:creationId xmlns:a16="http://schemas.microsoft.com/office/drawing/2014/main" id="{68C9A27E-8D91-4596-93E4-C4878FB41F2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9789" y="2492353"/>
            <a:ext cx="1223963" cy="122396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B87CC77B-C096-4D3C-9A9B-F28124E1E84C}"/>
              </a:ext>
            </a:extLst>
          </p:cNvPr>
          <p:cNvSpPr/>
          <p:nvPr userDrawn="1"/>
        </p:nvSpPr>
        <p:spPr>
          <a:xfrm rot="5400000">
            <a:off x="1667052" y="2818426"/>
            <a:ext cx="1728000" cy="4103255"/>
          </a:xfrm>
          <a:custGeom>
            <a:avLst/>
            <a:gdLst>
              <a:gd name="connsiteX0" fmla="*/ 0 w 1728000"/>
              <a:gd name="connsiteY0" fmla="*/ 3815248 h 4103254"/>
              <a:gd name="connsiteX1" fmla="*/ 0 w 1728000"/>
              <a:gd name="connsiteY1" fmla="*/ 936005 h 4103254"/>
              <a:gd name="connsiteX2" fmla="*/ 288006 w 1728000"/>
              <a:gd name="connsiteY2" fmla="*/ 647999 h 4103254"/>
              <a:gd name="connsiteX3" fmla="*/ 648001 w 1728000"/>
              <a:gd name="connsiteY3" fmla="*/ 647999 h 4103254"/>
              <a:gd name="connsiteX4" fmla="*/ 864000 w 1728000"/>
              <a:gd name="connsiteY4" fmla="*/ 0 h 4103254"/>
              <a:gd name="connsiteX5" fmla="*/ 1080000 w 1728000"/>
              <a:gd name="connsiteY5" fmla="*/ 647999 h 4103254"/>
              <a:gd name="connsiteX6" fmla="*/ 1439994 w 1728000"/>
              <a:gd name="connsiteY6" fmla="*/ 647999 h 4103254"/>
              <a:gd name="connsiteX7" fmla="*/ 1728000 w 1728000"/>
              <a:gd name="connsiteY7" fmla="*/ 936005 h 4103254"/>
              <a:gd name="connsiteX8" fmla="*/ 1728000 w 1728000"/>
              <a:gd name="connsiteY8" fmla="*/ 3815248 h 4103254"/>
              <a:gd name="connsiteX9" fmla="*/ 1439994 w 1728000"/>
              <a:gd name="connsiteY9" fmla="*/ 4103254 h 4103254"/>
              <a:gd name="connsiteX10" fmla="*/ 288006 w 1728000"/>
              <a:gd name="connsiteY10" fmla="*/ 4103254 h 4103254"/>
              <a:gd name="connsiteX11" fmla="*/ 0 w 1728000"/>
              <a:gd name="connsiteY11" fmla="*/ 3815248 h 410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000" h="4103254">
                <a:moveTo>
                  <a:pt x="0" y="3815248"/>
                </a:moveTo>
                <a:lnTo>
                  <a:pt x="0" y="936005"/>
                </a:lnTo>
                <a:cubicBezTo>
                  <a:pt x="0" y="776944"/>
                  <a:pt x="128945" y="647999"/>
                  <a:pt x="288006" y="647999"/>
                </a:cubicBezTo>
                <a:lnTo>
                  <a:pt x="648001" y="647999"/>
                </a:lnTo>
                <a:lnTo>
                  <a:pt x="864000" y="0"/>
                </a:lnTo>
                <a:lnTo>
                  <a:pt x="1080000" y="647999"/>
                </a:lnTo>
                <a:lnTo>
                  <a:pt x="1439994" y="647999"/>
                </a:lnTo>
                <a:cubicBezTo>
                  <a:pt x="1599055" y="647999"/>
                  <a:pt x="1728000" y="776944"/>
                  <a:pt x="1728000" y="936005"/>
                </a:cubicBezTo>
                <a:lnTo>
                  <a:pt x="1728000" y="3815248"/>
                </a:lnTo>
                <a:cubicBezTo>
                  <a:pt x="1728000" y="3974309"/>
                  <a:pt x="1599055" y="4103254"/>
                  <a:pt x="1439994" y="4103254"/>
                </a:cubicBezTo>
                <a:lnTo>
                  <a:pt x="288006" y="4103254"/>
                </a:lnTo>
                <a:cubicBezTo>
                  <a:pt x="128945" y="4103254"/>
                  <a:pt x="0" y="3974309"/>
                  <a:pt x="0" y="3815248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37" name="テキスト プレースホルダー 5">
            <a:extLst>
              <a:ext uri="{FF2B5EF4-FFF2-40B4-BE49-F238E27FC236}">
                <a16:creationId xmlns:a16="http://schemas.microsoft.com/office/drawing/2014/main" id="{BA4E4D64-A056-4D69-A981-25BE455FED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9052" y="4366050"/>
            <a:ext cx="2736000" cy="1008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9" name="図プレースホルダー 15">
            <a:extLst>
              <a:ext uri="{FF2B5EF4-FFF2-40B4-BE49-F238E27FC236}">
                <a16:creationId xmlns:a16="http://schemas.microsoft.com/office/drawing/2014/main" id="{35F140B5-8BA5-4B54-BCB7-39F111FFD5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27577" y="4506190"/>
            <a:ext cx="1223963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519CBA30-0213-409C-9AC2-0737421BF3BE}"/>
              </a:ext>
            </a:extLst>
          </p:cNvPr>
          <p:cNvSpPr/>
          <p:nvPr userDrawn="1"/>
        </p:nvSpPr>
        <p:spPr>
          <a:xfrm>
            <a:off x="7609324" y="4006050"/>
            <a:ext cx="4103253" cy="1728000"/>
          </a:xfrm>
          <a:custGeom>
            <a:avLst/>
            <a:gdLst>
              <a:gd name="connsiteX0" fmla="*/ 936006 w 4103253"/>
              <a:gd name="connsiteY0" fmla="*/ 0 h 1728000"/>
              <a:gd name="connsiteX1" fmla="*/ 3815247 w 4103253"/>
              <a:gd name="connsiteY1" fmla="*/ 0 h 1728000"/>
              <a:gd name="connsiteX2" fmla="*/ 4103253 w 4103253"/>
              <a:gd name="connsiteY2" fmla="*/ 288006 h 1728000"/>
              <a:gd name="connsiteX3" fmla="*/ 4103253 w 4103253"/>
              <a:gd name="connsiteY3" fmla="*/ 1439994 h 1728000"/>
              <a:gd name="connsiteX4" fmla="*/ 3815247 w 4103253"/>
              <a:gd name="connsiteY4" fmla="*/ 1728000 h 1728000"/>
              <a:gd name="connsiteX5" fmla="*/ 936006 w 4103253"/>
              <a:gd name="connsiteY5" fmla="*/ 1728000 h 1728000"/>
              <a:gd name="connsiteX6" fmla="*/ 648000 w 4103253"/>
              <a:gd name="connsiteY6" fmla="*/ 1439994 h 1728000"/>
              <a:gd name="connsiteX7" fmla="*/ 648000 w 4103253"/>
              <a:gd name="connsiteY7" fmla="*/ 1080001 h 1728000"/>
              <a:gd name="connsiteX8" fmla="*/ 0 w 4103253"/>
              <a:gd name="connsiteY8" fmla="*/ 864001 h 1728000"/>
              <a:gd name="connsiteX9" fmla="*/ 648000 w 4103253"/>
              <a:gd name="connsiteY9" fmla="*/ 648001 h 1728000"/>
              <a:gd name="connsiteX10" fmla="*/ 648000 w 4103253"/>
              <a:gd name="connsiteY10" fmla="*/ 288006 h 1728000"/>
              <a:gd name="connsiteX11" fmla="*/ 936006 w 4103253"/>
              <a:gd name="connsiteY11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03253" h="1728000">
                <a:moveTo>
                  <a:pt x="936006" y="0"/>
                </a:moveTo>
                <a:lnTo>
                  <a:pt x="3815247" y="0"/>
                </a:lnTo>
                <a:cubicBezTo>
                  <a:pt x="3974308" y="0"/>
                  <a:pt x="4103253" y="128945"/>
                  <a:pt x="4103253" y="288006"/>
                </a:cubicBezTo>
                <a:lnTo>
                  <a:pt x="4103253" y="1439994"/>
                </a:lnTo>
                <a:cubicBezTo>
                  <a:pt x="4103253" y="1599055"/>
                  <a:pt x="3974308" y="1728000"/>
                  <a:pt x="3815247" y="1728000"/>
                </a:cubicBezTo>
                <a:lnTo>
                  <a:pt x="936006" y="1728000"/>
                </a:lnTo>
                <a:cubicBezTo>
                  <a:pt x="776945" y="1728000"/>
                  <a:pt x="648000" y="1599055"/>
                  <a:pt x="648000" y="1439994"/>
                </a:cubicBezTo>
                <a:lnTo>
                  <a:pt x="648000" y="1080001"/>
                </a:lnTo>
                <a:lnTo>
                  <a:pt x="0" y="864001"/>
                </a:lnTo>
                <a:lnTo>
                  <a:pt x="648000" y="648001"/>
                </a:lnTo>
                <a:lnTo>
                  <a:pt x="648000" y="288006"/>
                </a:lnTo>
                <a:cubicBezTo>
                  <a:pt x="648000" y="128945"/>
                  <a:pt x="776945" y="0"/>
                  <a:pt x="93600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41" name="テキスト プレースホルダー 5">
            <a:extLst>
              <a:ext uri="{FF2B5EF4-FFF2-40B4-BE49-F238E27FC236}">
                <a16:creationId xmlns:a16="http://schemas.microsoft.com/office/drawing/2014/main" id="{979535F6-3AA0-4AE3-BB39-9708C04813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16948" y="4366050"/>
            <a:ext cx="2736000" cy="1008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3" name="図プレースホルダー 15">
            <a:extLst>
              <a:ext uri="{FF2B5EF4-FFF2-40B4-BE49-F238E27FC236}">
                <a16:creationId xmlns:a16="http://schemas.microsoft.com/office/drawing/2014/main" id="{BF32D64B-4433-45A2-BD7E-4C9104A6B94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0465" y="4508500"/>
            <a:ext cx="1223963" cy="122555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8399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749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4" orient="horz" pos="3612" userDrawn="1">
          <p15:clr>
            <a:srgbClr val="9FCC3B"/>
          </p15:clr>
        </p15:guide>
        <p15:guide id="16" pos="2979" userDrawn="1">
          <p15:clr>
            <a:srgbClr val="9FCC3B"/>
          </p15:clr>
        </p15:guide>
        <p15:guide id="18" orient="horz" pos="2840" userDrawn="1">
          <p15:clr>
            <a:srgbClr val="9FCC3B"/>
          </p15:clr>
        </p15:guide>
        <p15:guide id="22" pos="3931" userDrawn="1">
          <p15:clr>
            <a:srgbClr val="9FCC3B"/>
          </p15:clr>
        </p15:guide>
        <p15:guide id="24" pos="4703" userDrawn="1">
          <p15:clr>
            <a:srgbClr val="9FCC3B"/>
          </p15:clr>
        </p15:guide>
        <p15:guide id="25" pos="529" userDrawn="1">
          <p15:clr>
            <a:srgbClr val="9FCC3B"/>
          </p15:clr>
        </p15:guide>
        <p15:guide id="28" pos="1300" userDrawn="1">
          <p15:clr>
            <a:srgbClr val="9FCC3B"/>
          </p15:clr>
        </p15:guide>
        <p15:guide id="29" orient="horz" pos="2341" userDrawn="1">
          <p15:clr>
            <a:srgbClr val="9FCC3B"/>
          </p15:clr>
        </p15:guide>
        <p15:guide id="30" orient="horz" pos="1570" userDrawn="1">
          <p15:clr>
            <a:srgbClr val="9FCC3B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8 吹き出し（3人）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4-8 </a:t>
            </a:r>
            <a:r>
              <a:rPr kumimoji="1" lang="ja-JP" altLang="en-US" dirty="0"/>
              <a:t>吹き出し（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人）</a:t>
            </a:r>
            <a:r>
              <a:rPr kumimoji="1" lang="en-US" altLang="ja-JP" dirty="0"/>
              <a:t>D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568C1A15-DD6D-4D81-9E13-5651D31F36CB}"/>
              </a:ext>
            </a:extLst>
          </p:cNvPr>
          <p:cNvSpPr/>
          <p:nvPr userDrawn="1"/>
        </p:nvSpPr>
        <p:spPr>
          <a:xfrm>
            <a:off x="2855911" y="1484313"/>
            <a:ext cx="7128176" cy="2232000"/>
          </a:xfrm>
          <a:custGeom>
            <a:avLst/>
            <a:gdLst>
              <a:gd name="connsiteX0" fmla="*/ 372007 w 7128176"/>
              <a:gd name="connsiteY0" fmla="*/ 0 h 2232000"/>
              <a:gd name="connsiteX1" fmla="*/ 6108170 w 7128176"/>
              <a:gd name="connsiteY1" fmla="*/ 0 h 2232000"/>
              <a:gd name="connsiteX2" fmla="*/ 6480177 w 7128176"/>
              <a:gd name="connsiteY2" fmla="*/ 372007 h 2232000"/>
              <a:gd name="connsiteX3" fmla="*/ 6480177 w 7128176"/>
              <a:gd name="connsiteY3" fmla="*/ 1152526 h 2232000"/>
              <a:gd name="connsiteX4" fmla="*/ 7128176 w 7128176"/>
              <a:gd name="connsiteY4" fmla="*/ 1368526 h 2232000"/>
              <a:gd name="connsiteX5" fmla="*/ 6480177 w 7128176"/>
              <a:gd name="connsiteY5" fmla="*/ 1584526 h 2232000"/>
              <a:gd name="connsiteX6" fmla="*/ 6480177 w 7128176"/>
              <a:gd name="connsiteY6" fmla="*/ 1859993 h 2232000"/>
              <a:gd name="connsiteX7" fmla="*/ 6108170 w 7128176"/>
              <a:gd name="connsiteY7" fmla="*/ 2232000 h 2232000"/>
              <a:gd name="connsiteX8" fmla="*/ 372007 w 7128176"/>
              <a:gd name="connsiteY8" fmla="*/ 2232000 h 2232000"/>
              <a:gd name="connsiteX9" fmla="*/ 0 w 7128176"/>
              <a:gd name="connsiteY9" fmla="*/ 1859993 h 2232000"/>
              <a:gd name="connsiteX10" fmla="*/ 0 w 7128176"/>
              <a:gd name="connsiteY10" fmla="*/ 372007 h 2232000"/>
              <a:gd name="connsiteX11" fmla="*/ 372007 w 7128176"/>
              <a:gd name="connsiteY11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28176" h="2232000">
                <a:moveTo>
                  <a:pt x="372007" y="0"/>
                </a:moveTo>
                <a:lnTo>
                  <a:pt x="6108170" y="0"/>
                </a:lnTo>
                <a:cubicBezTo>
                  <a:pt x="6313624" y="0"/>
                  <a:pt x="6480177" y="166553"/>
                  <a:pt x="6480177" y="372007"/>
                </a:cubicBezTo>
                <a:lnTo>
                  <a:pt x="6480177" y="1152526"/>
                </a:lnTo>
                <a:lnTo>
                  <a:pt x="7128176" y="1368526"/>
                </a:lnTo>
                <a:lnTo>
                  <a:pt x="6480177" y="1584526"/>
                </a:lnTo>
                <a:lnTo>
                  <a:pt x="6480177" y="1859993"/>
                </a:lnTo>
                <a:cubicBezTo>
                  <a:pt x="6480177" y="2065447"/>
                  <a:pt x="6313624" y="2232000"/>
                  <a:pt x="6108170" y="2232000"/>
                </a:cubicBezTo>
                <a:lnTo>
                  <a:pt x="372007" y="2232000"/>
                </a:lnTo>
                <a:cubicBezTo>
                  <a:pt x="166553" y="2232000"/>
                  <a:pt x="0" y="2065447"/>
                  <a:pt x="0" y="1859993"/>
                </a:cubicBezTo>
                <a:lnTo>
                  <a:pt x="0" y="372007"/>
                </a:lnTo>
                <a:cubicBezTo>
                  <a:pt x="0" y="166553"/>
                  <a:pt x="166553" y="0"/>
                  <a:pt x="37200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9" name="テキスト プレースホルダー 5">
            <a:extLst>
              <a:ext uri="{FF2B5EF4-FFF2-40B4-BE49-F238E27FC236}">
                <a16:creationId xmlns:a16="http://schemas.microsoft.com/office/drawing/2014/main" id="{0A27C421-8F0C-467D-8763-8AA7D03177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5999" y="1844313"/>
            <a:ext cx="5760000" cy="151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4" name="図プレースホルダー 15">
            <a:extLst>
              <a:ext uri="{FF2B5EF4-FFF2-40B4-BE49-F238E27FC236}">
                <a16:creationId xmlns:a16="http://schemas.microsoft.com/office/drawing/2014/main" id="{5BF68785-6ECB-4207-8725-A821A669B8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128249" y="2492353"/>
            <a:ext cx="1223963" cy="122396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5C51A888-13AC-4821-8CE4-ACCA2FD2BB12}"/>
              </a:ext>
            </a:extLst>
          </p:cNvPr>
          <p:cNvSpPr/>
          <p:nvPr userDrawn="1"/>
        </p:nvSpPr>
        <p:spPr>
          <a:xfrm rot="5400000">
            <a:off x="1667052" y="2818426"/>
            <a:ext cx="1728000" cy="4103255"/>
          </a:xfrm>
          <a:custGeom>
            <a:avLst/>
            <a:gdLst>
              <a:gd name="connsiteX0" fmla="*/ 0 w 1728000"/>
              <a:gd name="connsiteY0" fmla="*/ 3815248 h 4103254"/>
              <a:gd name="connsiteX1" fmla="*/ 0 w 1728000"/>
              <a:gd name="connsiteY1" fmla="*/ 936005 h 4103254"/>
              <a:gd name="connsiteX2" fmla="*/ 288006 w 1728000"/>
              <a:gd name="connsiteY2" fmla="*/ 647999 h 4103254"/>
              <a:gd name="connsiteX3" fmla="*/ 648001 w 1728000"/>
              <a:gd name="connsiteY3" fmla="*/ 647999 h 4103254"/>
              <a:gd name="connsiteX4" fmla="*/ 864000 w 1728000"/>
              <a:gd name="connsiteY4" fmla="*/ 0 h 4103254"/>
              <a:gd name="connsiteX5" fmla="*/ 1080000 w 1728000"/>
              <a:gd name="connsiteY5" fmla="*/ 647999 h 4103254"/>
              <a:gd name="connsiteX6" fmla="*/ 1439994 w 1728000"/>
              <a:gd name="connsiteY6" fmla="*/ 647999 h 4103254"/>
              <a:gd name="connsiteX7" fmla="*/ 1728000 w 1728000"/>
              <a:gd name="connsiteY7" fmla="*/ 936005 h 4103254"/>
              <a:gd name="connsiteX8" fmla="*/ 1728000 w 1728000"/>
              <a:gd name="connsiteY8" fmla="*/ 3815248 h 4103254"/>
              <a:gd name="connsiteX9" fmla="*/ 1439994 w 1728000"/>
              <a:gd name="connsiteY9" fmla="*/ 4103254 h 4103254"/>
              <a:gd name="connsiteX10" fmla="*/ 288006 w 1728000"/>
              <a:gd name="connsiteY10" fmla="*/ 4103254 h 4103254"/>
              <a:gd name="connsiteX11" fmla="*/ 0 w 1728000"/>
              <a:gd name="connsiteY11" fmla="*/ 3815248 h 410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000" h="4103254">
                <a:moveTo>
                  <a:pt x="0" y="3815248"/>
                </a:moveTo>
                <a:lnTo>
                  <a:pt x="0" y="936005"/>
                </a:lnTo>
                <a:cubicBezTo>
                  <a:pt x="0" y="776944"/>
                  <a:pt x="128945" y="647999"/>
                  <a:pt x="288006" y="647999"/>
                </a:cubicBezTo>
                <a:lnTo>
                  <a:pt x="648001" y="647999"/>
                </a:lnTo>
                <a:lnTo>
                  <a:pt x="864000" y="0"/>
                </a:lnTo>
                <a:lnTo>
                  <a:pt x="1080000" y="647999"/>
                </a:lnTo>
                <a:lnTo>
                  <a:pt x="1439994" y="647999"/>
                </a:lnTo>
                <a:cubicBezTo>
                  <a:pt x="1599055" y="647999"/>
                  <a:pt x="1728000" y="776944"/>
                  <a:pt x="1728000" y="936005"/>
                </a:cubicBezTo>
                <a:lnTo>
                  <a:pt x="1728000" y="3815248"/>
                </a:lnTo>
                <a:cubicBezTo>
                  <a:pt x="1728000" y="3974309"/>
                  <a:pt x="1599055" y="4103254"/>
                  <a:pt x="1439994" y="4103254"/>
                </a:cubicBezTo>
                <a:lnTo>
                  <a:pt x="288006" y="4103254"/>
                </a:lnTo>
                <a:cubicBezTo>
                  <a:pt x="128945" y="4103254"/>
                  <a:pt x="0" y="3974309"/>
                  <a:pt x="0" y="3815248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32" name="テキスト プレースホルダー 5">
            <a:extLst>
              <a:ext uri="{FF2B5EF4-FFF2-40B4-BE49-F238E27FC236}">
                <a16:creationId xmlns:a16="http://schemas.microsoft.com/office/drawing/2014/main" id="{58C26C16-915B-4262-87EC-93D783AED9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9052" y="4366050"/>
            <a:ext cx="2736000" cy="1008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4" name="図プレースホルダー 15">
            <a:extLst>
              <a:ext uri="{FF2B5EF4-FFF2-40B4-BE49-F238E27FC236}">
                <a16:creationId xmlns:a16="http://schemas.microsoft.com/office/drawing/2014/main" id="{991CDC7D-A30E-4E23-B87F-443BDC42915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27577" y="4506190"/>
            <a:ext cx="1223963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86410EAE-378A-4E3E-A849-6834CD93C624}"/>
              </a:ext>
            </a:extLst>
          </p:cNvPr>
          <p:cNvSpPr/>
          <p:nvPr userDrawn="1"/>
        </p:nvSpPr>
        <p:spPr>
          <a:xfrm>
            <a:off x="7609324" y="4006050"/>
            <a:ext cx="4103253" cy="1728000"/>
          </a:xfrm>
          <a:custGeom>
            <a:avLst/>
            <a:gdLst>
              <a:gd name="connsiteX0" fmla="*/ 936006 w 4103253"/>
              <a:gd name="connsiteY0" fmla="*/ 0 h 1728000"/>
              <a:gd name="connsiteX1" fmla="*/ 3815247 w 4103253"/>
              <a:gd name="connsiteY1" fmla="*/ 0 h 1728000"/>
              <a:gd name="connsiteX2" fmla="*/ 4103253 w 4103253"/>
              <a:gd name="connsiteY2" fmla="*/ 288006 h 1728000"/>
              <a:gd name="connsiteX3" fmla="*/ 4103253 w 4103253"/>
              <a:gd name="connsiteY3" fmla="*/ 1439994 h 1728000"/>
              <a:gd name="connsiteX4" fmla="*/ 3815247 w 4103253"/>
              <a:gd name="connsiteY4" fmla="*/ 1728000 h 1728000"/>
              <a:gd name="connsiteX5" fmla="*/ 936006 w 4103253"/>
              <a:gd name="connsiteY5" fmla="*/ 1728000 h 1728000"/>
              <a:gd name="connsiteX6" fmla="*/ 648000 w 4103253"/>
              <a:gd name="connsiteY6" fmla="*/ 1439994 h 1728000"/>
              <a:gd name="connsiteX7" fmla="*/ 648000 w 4103253"/>
              <a:gd name="connsiteY7" fmla="*/ 1080001 h 1728000"/>
              <a:gd name="connsiteX8" fmla="*/ 0 w 4103253"/>
              <a:gd name="connsiteY8" fmla="*/ 864001 h 1728000"/>
              <a:gd name="connsiteX9" fmla="*/ 648000 w 4103253"/>
              <a:gd name="connsiteY9" fmla="*/ 648001 h 1728000"/>
              <a:gd name="connsiteX10" fmla="*/ 648000 w 4103253"/>
              <a:gd name="connsiteY10" fmla="*/ 288006 h 1728000"/>
              <a:gd name="connsiteX11" fmla="*/ 936006 w 4103253"/>
              <a:gd name="connsiteY11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03253" h="1728000">
                <a:moveTo>
                  <a:pt x="936006" y="0"/>
                </a:moveTo>
                <a:lnTo>
                  <a:pt x="3815247" y="0"/>
                </a:lnTo>
                <a:cubicBezTo>
                  <a:pt x="3974308" y="0"/>
                  <a:pt x="4103253" y="128945"/>
                  <a:pt x="4103253" y="288006"/>
                </a:cubicBezTo>
                <a:lnTo>
                  <a:pt x="4103253" y="1439994"/>
                </a:lnTo>
                <a:cubicBezTo>
                  <a:pt x="4103253" y="1599055"/>
                  <a:pt x="3974308" y="1728000"/>
                  <a:pt x="3815247" y="1728000"/>
                </a:cubicBezTo>
                <a:lnTo>
                  <a:pt x="936006" y="1728000"/>
                </a:lnTo>
                <a:cubicBezTo>
                  <a:pt x="776945" y="1728000"/>
                  <a:pt x="648000" y="1599055"/>
                  <a:pt x="648000" y="1439994"/>
                </a:cubicBezTo>
                <a:lnTo>
                  <a:pt x="648000" y="1080001"/>
                </a:lnTo>
                <a:lnTo>
                  <a:pt x="0" y="864001"/>
                </a:lnTo>
                <a:lnTo>
                  <a:pt x="648000" y="648001"/>
                </a:lnTo>
                <a:lnTo>
                  <a:pt x="648000" y="288006"/>
                </a:lnTo>
                <a:cubicBezTo>
                  <a:pt x="648000" y="128945"/>
                  <a:pt x="776945" y="0"/>
                  <a:pt x="93600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36" name="テキスト プレースホルダー 5">
            <a:extLst>
              <a:ext uri="{FF2B5EF4-FFF2-40B4-BE49-F238E27FC236}">
                <a16:creationId xmlns:a16="http://schemas.microsoft.com/office/drawing/2014/main" id="{E573518F-7A36-4602-9B55-A6AD1956508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16948" y="4366050"/>
            <a:ext cx="2736000" cy="1008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8" name="図プレースホルダー 15">
            <a:extLst>
              <a:ext uri="{FF2B5EF4-FFF2-40B4-BE49-F238E27FC236}">
                <a16:creationId xmlns:a16="http://schemas.microsoft.com/office/drawing/2014/main" id="{D1F90375-A360-4406-839A-1AD82AA3895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0465" y="4508500"/>
            <a:ext cx="1223963" cy="122555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0243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749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4" orient="horz" pos="3612" userDrawn="1">
          <p15:clr>
            <a:srgbClr val="9FCC3B"/>
          </p15:clr>
        </p15:guide>
        <p15:guide id="16" pos="2979" userDrawn="1">
          <p15:clr>
            <a:srgbClr val="9FCC3B"/>
          </p15:clr>
        </p15:guide>
        <p15:guide id="18" orient="horz" pos="2840" userDrawn="1">
          <p15:clr>
            <a:srgbClr val="9FCC3B"/>
          </p15:clr>
        </p15:guide>
        <p15:guide id="22" pos="3931" userDrawn="1">
          <p15:clr>
            <a:srgbClr val="9FCC3B"/>
          </p15:clr>
        </p15:guide>
        <p15:guide id="24" pos="4703" userDrawn="1">
          <p15:clr>
            <a:srgbClr val="9FCC3B"/>
          </p15:clr>
        </p15:guide>
        <p15:guide id="25" pos="7151" userDrawn="1">
          <p15:clr>
            <a:srgbClr val="9FCC3B"/>
          </p15:clr>
        </p15:guide>
        <p15:guide id="28" pos="6380" userDrawn="1">
          <p15:clr>
            <a:srgbClr val="9FCC3B"/>
          </p15:clr>
        </p15:guide>
        <p15:guide id="29" orient="horz" pos="2341" userDrawn="1">
          <p15:clr>
            <a:srgbClr val="9FCC3B"/>
          </p15:clr>
        </p15:guide>
        <p15:guide id="30" orient="horz" pos="1570" userDrawn="1">
          <p15:clr>
            <a:srgbClr val="9FCC3B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9 h3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ECBB9293-AB0C-4F05-993A-E5526352B346}"/>
              </a:ext>
            </a:extLst>
          </p:cNvPr>
          <p:cNvSpPr/>
          <p:nvPr userDrawn="1"/>
        </p:nvSpPr>
        <p:spPr>
          <a:xfrm>
            <a:off x="3144537" y="2636838"/>
            <a:ext cx="8207675" cy="2736850"/>
          </a:xfrm>
          <a:custGeom>
            <a:avLst/>
            <a:gdLst>
              <a:gd name="connsiteX0" fmla="*/ 1104150 w 8207674"/>
              <a:gd name="connsiteY0" fmla="*/ 0 h 2736850"/>
              <a:gd name="connsiteX1" fmla="*/ 7751523 w 8207674"/>
              <a:gd name="connsiteY1" fmla="*/ 0 h 2736850"/>
              <a:gd name="connsiteX2" fmla="*/ 8207674 w 8207674"/>
              <a:gd name="connsiteY2" fmla="*/ 456151 h 2736850"/>
              <a:gd name="connsiteX3" fmla="*/ 8207674 w 8207674"/>
              <a:gd name="connsiteY3" fmla="*/ 2280699 h 2736850"/>
              <a:gd name="connsiteX4" fmla="*/ 7751523 w 8207674"/>
              <a:gd name="connsiteY4" fmla="*/ 2736850 h 2736850"/>
              <a:gd name="connsiteX5" fmla="*/ 1104150 w 8207674"/>
              <a:gd name="connsiteY5" fmla="*/ 2736850 h 2736850"/>
              <a:gd name="connsiteX6" fmla="*/ 647999 w 8207674"/>
              <a:gd name="connsiteY6" fmla="*/ 2280699 h 2736850"/>
              <a:gd name="connsiteX7" fmla="*/ 647999 w 8207674"/>
              <a:gd name="connsiteY7" fmla="*/ 1584425 h 2736850"/>
              <a:gd name="connsiteX8" fmla="*/ 0 w 8207674"/>
              <a:gd name="connsiteY8" fmla="*/ 1368425 h 2736850"/>
              <a:gd name="connsiteX9" fmla="*/ 647999 w 8207674"/>
              <a:gd name="connsiteY9" fmla="*/ 1152426 h 2736850"/>
              <a:gd name="connsiteX10" fmla="*/ 647999 w 8207674"/>
              <a:gd name="connsiteY10" fmla="*/ 456151 h 2736850"/>
              <a:gd name="connsiteX11" fmla="*/ 1104150 w 8207674"/>
              <a:gd name="connsiteY11" fmla="*/ 0 h 273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674" h="2736850">
                <a:moveTo>
                  <a:pt x="1104150" y="0"/>
                </a:moveTo>
                <a:lnTo>
                  <a:pt x="7751523" y="0"/>
                </a:lnTo>
                <a:cubicBezTo>
                  <a:pt x="8003448" y="0"/>
                  <a:pt x="8207674" y="204226"/>
                  <a:pt x="8207674" y="456151"/>
                </a:cubicBezTo>
                <a:lnTo>
                  <a:pt x="8207674" y="2280699"/>
                </a:lnTo>
                <a:cubicBezTo>
                  <a:pt x="8207674" y="2532624"/>
                  <a:pt x="8003448" y="2736850"/>
                  <a:pt x="7751523" y="2736850"/>
                </a:cubicBezTo>
                <a:lnTo>
                  <a:pt x="1104150" y="2736850"/>
                </a:lnTo>
                <a:cubicBezTo>
                  <a:pt x="852225" y="2736850"/>
                  <a:pt x="647999" y="2532624"/>
                  <a:pt x="647999" y="2280699"/>
                </a:cubicBezTo>
                <a:lnTo>
                  <a:pt x="647999" y="1584425"/>
                </a:lnTo>
                <a:lnTo>
                  <a:pt x="0" y="1368425"/>
                </a:lnTo>
                <a:lnTo>
                  <a:pt x="647999" y="1152426"/>
                </a:lnTo>
                <a:lnTo>
                  <a:pt x="647999" y="456151"/>
                </a:lnTo>
                <a:cubicBezTo>
                  <a:pt x="647999" y="204226"/>
                  <a:pt x="852225" y="0"/>
                  <a:pt x="1104150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4-9 h3</a:t>
            </a:r>
            <a:r>
              <a:rPr kumimoji="1" lang="ja-JP" altLang="en-US" dirty="0"/>
              <a:t>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52375" y="2997263"/>
            <a:ext cx="6840000" cy="2016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3213688"/>
            <a:ext cx="2160000" cy="21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5">
            <a:extLst>
              <a:ext uri="{FF2B5EF4-FFF2-40B4-BE49-F238E27FC236}">
                <a16:creationId xmlns:a16="http://schemas.microsoft.com/office/drawing/2014/main" id="{6DA8C945-1773-45A2-973C-DC59A4DF23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21531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024" userDrawn="1">
          <p15:clr>
            <a:srgbClr val="9FCC3B"/>
          </p15:clr>
        </p15:guide>
        <p15:guide id="5" orient="horz" pos="3385" userDrawn="1">
          <p15:clr>
            <a:srgbClr val="9FCC3B"/>
          </p15:clr>
        </p15:guide>
        <p15:guide id="6" pos="529" userDrawn="1">
          <p15:clr>
            <a:srgbClr val="9FCC3B"/>
          </p15:clr>
        </p15:guide>
        <p15:guide id="7" pos="1891" userDrawn="1">
          <p15:clr>
            <a:srgbClr val="9FCC3B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0 h3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DFEA4068-5F81-47D2-807F-06BCFF53E341}"/>
              </a:ext>
            </a:extLst>
          </p:cNvPr>
          <p:cNvSpPr/>
          <p:nvPr userDrawn="1"/>
        </p:nvSpPr>
        <p:spPr>
          <a:xfrm>
            <a:off x="839788" y="2636838"/>
            <a:ext cx="8207224" cy="2736850"/>
          </a:xfrm>
          <a:custGeom>
            <a:avLst/>
            <a:gdLst>
              <a:gd name="connsiteX0" fmla="*/ 456151 w 8207224"/>
              <a:gd name="connsiteY0" fmla="*/ 0 h 2736850"/>
              <a:gd name="connsiteX1" fmla="*/ 7103073 w 8207224"/>
              <a:gd name="connsiteY1" fmla="*/ 0 h 2736850"/>
              <a:gd name="connsiteX2" fmla="*/ 7559224 w 8207224"/>
              <a:gd name="connsiteY2" fmla="*/ 456151 h 2736850"/>
              <a:gd name="connsiteX3" fmla="*/ 7559224 w 8207224"/>
              <a:gd name="connsiteY3" fmla="*/ 1152425 h 2736850"/>
              <a:gd name="connsiteX4" fmla="*/ 8207224 w 8207224"/>
              <a:gd name="connsiteY4" fmla="*/ 1368425 h 2736850"/>
              <a:gd name="connsiteX5" fmla="*/ 7559224 w 8207224"/>
              <a:gd name="connsiteY5" fmla="*/ 1584425 h 2736850"/>
              <a:gd name="connsiteX6" fmla="*/ 7559224 w 8207224"/>
              <a:gd name="connsiteY6" fmla="*/ 2280699 h 2736850"/>
              <a:gd name="connsiteX7" fmla="*/ 7103073 w 8207224"/>
              <a:gd name="connsiteY7" fmla="*/ 2736850 h 2736850"/>
              <a:gd name="connsiteX8" fmla="*/ 456151 w 8207224"/>
              <a:gd name="connsiteY8" fmla="*/ 2736850 h 2736850"/>
              <a:gd name="connsiteX9" fmla="*/ 0 w 8207224"/>
              <a:gd name="connsiteY9" fmla="*/ 2280699 h 2736850"/>
              <a:gd name="connsiteX10" fmla="*/ 0 w 8207224"/>
              <a:gd name="connsiteY10" fmla="*/ 456151 h 2736850"/>
              <a:gd name="connsiteX11" fmla="*/ 456151 w 8207224"/>
              <a:gd name="connsiteY11" fmla="*/ 0 h 273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224" h="2736850">
                <a:moveTo>
                  <a:pt x="456151" y="0"/>
                </a:moveTo>
                <a:lnTo>
                  <a:pt x="7103073" y="0"/>
                </a:lnTo>
                <a:cubicBezTo>
                  <a:pt x="7354998" y="0"/>
                  <a:pt x="7559224" y="204226"/>
                  <a:pt x="7559224" y="456151"/>
                </a:cubicBezTo>
                <a:lnTo>
                  <a:pt x="7559224" y="1152425"/>
                </a:lnTo>
                <a:lnTo>
                  <a:pt x="8207224" y="1368425"/>
                </a:lnTo>
                <a:lnTo>
                  <a:pt x="7559224" y="1584425"/>
                </a:lnTo>
                <a:lnTo>
                  <a:pt x="7559224" y="2280699"/>
                </a:lnTo>
                <a:cubicBezTo>
                  <a:pt x="7559224" y="2532624"/>
                  <a:pt x="7354998" y="2736850"/>
                  <a:pt x="7103073" y="2736850"/>
                </a:cubicBezTo>
                <a:lnTo>
                  <a:pt x="456151" y="2736850"/>
                </a:lnTo>
                <a:cubicBezTo>
                  <a:pt x="204226" y="2736850"/>
                  <a:pt x="0" y="2532624"/>
                  <a:pt x="0" y="2280699"/>
                </a:cubicBezTo>
                <a:lnTo>
                  <a:pt x="0" y="456151"/>
                </a:lnTo>
                <a:cubicBezTo>
                  <a:pt x="0" y="204226"/>
                  <a:pt x="204226" y="0"/>
                  <a:pt x="456151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4-10 h3</a:t>
            </a:r>
            <a:r>
              <a:rPr kumimoji="1" lang="ja-JP" altLang="en-US" dirty="0"/>
              <a:t>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9400" y="2997263"/>
            <a:ext cx="6840000" cy="2016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1763" y="3213688"/>
            <a:ext cx="2160000" cy="21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5">
            <a:extLst>
              <a:ext uri="{FF2B5EF4-FFF2-40B4-BE49-F238E27FC236}">
                <a16:creationId xmlns:a16="http://schemas.microsoft.com/office/drawing/2014/main" id="{991BDB9B-A656-4D2B-A694-26591083EF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28398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91" userDrawn="1">
          <p15:clr>
            <a:srgbClr val="9FCC3B"/>
          </p15:clr>
        </p15:guide>
        <p15:guide id="4" orient="horz" pos="2024" userDrawn="1">
          <p15:clr>
            <a:srgbClr val="9FCC3B"/>
          </p15:clr>
        </p15:guide>
        <p15:guide id="5" orient="horz" pos="3385" userDrawn="1">
          <p15:clr>
            <a:srgbClr val="9FCC3B"/>
          </p15:clr>
        </p15:guide>
        <p15:guide id="6" pos="7151" userDrawn="1">
          <p15:clr>
            <a:srgbClr val="9FCC3B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1 h3＋吹き出し（女性）＋吹き出し（男性）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D6BF329A-A1B1-4E76-AA5E-12FB35A03534}"/>
              </a:ext>
            </a:extLst>
          </p:cNvPr>
          <p:cNvSpPr/>
          <p:nvPr userDrawn="1"/>
        </p:nvSpPr>
        <p:spPr>
          <a:xfrm>
            <a:off x="839788" y="4257679"/>
            <a:ext cx="8783939" cy="1223963"/>
          </a:xfrm>
          <a:custGeom>
            <a:avLst/>
            <a:gdLst>
              <a:gd name="connsiteX0" fmla="*/ 203998 w 8783938"/>
              <a:gd name="connsiteY0" fmla="*/ 0 h 1223963"/>
              <a:gd name="connsiteX1" fmla="*/ 7931940 w 8783938"/>
              <a:gd name="connsiteY1" fmla="*/ 0 h 1223963"/>
              <a:gd name="connsiteX2" fmla="*/ 8135938 w 8783938"/>
              <a:gd name="connsiteY2" fmla="*/ 203998 h 1223963"/>
              <a:gd name="connsiteX3" fmla="*/ 8135938 w 8783938"/>
              <a:gd name="connsiteY3" fmla="*/ 395981 h 1223963"/>
              <a:gd name="connsiteX4" fmla="*/ 8783938 w 8783938"/>
              <a:gd name="connsiteY4" fmla="*/ 611981 h 1223963"/>
              <a:gd name="connsiteX5" fmla="*/ 8135938 w 8783938"/>
              <a:gd name="connsiteY5" fmla="*/ 827981 h 1223963"/>
              <a:gd name="connsiteX6" fmla="*/ 8135938 w 8783938"/>
              <a:gd name="connsiteY6" fmla="*/ 1019965 h 1223963"/>
              <a:gd name="connsiteX7" fmla="*/ 7931940 w 8783938"/>
              <a:gd name="connsiteY7" fmla="*/ 1223963 h 1223963"/>
              <a:gd name="connsiteX8" fmla="*/ 203998 w 8783938"/>
              <a:gd name="connsiteY8" fmla="*/ 1223963 h 1223963"/>
              <a:gd name="connsiteX9" fmla="*/ 0 w 8783938"/>
              <a:gd name="connsiteY9" fmla="*/ 1019965 h 1223963"/>
              <a:gd name="connsiteX10" fmla="*/ 0 w 8783938"/>
              <a:gd name="connsiteY10" fmla="*/ 203998 h 1223963"/>
              <a:gd name="connsiteX11" fmla="*/ 203998 w 8783938"/>
              <a:gd name="connsiteY11" fmla="*/ 0 h 122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938" h="1223963">
                <a:moveTo>
                  <a:pt x="203998" y="0"/>
                </a:moveTo>
                <a:lnTo>
                  <a:pt x="7931940" y="0"/>
                </a:lnTo>
                <a:cubicBezTo>
                  <a:pt x="8044605" y="0"/>
                  <a:pt x="8135938" y="91333"/>
                  <a:pt x="8135938" y="203998"/>
                </a:cubicBezTo>
                <a:lnTo>
                  <a:pt x="8135938" y="395981"/>
                </a:lnTo>
                <a:lnTo>
                  <a:pt x="8783938" y="611981"/>
                </a:lnTo>
                <a:lnTo>
                  <a:pt x="8135938" y="827981"/>
                </a:lnTo>
                <a:lnTo>
                  <a:pt x="8135938" y="1019965"/>
                </a:lnTo>
                <a:cubicBezTo>
                  <a:pt x="8135938" y="1132630"/>
                  <a:pt x="8044605" y="1223963"/>
                  <a:pt x="7931940" y="1223963"/>
                </a:cubicBezTo>
                <a:lnTo>
                  <a:pt x="203998" y="1223963"/>
                </a:lnTo>
                <a:cubicBezTo>
                  <a:pt x="91333" y="1223963"/>
                  <a:pt x="0" y="1132630"/>
                  <a:pt x="0" y="1019965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06180AD4-0AA3-4421-B3E2-2199ACF63839}"/>
              </a:ext>
            </a:extLst>
          </p:cNvPr>
          <p:cNvSpPr/>
          <p:nvPr userDrawn="1"/>
        </p:nvSpPr>
        <p:spPr>
          <a:xfrm>
            <a:off x="2568277" y="2528892"/>
            <a:ext cx="8783939" cy="1223961"/>
          </a:xfrm>
          <a:custGeom>
            <a:avLst/>
            <a:gdLst>
              <a:gd name="connsiteX0" fmla="*/ 851998 w 8783938"/>
              <a:gd name="connsiteY0" fmla="*/ 0 h 1223961"/>
              <a:gd name="connsiteX1" fmla="*/ 8579940 w 8783938"/>
              <a:gd name="connsiteY1" fmla="*/ 0 h 1223961"/>
              <a:gd name="connsiteX2" fmla="*/ 8783938 w 8783938"/>
              <a:gd name="connsiteY2" fmla="*/ 203998 h 1223961"/>
              <a:gd name="connsiteX3" fmla="*/ 8783938 w 8783938"/>
              <a:gd name="connsiteY3" fmla="*/ 1019963 h 1223961"/>
              <a:gd name="connsiteX4" fmla="*/ 8579940 w 8783938"/>
              <a:gd name="connsiteY4" fmla="*/ 1223961 h 1223961"/>
              <a:gd name="connsiteX5" fmla="*/ 851998 w 8783938"/>
              <a:gd name="connsiteY5" fmla="*/ 1223961 h 1223961"/>
              <a:gd name="connsiteX6" fmla="*/ 648000 w 8783938"/>
              <a:gd name="connsiteY6" fmla="*/ 1019963 h 1223961"/>
              <a:gd name="connsiteX7" fmla="*/ 648000 w 8783938"/>
              <a:gd name="connsiteY7" fmla="*/ 827981 h 1223961"/>
              <a:gd name="connsiteX8" fmla="*/ 0 w 8783938"/>
              <a:gd name="connsiteY8" fmla="*/ 611981 h 1223961"/>
              <a:gd name="connsiteX9" fmla="*/ 648000 w 8783938"/>
              <a:gd name="connsiteY9" fmla="*/ 395981 h 1223961"/>
              <a:gd name="connsiteX10" fmla="*/ 648000 w 8783938"/>
              <a:gd name="connsiteY10" fmla="*/ 203998 h 1223961"/>
              <a:gd name="connsiteX11" fmla="*/ 851998 w 8783938"/>
              <a:gd name="connsiteY11" fmla="*/ 0 h 122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938" h="1223961">
                <a:moveTo>
                  <a:pt x="851998" y="0"/>
                </a:moveTo>
                <a:lnTo>
                  <a:pt x="8579940" y="0"/>
                </a:lnTo>
                <a:cubicBezTo>
                  <a:pt x="8692605" y="0"/>
                  <a:pt x="8783938" y="91333"/>
                  <a:pt x="8783938" y="203998"/>
                </a:cubicBezTo>
                <a:lnTo>
                  <a:pt x="8783938" y="1019963"/>
                </a:lnTo>
                <a:cubicBezTo>
                  <a:pt x="8783938" y="1132628"/>
                  <a:pt x="8692605" y="1223961"/>
                  <a:pt x="8579940" y="1223961"/>
                </a:cubicBezTo>
                <a:lnTo>
                  <a:pt x="851998" y="1223961"/>
                </a:lnTo>
                <a:cubicBezTo>
                  <a:pt x="739333" y="1223961"/>
                  <a:pt x="648000" y="1132628"/>
                  <a:pt x="648000" y="1019963"/>
                </a:cubicBezTo>
                <a:lnTo>
                  <a:pt x="648000" y="827981"/>
                </a:lnTo>
                <a:lnTo>
                  <a:pt x="0" y="611981"/>
                </a:lnTo>
                <a:lnTo>
                  <a:pt x="648000" y="395981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4-11 h3</a:t>
            </a:r>
            <a:r>
              <a:rPr kumimoji="1" lang="ja-JP" altLang="en-US" dirty="0"/>
              <a:t>＋吹き出し（女性）＋吹き出し（男性）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6245" y="2888868"/>
            <a:ext cx="741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7" y="2349500"/>
            <a:ext cx="1584000" cy="1584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2" name="テキスト プレースホルダー 5">
            <a:extLst>
              <a:ext uri="{FF2B5EF4-FFF2-40B4-BE49-F238E27FC236}">
                <a16:creationId xmlns:a16="http://schemas.microsoft.com/office/drawing/2014/main" id="{EBA9428F-173C-48C6-B508-C90E84B0DF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9756" y="4617656"/>
            <a:ext cx="741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3" name="図プレースホルダー 15">
            <a:extLst>
              <a:ext uri="{FF2B5EF4-FFF2-40B4-BE49-F238E27FC236}">
                <a16:creationId xmlns:a16="http://schemas.microsoft.com/office/drawing/2014/main" id="{EA55D978-4715-4CEA-B629-BDA8FD52B4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68213" y="4076701"/>
            <a:ext cx="1584000" cy="158432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2" name="テキスト プレースホルダー 5">
            <a:extLst>
              <a:ext uri="{FF2B5EF4-FFF2-40B4-BE49-F238E27FC236}">
                <a16:creationId xmlns:a16="http://schemas.microsoft.com/office/drawing/2014/main" id="{A6C40C6F-F809-48FB-A979-B0B2DC746F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94483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1" userDrawn="1">
          <p15:clr>
            <a:srgbClr val="9FCC3B"/>
          </p15:clr>
        </p15:guide>
        <p15:guide id="5" pos="6153" userDrawn="1">
          <p15:clr>
            <a:srgbClr val="9FCC3B"/>
          </p15:clr>
        </p15:guide>
        <p15:guide id="25" orient="horz" pos="1480" userDrawn="1">
          <p15:clr>
            <a:srgbClr val="9FCC3B"/>
          </p15:clr>
        </p15:guide>
        <p15:guide id="26" pos="1527" userDrawn="1">
          <p15:clr>
            <a:srgbClr val="9FCC3B"/>
          </p15:clr>
        </p15:guide>
        <p15:guide id="27" pos="529" userDrawn="1">
          <p15:clr>
            <a:srgbClr val="9FCC3B"/>
          </p15:clr>
        </p15:guide>
        <p15:guide id="29" orient="horz" pos="2568" userDrawn="1">
          <p15:clr>
            <a:srgbClr val="9FCC3B"/>
          </p15:clr>
        </p15:guide>
        <p15:guide id="30" orient="horz" pos="3566" userDrawn="1">
          <p15:clr>
            <a:srgbClr val="9FCC3B"/>
          </p15:clr>
        </p15:guide>
        <p15:guide id="31" orient="horz" pos="2478" userDrawn="1">
          <p15:clr>
            <a:srgbClr val="9FCC3B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3 h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8A5C17-BF9E-4F25-876F-0678DC42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3429001"/>
            <a:ext cx="11233151" cy="647700"/>
          </a:xfrm>
        </p:spPr>
        <p:txBody>
          <a:bodyPr tIns="72000">
            <a:normAutofit/>
          </a:bodyPr>
          <a:lstStyle>
            <a:lvl1pPr algn="ctr">
              <a:defRPr sz="3600" b="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D5DA1A9-6978-4B17-8073-03E398D8874C}"/>
              </a:ext>
            </a:extLst>
          </p:cNvPr>
          <p:cNvSpPr/>
          <p:nvPr userDrawn="1"/>
        </p:nvSpPr>
        <p:spPr>
          <a:xfrm>
            <a:off x="5700000" y="2276641"/>
            <a:ext cx="792000" cy="792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>
              <a:solidFill>
                <a:schemeClr val="tx2"/>
              </a:solidFill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679650C-91AF-4301-B52D-D667193F10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0000" y="2276638"/>
            <a:ext cx="792000" cy="792000"/>
          </a:xfrm>
        </p:spPr>
        <p:txBody>
          <a:bodyPr bIns="36000" anchor="ctr">
            <a:noAutofit/>
          </a:bodyPr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6477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2 h3＋吹き出し（男性）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4867408C-4EA0-4C4F-8814-EA4F464C4C90}"/>
              </a:ext>
            </a:extLst>
          </p:cNvPr>
          <p:cNvSpPr/>
          <p:nvPr userDrawn="1"/>
        </p:nvSpPr>
        <p:spPr>
          <a:xfrm>
            <a:off x="2568277" y="4257679"/>
            <a:ext cx="8783939" cy="1223963"/>
          </a:xfrm>
          <a:custGeom>
            <a:avLst/>
            <a:gdLst>
              <a:gd name="connsiteX0" fmla="*/ 851998 w 8783938"/>
              <a:gd name="connsiteY0" fmla="*/ 0 h 1223963"/>
              <a:gd name="connsiteX1" fmla="*/ 8579940 w 8783938"/>
              <a:gd name="connsiteY1" fmla="*/ 0 h 1223963"/>
              <a:gd name="connsiteX2" fmla="*/ 8783938 w 8783938"/>
              <a:gd name="connsiteY2" fmla="*/ 203998 h 1223963"/>
              <a:gd name="connsiteX3" fmla="*/ 8783938 w 8783938"/>
              <a:gd name="connsiteY3" fmla="*/ 1019965 h 1223963"/>
              <a:gd name="connsiteX4" fmla="*/ 8579940 w 8783938"/>
              <a:gd name="connsiteY4" fmla="*/ 1223963 h 1223963"/>
              <a:gd name="connsiteX5" fmla="*/ 851998 w 8783938"/>
              <a:gd name="connsiteY5" fmla="*/ 1223963 h 1223963"/>
              <a:gd name="connsiteX6" fmla="*/ 648000 w 8783938"/>
              <a:gd name="connsiteY6" fmla="*/ 1019965 h 1223963"/>
              <a:gd name="connsiteX7" fmla="*/ 648000 w 8783938"/>
              <a:gd name="connsiteY7" fmla="*/ 827981 h 1223963"/>
              <a:gd name="connsiteX8" fmla="*/ 0 w 8783938"/>
              <a:gd name="connsiteY8" fmla="*/ 611981 h 1223963"/>
              <a:gd name="connsiteX9" fmla="*/ 648000 w 8783938"/>
              <a:gd name="connsiteY9" fmla="*/ 395981 h 1223963"/>
              <a:gd name="connsiteX10" fmla="*/ 648000 w 8783938"/>
              <a:gd name="connsiteY10" fmla="*/ 203998 h 1223963"/>
              <a:gd name="connsiteX11" fmla="*/ 851998 w 8783938"/>
              <a:gd name="connsiteY11" fmla="*/ 0 h 122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938" h="1223963">
                <a:moveTo>
                  <a:pt x="851998" y="0"/>
                </a:moveTo>
                <a:lnTo>
                  <a:pt x="8579940" y="0"/>
                </a:lnTo>
                <a:cubicBezTo>
                  <a:pt x="8692605" y="0"/>
                  <a:pt x="8783938" y="91333"/>
                  <a:pt x="8783938" y="203998"/>
                </a:cubicBezTo>
                <a:lnTo>
                  <a:pt x="8783938" y="1019965"/>
                </a:lnTo>
                <a:cubicBezTo>
                  <a:pt x="8783938" y="1132630"/>
                  <a:pt x="8692605" y="1223963"/>
                  <a:pt x="8579940" y="1223963"/>
                </a:cubicBezTo>
                <a:lnTo>
                  <a:pt x="851998" y="1223963"/>
                </a:lnTo>
                <a:cubicBezTo>
                  <a:pt x="739333" y="1223963"/>
                  <a:pt x="648000" y="1132630"/>
                  <a:pt x="648000" y="1019965"/>
                </a:cubicBezTo>
                <a:lnTo>
                  <a:pt x="648000" y="827981"/>
                </a:lnTo>
                <a:lnTo>
                  <a:pt x="0" y="611981"/>
                </a:lnTo>
                <a:lnTo>
                  <a:pt x="648000" y="395981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EB7C16EA-CBFD-44C5-8E2D-444793BB6A48}"/>
              </a:ext>
            </a:extLst>
          </p:cNvPr>
          <p:cNvSpPr/>
          <p:nvPr userDrawn="1"/>
        </p:nvSpPr>
        <p:spPr>
          <a:xfrm>
            <a:off x="839788" y="2528892"/>
            <a:ext cx="8783939" cy="1223961"/>
          </a:xfrm>
          <a:custGeom>
            <a:avLst/>
            <a:gdLst>
              <a:gd name="connsiteX0" fmla="*/ 203998 w 8783938"/>
              <a:gd name="connsiteY0" fmla="*/ 0 h 1223961"/>
              <a:gd name="connsiteX1" fmla="*/ 7931940 w 8783938"/>
              <a:gd name="connsiteY1" fmla="*/ 0 h 1223961"/>
              <a:gd name="connsiteX2" fmla="*/ 8135938 w 8783938"/>
              <a:gd name="connsiteY2" fmla="*/ 203998 h 1223961"/>
              <a:gd name="connsiteX3" fmla="*/ 8135938 w 8783938"/>
              <a:gd name="connsiteY3" fmla="*/ 395980 h 1223961"/>
              <a:gd name="connsiteX4" fmla="*/ 8783938 w 8783938"/>
              <a:gd name="connsiteY4" fmla="*/ 611980 h 1223961"/>
              <a:gd name="connsiteX5" fmla="*/ 8135938 w 8783938"/>
              <a:gd name="connsiteY5" fmla="*/ 827980 h 1223961"/>
              <a:gd name="connsiteX6" fmla="*/ 8135938 w 8783938"/>
              <a:gd name="connsiteY6" fmla="*/ 1019963 h 1223961"/>
              <a:gd name="connsiteX7" fmla="*/ 7931940 w 8783938"/>
              <a:gd name="connsiteY7" fmla="*/ 1223961 h 1223961"/>
              <a:gd name="connsiteX8" fmla="*/ 203998 w 8783938"/>
              <a:gd name="connsiteY8" fmla="*/ 1223961 h 1223961"/>
              <a:gd name="connsiteX9" fmla="*/ 0 w 8783938"/>
              <a:gd name="connsiteY9" fmla="*/ 1019963 h 1223961"/>
              <a:gd name="connsiteX10" fmla="*/ 0 w 8783938"/>
              <a:gd name="connsiteY10" fmla="*/ 203998 h 1223961"/>
              <a:gd name="connsiteX11" fmla="*/ 203998 w 8783938"/>
              <a:gd name="connsiteY11" fmla="*/ 0 h 122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938" h="1223961">
                <a:moveTo>
                  <a:pt x="203998" y="0"/>
                </a:moveTo>
                <a:lnTo>
                  <a:pt x="7931940" y="0"/>
                </a:lnTo>
                <a:cubicBezTo>
                  <a:pt x="8044605" y="0"/>
                  <a:pt x="8135938" y="91333"/>
                  <a:pt x="8135938" y="203998"/>
                </a:cubicBezTo>
                <a:lnTo>
                  <a:pt x="8135938" y="395980"/>
                </a:lnTo>
                <a:lnTo>
                  <a:pt x="8783938" y="611980"/>
                </a:lnTo>
                <a:lnTo>
                  <a:pt x="8135938" y="827980"/>
                </a:lnTo>
                <a:lnTo>
                  <a:pt x="8135938" y="1019963"/>
                </a:lnTo>
                <a:cubicBezTo>
                  <a:pt x="8135938" y="1132628"/>
                  <a:pt x="8044605" y="1223961"/>
                  <a:pt x="7931940" y="1223961"/>
                </a:cubicBezTo>
                <a:lnTo>
                  <a:pt x="203998" y="1223961"/>
                </a:lnTo>
                <a:cubicBezTo>
                  <a:pt x="91333" y="1223961"/>
                  <a:pt x="0" y="1132628"/>
                  <a:pt x="0" y="1019963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4-12 h3</a:t>
            </a:r>
            <a:r>
              <a:rPr kumimoji="1" lang="ja-JP" altLang="en-US" dirty="0"/>
              <a:t>＋吹き出し（男性）＋吹き出し（女性）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9756" y="2888868"/>
            <a:ext cx="741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68215" y="2349500"/>
            <a:ext cx="1584000" cy="1584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2" name="テキスト プレースホルダー 5">
            <a:extLst>
              <a:ext uri="{FF2B5EF4-FFF2-40B4-BE49-F238E27FC236}">
                <a16:creationId xmlns:a16="http://schemas.microsoft.com/office/drawing/2014/main" id="{EBA9428F-173C-48C6-B508-C90E84B0DF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76245" y="4617656"/>
            <a:ext cx="741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3" name="図プレースホルダー 15">
            <a:extLst>
              <a:ext uri="{FF2B5EF4-FFF2-40B4-BE49-F238E27FC236}">
                <a16:creationId xmlns:a16="http://schemas.microsoft.com/office/drawing/2014/main" id="{EA55D978-4715-4CEA-B629-BDA8FD52B4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9787" y="4076701"/>
            <a:ext cx="1584000" cy="158432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2" name="テキスト プレースホルダー 5">
            <a:extLst>
              <a:ext uri="{FF2B5EF4-FFF2-40B4-BE49-F238E27FC236}">
                <a16:creationId xmlns:a16="http://schemas.microsoft.com/office/drawing/2014/main" id="{679A2EE7-0D4F-4565-A263-5BE944B263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76723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1" userDrawn="1">
          <p15:clr>
            <a:srgbClr val="9FCC3B"/>
          </p15:clr>
        </p15:guide>
        <p15:guide id="5" pos="6153" userDrawn="1">
          <p15:clr>
            <a:srgbClr val="9FCC3B"/>
          </p15:clr>
        </p15:guide>
        <p15:guide id="25" orient="horz" pos="1480" userDrawn="1">
          <p15:clr>
            <a:srgbClr val="9FCC3B"/>
          </p15:clr>
        </p15:guide>
        <p15:guide id="26" pos="1527" userDrawn="1">
          <p15:clr>
            <a:srgbClr val="9FCC3B"/>
          </p15:clr>
        </p15:guide>
        <p15:guide id="27" pos="529" userDrawn="1">
          <p15:clr>
            <a:srgbClr val="9FCC3B"/>
          </p15:clr>
        </p15:guide>
        <p15:guide id="28" orient="horz" pos="2478" userDrawn="1">
          <p15:clr>
            <a:srgbClr val="9FCC3B"/>
          </p15:clr>
        </p15:guide>
        <p15:guide id="29" orient="horz" pos="2568" userDrawn="1">
          <p15:clr>
            <a:srgbClr val="9FCC3B"/>
          </p15:clr>
        </p15:guide>
        <p15:guide id="30" orient="horz" pos="3566" userDrawn="1">
          <p15:clr>
            <a:srgbClr val="9FCC3B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1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5-1 </a:t>
            </a:r>
            <a:r>
              <a:rPr kumimoji="1" lang="ja-JP" altLang="en-US" dirty="0"/>
              <a:t>箇条書き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EB02F306-381A-4239-B0E5-2C4DF67E9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8"/>
            <a:ext cx="11233151" cy="4321175"/>
          </a:xfrm>
        </p:spPr>
        <p:txBody>
          <a:bodyPr/>
          <a:lstStyle>
            <a:lvl1pPr marL="431989" indent="-431989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/>
            </a:lvl1pPr>
            <a:lvl2pPr marL="791980" indent="-359991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  <a:defRPr sz="2100"/>
            </a:lvl2pPr>
            <a:lvl3pPr marL="1200121" indent="-285744">
              <a:buFont typeface="Wingdings" panose="05000000000000000000" pitchFamily="2" charset="2"/>
              <a:buChar char="n"/>
              <a:defRPr/>
            </a:lvl3pPr>
            <a:lvl4pPr marL="1657309" indent="-285744">
              <a:buFont typeface="Wingdings" panose="05000000000000000000" pitchFamily="2" charset="2"/>
              <a:buChar char="n"/>
              <a:defRPr/>
            </a:lvl4pPr>
            <a:lvl5pPr marL="2114498" indent="-285744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50240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2 フロ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5-2 </a:t>
            </a:r>
            <a:r>
              <a:rPr kumimoji="1" lang="ja-JP" altLang="en-US" dirty="0"/>
              <a:t>フロー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EB02F306-381A-4239-B0E5-2C4DF67E9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8"/>
            <a:ext cx="11233151" cy="4321175"/>
          </a:xfrm>
        </p:spPr>
        <p:txBody>
          <a:bodyPr/>
          <a:lstStyle>
            <a:lvl1pPr marL="431989" indent="-431989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ea"/>
              <a:buAutoNum type="circleNumDbPlain"/>
              <a:defRPr/>
            </a:lvl1pPr>
            <a:lvl2pPr marL="75598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>
                <a:solidFill>
                  <a:schemeClr val="accent1"/>
                </a:solidFill>
              </a:defRPr>
            </a:lvl2pPr>
            <a:lvl3pPr marL="1200121" indent="-285744">
              <a:buFont typeface="Wingdings" panose="05000000000000000000" pitchFamily="2" charset="2"/>
              <a:buChar char="n"/>
              <a:defRPr/>
            </a:lvl3pPr>
            <a:lvl4pPr marL="1657309" indent="-285744">
              <a:buFont typeface="Wingdings" panose="05000000000000000000" pitchFamily="2" charset="2"/>
              <a:buChar char="n"/>
              <a:defRPr/>
            </a:lvl4pPr>
            <a:lvl5pPr marL="2114498" indent="-285744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96552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3 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5-3 Q&amp;A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4E69CAE3-C2AA-44E7-8D5E-F09F9EB8E0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>
            <a:lvl1pPr marL="431989" indent="-431989">
              <a:spcBef>
                <a:spcPts val="1200"/>
              </a:spcBef>
              <a:buClr>
                <a:schemeClr val="accent1"/>
              </a:buClr>
              <a:buFont typeface="Segoe UI" panose="020B0502040204020203" pitchFamily="34" charset="0"/>
              <a:buChar char="Q"/>
              <a:defRPr/>
            </a:lvl1pPr>
            <a:lvl2pPr marL="431989" indent="-431989">
              <a:lnSpc>
                <a:spcPct val="140000"/>
              </a:lnSpc>
              <a:spcBef>
                <a:spcPts val="1200"/>
              </a:spcBef>
              <a:buClr>
                <a:schemeClr val="accent1"/>
              </a:buClr>
              <a:buFont typeface="Segoe UI" panose="020B0502040204020203" pitchFamily="34" charset="0"/>
              <a:buChar char="A"/>
              <a:defRPr sz="2400"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36975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4 表組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5-4 </a:t>
            </a:r>
            <a:r>
              <a:rPr kumimoji="1" lang="ja-JP" altLang="en-US" dirty="0"/>
              <a:t>表組み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表プレースホルダー 6">
            <a:extLst>
              <a:ext uri="{FF2B5EF4-FFF2-40B4-BE49-F238E27FC236}">
                <a16:creationId xmlns:a16="http://schemas.microsoft.com/office/drawing/2014/main" id="{F78258B0-7015-4D91-871E-E65EF22D6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79427" y="1484312"/>
            <a:ext cx="11233151" cy="424800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9551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5 h3＋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5-5 h3</a:t>
            </a:r>
            <a:r>
              <a:rPr kumimoji="1" lang="ja-JP" altLang="en-US" dirty="0"/>
              <a:t>＋箇条書き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9D74610C-6FC4-48AD-A43E-637F407935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2205038"/>
            <a:ext cx="11233151" cy="3529012"/>
          </a:xfrm>
        </p:spPr>
        <p:txBody>
          <a:bodyPr/>
          <a:lstStyle>
            <a:lvl1pPr marL="431989" indent="-431989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/>
            </a:lvl1pPr>
            <a:lvl2pPr marL="791980" indent="-359991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  <a:defRPr sz="2100"/>
            </a:lvl2pPr>
            <a:lvl3pPr marL="1200121" indent="-285744">
              <a:buFont typeface="Wingdings" panose="05000000000000000000" pitchFamily="2" charset="2"/>
              <a:buChar char="n"/>
              <a:defRPr/>
            </a:lvl3pPr>
            <a:lvl4pPr marL="1657309" indent="-285744">
              <a:buFont typeface="Wingdings" panose="05000000000000000000" pitchFamily="2" charset="2"/>
              <a:buChar char="n"/>
              <a:defRPr/>
            </a:lvl4pPr>
            <a:lvl5pPr marL="2114498" indent="-285744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8451ABEC-368E-40D9-AADA-CD6D691F09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04621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6 h3＋フロ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5-6 h3</a:t>
            </a:r>
            <a:r>
              <a:rPr kumimoji="1" lang="ja-JP" altLang="en-US" dirty="0"/>
              <a:t>＋フロー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3BB06C47-F8FB-4111-82CC-46429E048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2205038"/>
            <a:ext cx="11233151" cy="3529012"/>
          </a:xfrm>
        </p:spPr>
        <p:txBody>
          <a:bodyPr/>
          <a:lstStyle>
            <a:lvl1pPr marL="431989" indent="-431989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ea"/>
              <a:buAutoNum type="circleNumDbPlain"/>
              <a:defRPr/>
            </a:lvl1pPr>
            <a:lvl2pPr marL="75598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>
                <a:solidFill>
                  <a:schemeClr val="accent1"/>
                </a:solidFill>
              </a:defRPr>
            </a:lvl2pPr>
            <a:lvl3pPr marL="1200121" indent="-285744">
              <a:buFont typeface="Wingdings" panose="05000000000000000000" pitchFamily="2" charset="2"/>
              <a:buChar char="n"/>
              <a:defRPr/>
            </a:lvl3pPr>
            <a:lvl4pPr marL="1657309" indent="-285744">
              <a:buFont typeface="Wingdings" panose="05000000000000000000" pitchFamily="2" charset="2"/>
              <a:buChar char="n"/>
              <a:defRPr/>
            </a:lvl4pPr>
            <a:lvl5pPr marL="2114498" indent="-285744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AD51F1DE-3F2A-4992-AF8B-79F5DAD375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16938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7 h3＋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5-7 h3</a:t>
            </a:r>
            <a:r>
              <a:rPr kumimoji="1" lang="ja-JP" altLang="en-US" dirty="0"/>
              <a:t>＋</a:t>
            </a:r>
            <a:r>
              <a:rPr kumimoji="1" lang="en-US" altLang="ja-JP" dirty="0"/>
              <a:t>Q&amp;A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テキスト プレースホルダー 7">
            <a:extLst>
              <a:ext uri="{FF2B5EF4-FFF2-40B4-BE49-F238E27FC236}">
                <a16:creationId xmlns:a16="http://schemas.microsoft.com/office/drawing/2014/main" id="{A66DCD73-A8C4-443B-8447-34F959FEFB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8965" y="2205039"/>
            <a:ext cx="11233611" cy="3529012"/>
          </a:xfrm>
        </p:spPr>
        <p:txBody>
          <a:bodyPr/>
          <a:lstStyle>
            <a:lvl1pPr marL="431989" indent="-431989">
              <a:spcBef>
                <a:spcPts val="1200"/>
              </a:spcBef>
              <a:buClr>
                <a:schemeClr val="accent1"/>
              </a:buClr>
              <a:buFont typeface="Segoe UI" panose="020B0502040204020203" pitchFamily="34" charset="0"/>
              <a:buChar char="Q"/>
              <a:defRPr/>
            </a:lvl1pPr>
            <a:lvl2pPr marL="431989" indent="-431989">
              <a:lnSpc>
                <a:spcPct val="140000"/>
              </a:lnSpc>
              <a:spcBef>
                <a:spcPts val="1200"/>
              </a:spcBef>
              <a:buClr>
                <a:schemeClr val="accent1"/>
              </a:buClr>
              <a:buFont typeface="Segoe UI" panose="020B0502040204020203" pitchFamily="34" charset="0"/>
              <a:buChar char="A"/>
              <a:defRPr sz="2400"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8" name="テキスト プレースホルダー 5">
            <a:extLst>
              <a:ext uri="{FF2B5EF4-FFF2-40B4-BE49-F238E27FC236}">
                <a16:creationId xmlns:a16="http://schemas.microsoft.com/office/drawing/2014/main" id="{20111A52-C1A2-464A-BAD2-6CA07449AA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390185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8 h3＋表組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5-8 h3</a:t>
            </a:r>
            <a:r>
              <a:rPr kumimoji="1" lang="ja-JP" altLang="en-US" dirty="0"/>
              <a:t>＋表組み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表プレースホルダー 6">
            <a:extLst>
              <a:ext uri="{FF2B5EF4-FFF2-40B4-BE49-F238E27FC236}">
                <a16:creationId xmlns:a16="http://schemas.microsoft.com/office/drawing/2014/main" id="{BE8C137D-CEF8-40BB-908D-55C805463AEC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79427" y="2276475"/>
            <a:ext cx="11233151" cy="3457576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>
            <a:extLst>
              <a:ext uri="{FF2B5EF4-FFF2-40B4-BE49-F238E27FC236}">
                <a16:creationId xmlns:a16="http://schemas.microsoft.com/office/drawing/2014/main" id="{6FDFE2B1-B121-4CC7-B441-634978D20A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20064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1 クイズ（問題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55DF1A51-3781-4A8C-98BB-CB619F09DD29}"/>
              </a:ext>
            </a:extLst>
          </p:cNvPr>
          <p:cNvSpPr/>
          <p:nvPr userDrawn="1"/>
        </p:nvSpPr>
        <p:spPr>
          <a:xfrm>
            <a:off x="6240463" y="2708279"/>
            <a:ext cx="3600000" cy="720725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6-1 </a:t>
            </a:r>
            <a:r>
              <a:rPr kumimoji="1" lang="ja-JP" altLang="en-US" dirty="0"/>
              <a:t>クイズ（問題）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4868D7E-1391-4053-8D0B-A6A15C714A56}"/>
              </a:ext>
            </a:extLst>
          </p:cNvPr>
          <p:cNvSpPr/>
          <p:nvPr userDrawn="1"/>
        </p:nvSpPr>
        <p:spPr>
          <a:xfrm>
            <a:off x="2351539" y="2708279"/>
            <a:ext cx="3600000" cy="720725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E0684424-F961-4376-AFDA-5C8C388B3D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60000" y="3862421"/>
            <a:ext cx="1872000" cy="187163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FC0A7D0-72D1-48DA-B798-423849F34A44}"/>
              </a:ext>
            </a:extLst>
          </p:cNvPr>
          <p:cNvSpPr txBox="1"/>
          <p:nvPr userDrawn="1"/>
        </p:nvSpPr>
        <p:spPr>
          <a:xfrm>
            <a:off x="2351539" y="2708279"/>
            <a:ext cx="3599999" cy="720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2700" spc="100" baseline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YES</a:t>
            </a:r>
            <a:endParaRPr kumimoji="1" lang="ja-JP" altLang="en-US" sz="2700" spc="100" baseline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1F53262-94B9-4830-A624-8F1B8C1FAE14}"/>
              </a:ext>
            </a:extLst>
          </p:cNvPr>
          <p:cNvSpPr txBox="1"/>
          <p:nvPr userDrawn="1"/>
        </p:nvSpPr>
        <p:spPr>
          <a:xfrm>
            <a:off x="6240466" y="2708279"/>
            <a:ext cx="3599999" cy="720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2700" spc="100" baseline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</a:t>
            </a:r>
            <a:endParaRPr kumimoji="1" lang="ja-JP" altLang="en-US" sz="2700" spc="100" baseline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02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31" userDrawn="1">
          <p15:clr>
            <a:srgbClr val="9FCC3B"/>
          </p15:clr>
        </p15:guide>
        <p15:guide id="4" pos="3251" userDrawn="1">
          <p15:clr>
            <a:srgbClr val="9FCC3B"/>
          </p15:clr>
        </p15:guide>
        <p15:guide id="9" orient="horz" pos="3612" userDrawn="1">
          <p15:clr>
            <a:srgbClr val="9FCC3B"/>
          </p15:clr>
        </p15:guide>
        <p15:guide id="10" orient="horz" pos="2432" userDrawn="1">
          <p15:clr>
            <a:srgbClr val="9FCC3B"/>
          </p15:clr>
        </p15:guide>
        <p15:guide id="11" orient="horz" pos="1706" userDrawn="1">
          <p15:clr>
            <a:srgbClr val="9FCC3B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4 背表紙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C1D9DD5-7AB4-41C5-A016-F927540FFF00}"/>
              </a:ext>
            </a:extLst>
          </p:cNvPr>
          <p:cNvSpPr txBox="1"/>
          <p:nvPr userDrawn="1"/>
        </p:nvSpPr>
        <p:spPr>
          <a:xfrm>
            <a:off x="479425" y="3789364"/>
            <a:ext cx="11232000" cy="360362"/>
          </a:xfrm>
          <a:prstGeom prst="rect">
            <a:avLst/>
          </a:prstGeom>
          <a:noFill/>
        </p:spPr>
        <p:txBody>
          <a:bodyPr wrap="square" lIns="0" tIns="36000" rIns="0" bIns="0" rtlCol="0" anchor="ctr">
            <a:noAutofit/>
          </a:bodyPr>
          <a:lstStyle/>
          <a:p>
            <a:pPr algn="ctr"/>
            <a:r>
              <a:rPr kumimoji="1" lang="ja-JP" altLang="en-US" sz="1800" dirty="0">
                <a:solidFill>
                  <a:schemeClr val="bg1"/>
                </a:solidFill>
              </a:rPr>
              <a:t>公益社団法人 日本消費生活アドバイザー・コンサルタント・相談員協会（</a:t>
            </a:r>
            <a:r>
              <a:rPr kumimoji="1" lang="en-US" altLang="ja-JP" sz="1800" dirty="0">
                <a:solidFill>
                  <a:schemeClr val="bg1"/>
                </a:solidFill>
              </a:rPr>
              <a:t>NACS</a:t>
            </a:r>
            <a:r>
              <a:rPr kumimoji="1" lang="ja-JP" altLang="en-US" sz="1800" dirty="0">
                <a:solidFill>
                  <a:schemeClr val="bg1"/>
                </a:solidFill>
              </a:rPr>
              <a:t>）事業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2961A3-B78C-44D9-9654-443F35F269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25" y="2760300"/>
            <a:ext cx="2736000" cy="6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78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2 クイズ（YES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2EAE2FDD-61D9-456D-8421-50B00088331B}"/>
              </a:ext>
            </a:extLst>
          </p:cNvPr>
          <p:cNvSpPr/>
          <p:nvPr userDrawn="1"/>
        </p:nvSpPr>
        <p:spPr>
          <a:xfrm>
            <a:off x="840014" y="3933031"/>
            <a:ext cx="8496599" cy="1728788"/>
          </a:xfrm>
          <a:custGeom>
            <a:avLst/>
            <a:gdLst>
              <a:gd name="connsiteX0" fmla="*/ 288137 w 8496598"/>
              <a:gd name="connsiteY0" fmla="*/ 0 h 1728788"/>
              <a:gd name="connsiteX1" fmla="*/ 7560462 w 8496598"/>
              <a:gd name="connsiteY1" fmla="*/ 0 h 1728788"/>
              <a:gd name="connsiteX2" fmla="*/ 7848599 w 8496598"/>
              <a:gd name="connsiteY2" fmla="*/ 288137 h 1728788"/>
              <a:gd name="connsiteX3" fmla="*/ 7848599 w 8496598"/>
              <a:gd name="connsiteY3" fmla="*/ 648395 h 1728788"/>
              <a:gd name="connsiteX4" fmla="*/ 8496598 w 8496598"/>
              <a:gd name="connsiteY4" fmla="*/ 864394 h 1728788"/>
              <a:gd name="connsiteX5" fmla="*/ 7848599 w 8496598"/>
              <a:gd name="connsiteY5" fmla="*/ 1080394 h 1728788"/>
              <a:gd name="connsiteX6" fmla="*/ 7848599 w 8496598"/>
              <a:gd name="connsiteY6" fmla="*/ 1440651 h 1728788"/>
              <a:gd name="connsiteX7" fmla="*/ 7560462 w 8496598"/>
              <a:gd name="connsiteY7" fmla="*/ 1728788 h 1728788"/>
              <a:gd name="connsiteX8" fmla="*/ 288137 w 8496598"/>
              <a:gd name="connsiteY8" fmla="*/ 1728788 h 1728788"/>
              <a:gd name="connsiteX9" fmla="*/ 0 w 8496598"/>
              <a:gd name="connsiteY9" fmla="*/ 1440651 h 1728788"/>
              <a:gd name="connsiteX10" fmla="*/ 0 w 8496598"/>
              <a:gd name="connsiteY10" fmla="*/ 288137 h 1728788"/>
              <a:gd name="connsiteX11" fmla="*/ 288137 w 8496598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598" h="1728788">
                <a:moveTo>
                  <a:pt x="288137" y="0"/>
                </a:moveTo>
                <a:lnTo>
                  <a:pt x="7560462" y="0"/>
                </a:lnTo>
                <a:cubicBezTo>
                  <a:pt x="7719596" y="0"/>
                  <a:pt x="7848599" y="129003"/>
                  <a:pt x="7848599" y="288137"/>
                </a:cubicBezTo>
                <a:lnTo>
                  <a:pt x="7848599" y="648395"/>
                </a:lnTo>
                <a:lnTo>
                  <a:pt x="8496598" y="864394"/>
                </a:lnTo>
                <a:lnTo>
                  <a:pt x="7848599" y="1080394"/>
                </a:lnTo>
                <a:lnTo>
                  <a:pt x="7848599" y="1440651"/>
                </a:lnTo>
                <a:cubicBezTo>
                  <a:pt x="7848599" y="1599785"/>
                  <a:pt x="7719596" y="1728788"/>
                  <a:pt x="7560462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6-2 </a:t>
            </a:r>
            <a:r>
              <a:rPr kumimoji="1" lang="ja-JP" altLang="en-US" dirty="0"/>
              <a:t>クイズ（</a:t>
            </a:r>
            <a:r>
              <a:rPr kumimoji="1" lang="en-US" altLang="ja-JP" dirty="0"/>
              <a:t>YES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2" name="テキスト プレースホルダー 5">
            <a:extLst>
              <a:ext uri="{FF2B5EF4-FFF2-40B4-BE49-F238E27FC236}">
                <a16:creationId xmlns:a16="http://schemas.microsoft.com/office/drawing/2014/main" id="{FC013617-2BC7-4AAE-9A91-469C7AC386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0312" y="4293425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3" name="図プレースホルダー 15">
            <a:extLst>
              <a:ext uri="{FF2B5EF4-FFF2-40B4-BE49-F238E27FC236}">
                <a16:creationId xmlns:a16="http://schemas.microsoft.com/office/drawing/2014/main" id="{2EB0D0D3-F4BB-4D9E-AF00-E8FE43C4E1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0212" y="3860800"/>
            <a:ext cx="1872000" cy="187325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92C9E02-BD2F-4490-B2A3-A2E40F113F5D}"/>
              </a:ext>
            </a:extLst>
          </p:cNvPr>
          <p:cNvSpPr/>
          <p:nvPr userDrawn="1"/>
        </p:nvSpPr>
        <p:spPr>
          <a:xfrm>
            <a:off x="6240463" y="2708279"/>
            <a:ext cx="3600000" cy="7207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99C8366D-7C9C-4432-8376-15EC045FAF1C}"/>
              </a:ext>
            </a:extLst>
          </p:cNvPr>
          <p:cNvSpPr/>
          <p:nvPr userDrawn="1"/>
        </p:nvSpPr>
        <p:spPr>
          <a:xfrm>
            <a:off x="2351539" y="2708279"/>
            <a:ext cx="3600000" cy="720725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E05C0FB-78B7-406F-9312-2461BCBC89CB}"/>
              </a:ext>
            </a:extLst>
          </p:cNvPr>
          <p:cNvSpPr txBox="1"/>
          <p:nvPr userDrawn="1"/>
        </p:nvSpPr>
        <p:spPr>
          <a:xfrm>
            <a:off x="2351539" y="2708279"/>
            <a:ext cx="3599999" cy="720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2700" spc="100" baseline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YES</a:t>
            </a:r>
            <a:endParaRPr kumimoji="1" lang="ja-JP" altLang="en-US" sz="2700" spc="100" baseline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005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51" userDrawn="1">
          <p15:clr>
            <a:srgbClr val="9FCC3B"/>
          </p15:clr>
        </p15:guide>
        <p15:guide id="4" pos="5972" userDrawn="1">
          <p15:clr>
            <a:srgbClr val="9FCC3B"/>
          </p15:clr>
        </p15:guide>
        <p15:guide id="6" orient="horz" pos="3612" userDrawn="1">
          <p15:clr>
            <a:srgbClr val="9FCC3B"/>
          </p15:clr>
        </p15:guide>
        <p15:guide id="7" orient="horz" pos="2432" userDrawn="1">
          <p15:clr>
            <a:srgbClr val="9FCC3B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3 クイズ（NO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6-3 </a:t>
            </a:r>
            <a:r>
              <a:rPr kumimoji="1" lang="ja-JP" altLang="en-US" dirty="0"/>
              <a:t>クイズ（</a:t>
            </a:r>
            <a:r>
              <a:rPr kumimoji="1" lang="en-US" altLang="ja-JP" dirty="0"/>
              <a:t>NO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92C9E02-BD2F-4490-B2A3-A2E40F113F5D}"/>
              </a:ext>
            </a:extLst>
          </p:cNvPr>
          <p:cNvSpPr/>
          <p:nvPr userDrawn="1"/>
        </p:nvSpPr>
        <p:spPr>
          <a:xfrm>
            <a:off x="6240463" y="2708279"/>
            <a:ext cx="3600000" cy="720725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99C8366D-7C9C-4432-8376-15EC045FAF1C}"/>
              </a:ext>
            </a:extLst>
          </p:cNvPr>
          <p:cNvSpPr/>
          <p:nvPr userDrawn="1"/>
        </p:nvSpPr>
        <p:spPr>
          <a:xfrm>
            <a:off x="2351539" y="2708279"/>
            <a:ext cx="3600000" cy="7207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1096344-2869-414C-A63E-EC43842AE4E1}"/>
              </a:ext>
            </a:extLst>
          </p:cNvPr>
          <p:cNvSpPr txBox="1"/>
          <p:nvPr userDrawn="1"/>
        </p:nvSpPr>
        <p:spPr>
          <a:xfrm>
            <a:off x="6240466" y="2708279"/>
            <a:ext cx="3599999" cy="720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2700" spc="100" baseline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</a:t>
            </a:r>
            <a:endParaRPr kumimoji="1" lang="ja-JP" altLang="en-US" sz="2700" spc="100" baseline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AE39C702-F130-4A00-8EA0-509C17AC617A}"/>
              </a:ext>
            </a:extLst>
          </p:cNvPr>
          <p:cNvSpPr/>
          <p:nvPr userDrawn="1"/>
        </p:nvSpPr>
        <p:spPr>
          <a:xfrm>
            <a:off x="840014" y="3933031"/>
            <a:ext cx="8496599" cy="1728788"/>
          </a:xfrm>
          <a:custGeom>
            <a:avLst/>
            <a:gdLst>
              <a:gd name="connsiteX0" fmla="*/ 288137 w 8496598"/>
              <a:gd name="connsiteY0" fmla="*/ 0 h 1728788"/>
              <a:gd name="connsiteX1" fmla="*/ 7560462 w 8496598"/>
              <a:gd name="connsiteY1" fmla="*/ 0 h 1728788"/>
              <a:gd name="connsiteX2" fmla="*/ 7848599 w 8496598"/>
              <a:gd name="connsiteY2" fmla="*/ 288137 h 1728788"/>
              <a:gd name="connsiteX3" fmla="*/ 7848599 w 8496598"/>
              <a:gd name="connsiteY3" fmla="*/ 648395 h 1728788"/>
              <a:gd name="connsiteX4" fmla="*/ 8496598 w 8496598"/>
              <a:gd name="connsiteY4" fmla="*/ 864394 h 1728788"/>
              <a:gd name="connsiteX5" fmla="*/ 7848599 w 8496598"/>
              <a:gd name="connsiteY5" fmla="*/ 1080394 h 1728788"/>
              <a:gd name="connsiteX6" fmla="*/ 7848599 w 8496598"/>
              <a:gd name="connsiteY6" fmla="*/ 1440651 h 1728788"/>
              <a:gd name="connsiteX7" fmla="*/ 7560462 w 8496598"/>
              <a:gd name="connsiteY7" fmla="*/ 1728788 h 1728788"/>
              <a:gd name="connsiteX8" fmla="*/ 288137 w 8496598"/>
              <a:gd name="connsiteY8" fmla="*/ 1728788 h 1728788"/>
              <a:gd name="connsiteX9" fmla="*/ 0 w 8496598"/>
              <a:gd name="connsiteY9" fmla="*/ 1440651 h 1728788"/>
              <a:gd name="connsiteX10" fmla="*/ 0 w 8496598"/>
              <a:gd name="connsiteY10" fmla="*/ 288137 h 1728788"/>
              <a:gd name="connsiteX11" fmla="*/ 288137 w 8496598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598" h="1728788">
                <a:moveTo>
                  <a:pt x="288137" y="0"/>
                </a:moveTo>
                <a:lnTo>
                  <a:pt x="7560462" y="0"/>
                </a:lnTo>
                <a:cubicBezTo>
                  <a:pt x="7719596" y="0"/>
                  <a:pt x="7848599" y="129003"/>
                  <a:pt x="7848599" y="288137"/>
                </a:cubicBezTo>
                <a:lnTo>
                  <a:pt x="7848599" y="648395"/>
                </a:lnTo>
                <a:lnTo>
                  <a:pt x="8496598" y="864394"/>
                </a:lnTo>
                <a:lnTo>
                  <a:pt x="7848599" y="1080394"/>
                </a:lnTo>
                <a:lnTo>
                  <a:pt x="7848599" y="1440651"/>
                </a:lnTo>
                <a:cubicBezTo>
                  <a:pt x="7848599" y="1599785"/>
                  <a:pt x="7719596" y="1728788"/>
                  <a:pt x="7560462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9" name="テキスト プレースホルダー 5">
            <a:extLst>
              <a:ext uri="{FF2B5EF4-FFF2-40B4-BE49-F238E27FC236}">
                <a16:creationId xmlns:a16="http://schemas.microsoft.com/office/drawing/2014/main" id="{8479C4D1-64EC-4C87-867B-D1B18174D2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0312" y="4293425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0" name="図プレースホルダー 15">
            <a:extLst>
              <a:ext uri="{FF2B5EF4-FFF2-40B4-BE49-F238E27FC236}">
                <a16:creationId xmlns:a16="http://schemas.microsoft.com/office/drawing/2014/main" id="{D64D897E-E882-4E6E-B146-B38C0FC89DD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0212" y="3860800"/>
            <a:ext cx="1872000" cy="187325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1465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51" userDrawn="1">
          <p15:clr>
            <a:srgbClr val="9FCC3B"/>
          </p15:clr>
        </p15:guide>
        <p15:guide id="4" pos="5972" userDrawn="1">
          <p15:clr>
            <a:srgbClr val="9FCC3B"/>
          </p15:clr>
        </p15:guide>
        <p15:guide id="6" orient="horz" pos="3612" userDrawn="1">
          <p15:clr>
            <a:srgbClr val="9FCC3B"/>
          </p15:clr>
        </p15:guide>
        <p15:guide id="7" orient="horz" pos="2432" userDrawn="1">
          <p15:clr>
            <a:srgbClr val="9FCC3B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4 フリー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4F813F-2499-4637-B1C7-A89904912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6-4 </a:t>
            </a:r>
            <a:r>
              <a:rPr kumimoji="1" lang="ja-JP" altLang="en-US" dirty="0"/>
              <a:t>フリーページ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68541D8-9E4D-4BD5-A2C8-6438BC2BE3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85435B-295C-4B06-91DA-A48B2F3F6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8252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1870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8888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801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772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890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770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46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 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2-1 </a:t>
            </a:r>
            <a:r>
              <a:rPr kumimoji="1" lang="ja-JP" altLang="en-US" dirty="0"/>
              <a:t>テキスト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8"/>
            <a:ext cx="11233151" cy="4321175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29495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7989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1017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091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62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2 テキスト＋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2-2 </a:t>
            </a:r>
            <a:r>
              <a:rPr kumimoji="1" lang="ja-JP" altLang="en-US" dirty="0"/>
              <a:t>テキスト＋画像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6" y="1412878"/>
            <a:ext cx="5472113" cy="4321175"/>
          </a:xfrm>
        </p:spPr>
        <p:txBody>
          <a:bodyPr anchor="t"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0F398107-60D7-4762-B347-7FA684D55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463" y="1484314"/>
            <a:ext cx="5472112" cy="42480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38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3 テキスト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97443377-C199-4B01-A73D-33C1AD2CA5D9}"/>
              </a:ext>
            </a:extLst>
          </p:cNvPr>
          <p:cNvSpPr/>
          <p:nvPr userDrawn="1"/>
        </p:nvSpPr>
        <p:spPr>
          <a:xfrm>
            <a:off x="3144539" y="2925763"/>
            <a:ext cx="8207224" cy="2735262"/>
          </a:xfrm>
          <a:custGeom>
            <a:avLst/>
            <a:gdLst>
              <a:gd name="connsiteX0" fmla="*/ 1103886 w 8207224"/>
              <a:gd name="connsiteY0" fmla="*/ 0 h 2735262"/>
              <a:gd name="connsiteX1" fmla="*/ 7751338 w 8207224"/>
              <a:gd name="connsiteY1" fmla="*/ 0 h 2735262"/>
              <a:gd name="connsiteX2" fmla="*/ 8207224 w 8207224"/>
              <a:gd name="connsiteY2" fmla="*/ 455886 h 2735262"/>
              <a:gd name="connsiteX3" fmla="*/ 8207224 w 8207224"/>
              <a:gd name="connsiteY3" fmla="*/ 2279376 h 2735262"/>
              <a:gd name="connsiteX4" fmla="*/ 7751338 w 8207224"/>
              <a:gd name="connsiteY4" fmla="*/ 2735262 h 2735262"/>
              <a:gd name="connsiteX5" fmla="*/ 1103886 w 8207224"/>
              <a:gd name="connsiteY5" fmla="*/ 2735262 h 2735262"/>
              <a:gd name="connsiteX6" fmla="*/ 648000 w 8207224"/>
              <a:gd name="connsiteY6" fmla="*/ 2279376 h 2735262"/>
              <a:gd name="connsiteX7" fmla="*/ 648000 w 8207224"/>
              <a:gd name="connsiteY7" fmla="*/ 1583631 h 2735262"/>
              <a:gd name="connsiteX8" fmla="*/ 0 w 8207224"/>
              <a:gd name="connsiteY8" fmla="*/ 1367631 h 2735262"/>
              <a:gd name="connsiteX9" fmla="*/ 648000 w 8207224"/>
              <a:gd name="connsiteY9" fmla="*/ 1151631 h 2735262"/>
              <a:gd name="connsiteX10" fmla="*/ 648000 w 8207224"/>
              <a:gd name="connsiteY10" fmla="*/ 455886 h 2735262"/>
              <a:gd name="connsiteX11" fmla="*/ 1103886 w 8207224"/>
              <a:gd name="connsiteY11" fmla="*/ 0 h 273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224" h="2735262">
                <a:moveTo>
                  <a:pt x="1103886" y="0"/>
                </a:moveTo>
                <a:lnTo>
                  <a:pt x="7751338" y="0"/>
                </a:lnTo>
                <a:cubicBezTo>
                  <a:pt x="8003117" y="0"/>
                  <a:pt x="8207224" y="204107"/>
                  <a:pt x="8207224" y="455886"/>
                </a:cubicBezTo>
                <a:lnTo>
                  <a:pt x="8207224" y="2279376"/>
                </a:lnTo>
                <a:cubicBezTo>
                  <a:pt x="8207224" y="2531155"/>
                  <a:pt x="8003117" y="2735262"/>
                  <a:pt x="7751338" y="2735262"/>
                </a:cubicBezTo>
                <a:lnTo>
                  <a:pt x="1103886" y="2735262"/>
                </a:lnTo>
                <a:cubicBezTo>
                  <a:pt x="852107" y="2735262"/>
                  <a:pt x="648000" y="2531155"/>
                  <a:pt x="648000" y="2279376"/>
                </a:cubicBezTo>
                <a:lnTo>
                  <a:pt x="648000" y="1583631"/>
                </a:lnTo>
                <a:lnTo>
                  <a:pt x="0" y="1367631"/>
                </a:lnTo>
                <a:lnTo>
                  <a:pt x="648000" y="1151631"/>
                </a:lnTo>
                <a:lnTo>
                  <a:pt x="648000" y="455886"/>
                </a:lnTo>
                <a:cubicBezTo>
                  <a:pt x="648000" y="204107"/>
                  <a:pt x="852107" y="0"/>
                  <a:pt x="110388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2-3 </a:t>
            </a:r>
            <a:r>
              <a:rPr kumimoji="1" lang="ja-JP" altLang="en-US" dirty="0"/>
              <a:t>テキスト＋吹き出し（女性）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1" name="テキスト プレースホルダー 5">
            <a:extLst>
              <a:ext uri="{FF2B5EF4-FFF2-40B4-BE49-F238E27FC236}">
                <a16:creationId xmlns:a16="http://schemas.microsoft.com/office/drawing/2014/main" id="{D9AD2914-20AD-47E2-A3F6-25804ECCB9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2151" y="3285394"/>
            <a:ext cx="6840000" cy="2016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2" name="図プレースホルダー 15">
            <a:extLst>
              <a:ext uri="{FF2B5EF4-FFF2-40B4-BE49-F238E27FC236}">
                <a16:creationId xmlns:a16="http://schemas.microsoft.com/office/drawing/2014/main" id="{578E3103-199C-4193-8690-AC60BA557B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3501025"/>
            <a:ext cx="2160000" cy="21600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371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891" userDrawn="1">
          <p15:clr>
            <a:srgbClr val="9FCC3B"/>
          </p15:clr>
        </p15:guide>
        <p15:guide id="4" pos="529" userDrawn="1">
          <p15:clr>
            <a:srgbClr val="9FCC3B"/>
          </p15:clr>
        </p15:guide>
        <p15:guide id="7" orient="horz" pos="2205" userDrawn="1">
          <p15:clr>
            <a:srgbClr val="9FCC3B"/>
          </p15:clr>
        </p15:guide>
        <p15:guide id="8" orient="horz" pos="3566" userDrawn="1">
          <p15:clr>
            <a:srgbClr val="9FCC3B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4 テキスト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1A8D511C-3F47-4434-8FC0-EB104FB1B91A}"/>
              </a:ext>
            </a:extLst>
          </p:cNvPr>
          <p:cNvSpPr/>
          <p:nvPr userDrawn="1"/>
        </p:nvSpPr>
        <p:spPr>
          <a:xfrm>
            <a:off x="840237" y="2925763"/>
            <a:ext cx="8207224" cy="2735262"/>
          </a:xfrm>
          <a:custGeom>
            <a:avLst/>
            <a:gdLst>
              <a:gd name="connsiteX0" fmla="*/ 455886 w 8207224"/>
              <a:gd name="connsiteY0" fmla="*/ 0 h 2735262"/>
              <a:gd name="connsiteX1" fmla="*/ 7103338 w 8207224"/>
              <a:gd name="connsiteY1" fmla="*/ 0 h 2735262"/>
              <a:gd name="connsiteX2" fmla="*/ 7559224 w 8207224"/>
              <a:gd name="connsiteY2" fmla="*/ 455886 h 2735262"/>
              <a:gd name="connsiteX3" fmla="*/ 7559224 w 8207224"/>
              <a:gd name="connsiteY3" fmla="*/ 1151631 h 2735262"/>
              <a:gd name="connsiteX4" fmla="*/ 8207224 w 8207224"/>
              <a:gd name="connsiteY4" fmla="*/ 1367631 h 2735262"/>
              <a:gd name="connsiteX5" fmla="*/ 7559224 w 8207224"/>
              <a:gd name="connsiteY5" fmla="*/ 1583631 h 2735262"/>
              <a:gd name="connsiteX6" fmla="*/ 7559224 w 8207224"/>
              <a:gd name="connsiteY6" fmla="*/ 2279376 h 2735262"/>
              <a:gd name="connsiteX7" fmla="*/ 7103338 w 8207224"/>
              <a:gd name="connsiteY7" fmla="*/ 2735262 h 2735262"/>
              <a:gd name="connsiteX8" fmla="*/ 455886 w 8207224"/>
              <a:gd name="connsiteY8" fmla="*/ 2735262 h 2735262"/>
              <a:gd name="connsiteX9" fmla="*/ 0 w 8207224"/>
              <a:gd name="connsiteY9" fmla="*/ 2279376 h 2735262"/>
              <a:gd name="connsiteX10" fmla="*/ 0 w 8207224"/>
              <a:gd name="connsiteY10" fmla="*/ 455886 h 2735262"/>
              <a:gd name="connsiteX11" fmla="*/ 455886 w 8207224"/>
              <a:gd name="connsiteY11" fmla="*/ 0 h 273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224" h="2735262">
                <a:moveTo>
                  <a:pt x="455886" y="0"/>
                </a:moveTo>
                <a:lnTo>
                  <a:pt x="7103338" y="0"/>
                </a:lnTo>
                <a:cubicBezTo>
                  <a:pt x="7355117" y="0"/>
                  <a:pt x="7559224" y="204107"/>
                  <a:pt x="7559224" y="455886"/>
                </a:cubicBezTo>
                <a:lnTo>
                  <a:pt x="7559224" y="1151631"/>
                </a:lnTo>
                <a:lnTo>
                  <a:pt x="8207224" y="1367631"/>
                </a:lnTo>
                <a:lnTo>
                  <a:pt x="7559224" y="1583631"/>
                </a:lnTo>
                <a:lnTo>
                  <a:pt x="7559224" y="2279376"/>
                </a:lnTo>
                <a:cubicBezTo>
                  <a:pt x="7559224" y="2531155"/>
                  <a:pt x="7355117" y="2735262"/>
                  <a:pt x="7103338" y="2735262"/>
                </a:cubicBezTo>
                <a:lnTo>
                  <a:pt x="455886" y="2735262"/>
                </a:lnTo>
                <a:cubicBezTo>
                  <a:pt x="204107" y="2735262"/>
                  <a:pt x="0" y="2531155"/>
                  <a:pt x="0" y="2279376"/>
                </a:cubicBezTo>
                <a:lnTo>
                  <a:pt x="0" y="455886"/>
                </a:lnTo>
                <a:cubicBezTo>
                  <a:pt x="0" y="204107"/>
                  <a:pt x="204107" y="0"/>
                  <a:pt x="45588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2-4 </a:t>
            </a:r>
            <a:r>
              <a:rPr kumimoji="1" lang="ja-JP" altLang="en-US" dirty="0"/>
              <a:t>テキスト＋吹き出し（男性）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テキスト プレースホルダー 5">
            <a:extLst>
              <a:ext uri="{FF2B5EF4-FFF2-40B4-BE49-F238E27FC236}">
                <a16:creationId xmlns:a16="http://schemas.microsoft.com/office/drawing/2014/main" id="{3F7A5473-FC1F-4D48-A962-EF6F0B3998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9849" y="3285394"/>
            <a:ext cx="6840000" cy="2016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0C774536-D3AF-46B9-B3DD-8C47112945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1763" y="3501025"/>
            <a:ext cx="2160000" cy="21600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296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51" userDrawn="1">
          <p15:clr>
            <a:srgbClr val="9FCC3B"/>
          </p15:clr>
        </p15:guide>
        <p15:guide id="4" pos="5791" userDrawn="1">
          <p15:clr>
            <a:srgbClr val="9FCC3B"/>
          </p15:clr>
        </p15:guide>
        <p15:guide id="7" orient="horz" pos="2205" userDrawn="1">
          <p15:clr>
            <a:srgbClr val="9FCC3B"/>
          </p15:clr>
        </p15:guide>
        <p15:guide id="8" orient="horz" pos="3566" userDrawn="1">
          <p15:clr>
            <a:srgbClr val="9FCC3B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5 h3＋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2-5 h3</a:t>
            </a:r>
            <a:r>
              <a:rPr kumimoji="1" lang="ja-JP" altLang="en-US" dirty="0"/>
              <a:t>＋テキスト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2205038"/>
            <a:ext cx="11233151" cy="3529012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046BF864-8B96-4DE0-9EE6-4A9F6388D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57027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38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4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33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41.xml"/><Relationship Id="rId40" Type="http://schemas.openxmlformats.org/officeDocument/2006/relationships/image" Target="../media/image4.png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35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9.xml"/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5103517-1FAE-47A9-B3CB-DD4400BE8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333378"/>
            <a:ext cx="11233151" cy="863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0299569-7507-4C1E-8075-7A590EAA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65" y="1412875"/>
            <a:ext cx="11233611" cy="43211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0663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</p:sldLayoutIdLst>
  <p:hf hdr="0" ft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kumimoji="1" sz="3600" b="1" kern="1200" spc="1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40000"/>
        </a:lnSpc>
        <a:spcBef>
          <a:spcPts val="0"/>
        </a:spcBef>
        <a:spcAft>
          <a:spcPts val="0"/>
        </a:spcAft>
        <a:buFontTx/>
        <a:buNone/>
        <a:defRPr kumimoji="1" lang="ja-JP" alt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3" userDrawn="1">
          <p15:clr>
            <a:srgbClr val="F26B43"/>
          </p15:clr>
        </p15:guide>
        <p15:guide id="4" pos="737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3612" userDrawn="1">
          <p15:clr>
            <a:srgbClr val="F26B43"/>
          </p15:clr>
        </p15:guide>
        <p15:guide id="7" orient="horz" pos="890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1389" userDrawn="1">
          <p15:clr>
            <a:srgbClr val="F26B43"/>
          </p15:clr>
        </p15:guide>
        <p15:guide id="10" pos="211" userDrawn="1">
          <p15:clr>
            <a:srgbClr val="A4A3A4"/>
          </p15:clr>
        </p15:guide>
        <p15:guide id="11" pos="7559" userDrawn="1">
          <p15:clr>
            <a:srgbClr val="A4A3A4"/>
          </p15:clr>
        </p15:guide>
        <p15:guide id="12" orient="horz" pos="75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B44D825-6EF6-40EA-B302-4C3E4FE64280}"/>
              </a:ext>
            </a:extLst>
          </p:cNvPr>
          <p:cNvSpPr/>
          <p:nvPr userDrawn="1"/>
        </p:nvSpPr>
        <p:spPr>
          <a:xfrm>
            <a:off x="0" y="6237292"/>
            <a:ext cx="12192000" cy="6207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r"/>
            <a:endParaRPr kumimoji="1" lang="ja-JP" altLang="en-US" sz="1051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7" y="333378"/>
            <a:ext cx="11233151" cy="863599"/>
          </a:xfrm>
          <a:prstGeom prst="rect">
            <a:avLst/>
          </a:prstGeom>
        </p:spPr>
        <p:txBody>
          <a:bodyPr vert="horz" lIns="216000" tIns="72000" rIns="0" bIns="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965" y="1412875"/>
            <a:ext cx="11233611" cy="43211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6000" y="6237288"/>
            <a:ext cx="3600000" cy="6207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1963" y="6237292"/>
            <a:ext cx="360000" cy="6207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3615158-EFCF-494D-9F58-9AB6D7C6479F}"/>
              </a:ext>
            </a:extLst>
          </p:cNvPr>
          <p:cNvSpPr/>
          <p:nvPr userDrawn="1"/>
        </p:nvSpPr>
        <p:spPr>
          <a:xfrm>
            <a:off x="334963" y="333379"/>
            <a:ext cx="144000" cy="863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F9FAC5E-0CCC-41EB-91AD-CD223DDA1208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398073"/>
            <a:ext cx="1224000" cy="2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1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6" r:id="rId3"/>
    <p:sldLayoutId id="2147483773" r:id="rId4"/>
    <p:sldLayoutId id="2147483748" r:id="rId5"/>
    <p:sldLayoutId id="2147483749" r:id="rId6"/>
    <p:sldLayoutId id="2147483750" r:id="rId7"/>
    <p:sldLayoutId id="2147483772" r:id="rId8"/>
    <p:sldLayoutId id="2147483753" r:id="rId9"/>
    <p:sldLayoutId id="2147483754" r:id="rId10"/>
    <p:sldLayoutId id="2147483770" r:id="rId11"/>
    <p:sldLayoutId id="2147483755" r:id="rId12"/>
    <p:sldLayoutId id="2147483756" r:id="rId13"/>
    <p:sldLayoutId id="2147483771" r:id="rId14"/>
    <p:sldLayoutId id="2147483768" r:id="rId15"/>
    <p:sldLayoutId id="2147483789" r:id="rId16"/>
    <p:sldLayoutId id="2147483765" r:id="rId17"/>
    <p:sldLayoutId id="2147483763" r:id="rId18"/>
    <p:sldLayoutId id="2147483794" r:id="rId19"/>
    <p:sldLayoutId id="2147483792" r:id="rId20"/>
    <p:sldLayoutId id="2147483796" r:id="rId21"/>
    <p:sldLayoutId id="2147483798" r:id="rId22"/>
    <p:sldLayoutId id="2147483758" r:id="rId23"/>
    <p:sldLayoutId id="2147483766" r:id="rId24"/>
    <p:sldLayoutId id="2147483759" r:id="rId25"/>
    <p:sldLayoutId id="2147483767" r:id="rId26"/>
    <p:sldLayoutId id="2147483774" r:id="rId27"/>
    <p:sldLayoutId id="2147483776" r:id="rId28"/>
    <p:sldLayoutId id="2147483778" r:id="rId29"/>
    <p:sldLayoutId id="2147483780" r:id="rId30"/>
    <p:sldLayoutId id="2147483775" r:id="rId31"/>
    <p:sldLayoutId id="2147483777" r:id="rId32"/>
    <p:sldLayoutId id="2147483779" r:id="rId33"/>
    <p:sldLayoutId id="2147483781" r:id="rId34"/>
    <p:sldLayoutId id="2147483782" r:id="rId35"/>
    <p:sldLayoutId id="2147483783" r:id="rId36"/>
    <p:sldLayoutId id="2147483784" r:id="rId37"/>
    <p:sldLayoutId id="2147483790" r:id="rId38"/>
  </p:sldLayoutIdLst>
  <p:hf hdr="0" ftr="0" dt="0"/>
  <p:txStyles>
    <p:titleStyle>
      <a:lvl1pPr marL="0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kumimoji="1" sz="3600" b="1" kern="1200" spc="1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40000"/>
        </a:lnSpc>
        <a:spcBef>
          <a:spcPts val="0"/>
        </a:spcBef>
        <a:spcAft>
          <a:spcPts val="0"/>
        </a:spcAft>
        <a:buFontTx/>
        <a:buNone/>
        <a:defRPr kumimoji="1" lang="ja-JP" alt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3" userDrawn="1">
          <p15:clr>
            <a:srgbClr val="F26B43"/>
          </p15:clr>
        </p15:guide>
        <p15:guide id="4" pos="7379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8" orient="horz" pos="935" userDrawn="1">
          <p15:clr>
            <a:srgbClr val="A4A3A4"/>
          </p15:clr>
        </p15:guide>
        <p15:guide id="9" orient="horz" pos="3612" userDrawn="1">
          <p15:clr>
            <a:srgbClr val="F26B43"/>
          </p15:clr>
        </p15:guide>
        <p15:guide id="10" pos="3931" userDrawn="1">
          <p15:clr>
            <a:srgbClr val="A4A3A4"/>
          </p15:clr>
        </p15:guide>
        <p15:guide id="11" pos="3749" userDrawn="1">
          <p15:clr>
            <a:srgbClr val="A4A3A4"/>
          </p15:clr>
        </p15:guide>
        <p15:guide id="15" orient="horz" pos="210" userDrawn="1">
          <p15:clr>
            <a:srgbClr val="F26B43"/>
          </p15:clr>
        </p15:guide>
        <p15:guide id="16" pos="211" userDrawn="1">
          <p15:clr>
            <a:srgbClr val="A4A3A4"/>
          </p15:clr>
        </p15:guide>
        <p15:guide id="17" orient="horz" pos="754" userDrawn="1">
          <p15:clr>
            <a:srgbClr val="F26B43"/>
          </p15:clr>
        </p15:guide>
        <p15:guide id="18" pos="7469" userDrawn="1">
          <p15:clr>
            <a:srgbClr val="A4A3A4"/>
          </p15:clr>
        </p15:guide>
        <p15:guide id="28" orient="horz" pos="1434" userDrawn="1">
          <p15:clr>
            <a:srgbClr val="A4A3A4"/>
          </p15:clr>
        </p15:guide>
        <p15:guide id="30" orient="horz" pos="1389" userDrawn="1">
          <p15:clr>
            <a:srgbClr val="F26B43"/>
          </p15:clr>
        </p15:guide>
        <p15:guide id="31" orient="horz" pos="890" userDrawn="1">
          <p15:clr>
            <a:srgbClr val="F26B43"/>
          </p15:clr>
        </p15:guide>
        <p15:guide id="32" pos="529" userDrawn="1">
          <p15:clr>
            <a:srgbClr val="A4A3A4"/>
          </p15:clr>
        </p15:guide>
        <p15:guide id="33" pos="7151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93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F009E6A-5ED6-F0EA-B58B-826988D97551}"/>
              </a:ext>
            </a:extLst>
          </p:cNvPr>
          <p:cNvSpPr txBox="1"/>
          <p:nvPr/>
        </p:nvSpPr>
        <p:spPr>
          <a:xfrm>
            <a:off x="579121" y="374720"/>
            <a:ext cx="794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①’家庭の生活での消費を見直す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C23399F-5377-6B26-A53D-A35CC2A13C65}"/>
              </a:ext>
            </a:extLst>
          </p:cNvPr>
          <p:cNvSpPr txBox="1"/>
          <p:nvPr/>
        </p:nvSpPr>
        <p:spPr>
          <a:xfrm>
            <a:off x="944219" y="1338149"/>
            <a:ext cx="4890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・消費者として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カーボンフットプリント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の少ない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商品を選ぶ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0085949-4C7A-3A5B-95FC-756EB4D4B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7073" y="542157"/>
            <a:ext cx="4113853" cy="325240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CF4DC02-2A5B-EE20-83B6-DA4AB8144C66}"/>
              </a:ext>
            </a:extLst>
          </p:cNvPr>
          <p:cNvSpPr txBox="1"/>
          <p:nvPr/>
        </p:nvSpPr>
        <p:spPr>
          <a:xfrm>
            <a:off x="1285757" y="2680261"/>
            <a:ext cx="38564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・地産地消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・旬のものを食べる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・肉食を減らす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・食品ロスを減らす</a:t>
            </a:r>
          </a:p>
        </p:txBody>
      </p:sp>
      <p:pic>
        <p:nvPicPr>
          <p:cNvPr id="5" name="Google Shape;160;p8" descr="https://4.bp.blogspot.com/-gx6QbZY-3Yg/VkxLqf8doaI/AAAAAAAA0o8/me9Ppp3rhBQ/s800/food_beefsteak.png">
            <a:extLst>
              <a:ext uri="{FF2B5EF4-FFF2-40B4-BE49-F238E27FC236}">
                <a16:creationId xmlns:a16="http://schemas.microsoft.com/office/drawing/2014/main" id="{DA9A2A96-B829-3C50-63CE-58D05F6A607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121" y="4391703"/>
            <a:ext cx="1261240" cy="11917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67;p8">
            <a:extLst>
              <a:ext uri="{FF2B5EF4-FFF2-40B4-BE49-F238E27FC236}">
                <a16:creationId xmlns:a16="http://schemas.microsoft.com/office/drawing/2014/main" id="{15537467-02E5-FEEC-827E-FED293FDCBDE}"/>
              </a:ext>
            </a:extLst>
          </p:cNvPr>
          <p:cNvSpPr/>
          <p:nvPr/>
        </p:nvSpPr>
        <p:spPr>
          <a:xfrm rot="3109748">
            <a:off x="1442773" y="5508939"/>
            <a:ext cx="334819" cy="23627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BBFDA5F-07D1-320B-D245-1A64E6BC25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33" y="4930026"/>
            <a:ext cx="1467620" cy="1773559"/>
          </a:xfrm>
          <a:prstGeom prst="rect">
            <a:avLst/>
          </a:prstGeom>
        </p:spPr>
      </p:pic>
      <p:pic>
        <p:nvPicPr>
          <p:cNvPr id="9" name="Google Shape;175;p8" descr="https://1.bp.blogspot.com/-LktLouo8utY/XRtksKINQ2I/AAAAAAABTdc/_b_g78fr1Uk_UnNtSzpy3RWdFAXLY4e8wCLcBGAs/s800/nouka_man_hatake.png">
            <a:extLst>
              <a:ext uri="{FF2B5EF4-FFF2-40B4-BE49-F238E27FC236}">
                <a16:creationId xmlns:a16="http://schemas.microsoft.com/office/drawing/2014/main" id="{8C3514EA-1EC1-3F1F-6D0A-0B50450EC20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41911" y="4832212"/>
            <a:ext cx="1540664" cy="186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食品廃棄物のイラスト">
            <a:extLst>
              <a:ext uri="{FF2B5EF4-FFF2-40B4-BE49-F238E27FC236}">
                <a16:creationId xmlns:a16="http://schemas.microsoft.com/office/drawing/2014/main" id="{6C08469F-721E-0B2D-691C-0035E0A34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40" y="4924623"/>
            <a:ext cx="1455376" cy="166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237A25B-4097-9A5E-1BD6-0DA3B4E9548B}"/>
              </a:ext>
            </a:extLst>
          </p:cNvPr>
          <p:cNvSpPr txBox="1"/>
          <p:nvPr/>
        </p:nvSpPr>
        <p:spPr>
          <a:xfrm>
            <a:off x="6495601" y="3960067"/>
            <a:ext cx="5516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・生活者として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24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物をたくさん消費しない＝大切に使う</a:t>
            </a:r>
            <a:endParaRPr kumimoji="1" lang="en-US" altLang="ja-JP" sz="2400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E56E23B-417D-F545-A105-AB66F632EA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9427" y="4814351"/>
            <a:ext cx="1369353" cy="177355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924C2AA-D09A-A954-DB34-82D498FF83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6393" y="4882549"/>
            <a:ext cx="2007189" cy="1582905"/>
          </a:xfrm>
          <a:prstGeom prst="rect">
            <a:avLst/>
          </a:prstGeom>
        </p:spPr>
      </p:pic>
      <p:pic>
        <p:nvPicPr>
          <p:cNvPr id="3" name="オーディオ 2">
            <a:hlinkClick r:id="" action="ppaction://media"/>
            <a:extLst>
              <a:ext uri="{FF2B5EF4-FFF2-40B4-BE49-F238E27FC236}">
                <a16:creationId xmlns:a16="http://schemas.microsoft.com/office/drawing/2014/main" id="{ED202EDC-364D-8EF2-5860-BCC827462F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9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98"/>
    </mc:Choice>
    <mc:Fallback xmlns="">
      <p:transition spd="slow" advTm="23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D8247-23F8-D575-FC4A-087EDD4C3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3225BD-3ACF-A5B7-9A80-1DD5C742F797}"/>
              </a:ext>
            </a:extLst>
          </p:cNvPr>
          <p:cNvSpPr txBox="1"/>
          <p:nvPr/>
        </p:nvSpPr>
        <p:spPr>
          <a:xfrm>
            <a:off x="442232" y="1334974"/>
            <a:ext cx="37598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自動車の脱炭素化の推進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2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＝</a:t>
            </a:r>
            <a:r>
              <a:rPr kumimoji="1" lang="ja-JP" altLang="en-US" sz="2400" dirty="0">
                <a:solidFill>
                  <a:srgbClr val="0977D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エネルギーの脱炭素化</a:t>
            </a:r>
            <a:endParaRPr kumimoji="1" lang="en-US" altLang="ja-JP" sz="2400" dirty="0">
              <a:solidFill>
                <a:srgbClr val="0977DD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EV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（電気自動車）、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PHV</a:t>
            </a: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（プラグインハイブリッド車）</a:t>
            </a:r>
            <a:endParaRPr kumimoji="1"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などへの転換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995DE4-93FA-C4FA-607A-D6B7C334FA49}"/>
              </a:ext>
            </a:extLst>
          </p:cNvPr>
          <p:cNvSpPr txBox="1"/>
          <p:nvPr/>
        </p:nvSpPr>
        <p:spPr>
          <a:xfrm>
            <a:off x="528320" y="374720"/>
            <a:ext cx="1090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②人・物の移動・輸送で消費されるエネルギーの効率化・脱炭素化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D7BB95-B27E-F5C0-B2D1-01488376B45B}"/>
              </a:ext>
            </a:extLst>
          </p:cNvPr>
          <p:cNvSpPr txBox="1"/>
          <p:nvPr/>
        </p:nvSpPr>
        <p:spPr>
          <a:xfrm>
            <a:off x="8210550" y="1345895"/>
            <a:ext cx="3754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400" dirty="0">
              <a:solidFill>
                <a:srgbClr val="0977DD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2400" dirty="0">
              <a:solidFill>
                <a:srgbClr val="0977DD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A8DA61-B169-CC48-2BF7-4C99C4B80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85" y="3820915"/>
            <a:ext cx="2771127" cy="277112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F1FDABE-DA06-1D88-BA52-CB3DBA03C703}"/>
              </a:ext>
            </a:extLst>
          </p:cNvPr>
          <p:cNvSpPr txBox="1"/>
          <p:nvPr/>
        </p:nvSpPr>
        <p:spPr>
          <a:xfrm>
            <a:off x="4428200" y="1334974"/>
            <a:ext cx="3981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公共交通の利用の促進、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徒歩・自転車の利用の促進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solidFill>
                  <a:srgbClr val="0977D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＝エネルギー消費の少ない</a:t>
            </a:r>
            <a:endParaRPr kumimoji="1" lang="en-US" altLang="ja-JP" sz="2400" dirty="0">
              <a:solidFill>
                <a:srgbClr val="0977DD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solidFill>
                  <a:srgbClr val="0977D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移動手段</a:t>
            </a:r>
            <a:endParaRPr kumimoji="1" lang="en-US" altLang="ja-JP" sz="2400" dirty="0">
              <a:solidFill>
                <a:srgbClr val="0977DD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CBFC87-6D4B-1F5C-DCFF-7C18E74414CE}"/>
              </a:ext>
            </a:extLst>
          </p:cNvPr>
          <p:cNvSpPr txBox="1"/>
          <p:nvPr/>
        </p:nvSpPr>
        <p:spPr>
          <a:xfrm>
            <a:off x="8545094" y="1334974"/>
            <a:ext cx="32849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交通・移動の効率化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のためのまちづくり、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社会システムの見直し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solidFill>
                  <a:srgbClr val="0977D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＝車移動が少なくても</a:t>
            </a:r>
            <a:endParaRPr kumimoji="1" lang="en-US" altLang="ja-JP" sz="2400" dirty="0">
              <a:solidFill>
                <a:srgbClr val="0977DD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solidFill>
                  <a:srgbClr val="0977D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便利なまち</a:t>
            </a:r>
            <a:endParaRPr kumimoji="1" lang="en-US" altLang="ja-JP" sz="2400" dirty="0">
              <a:solidFill>
                <a:srgbClr val="0977DD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solidFill>
                  <a:srgbClr val="0977D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（コンパクト・シティ）</a:t>
            </a:r>
          </a:p>
          <a:p>
            <a:endParaRPr kumimoji="1" lang="ja-JP" altLang="en-US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240BEBF-2F2E-1BA0-8142-798D991F6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3351" y="3431285"/>
            <a:ext cx="3101418" cy="222076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BDA89CA-9BB6-225F-BA4E-0B1462E5E0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2172" y="4508830"/>
            <a:ext cx="2758400" cy="221449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B514D48-908C-504D-91AC-42B4E68C9B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1272" y="3986034"/>
            <a:ext cx="2738595" cy="2580045"/>
          </a:xfrm>
          <a:prstGeom prst="rect">
            <a:avLst/>
          </a:prstGeom>
        </p:spPr>
      </p:pic>
      <p:pic>
        <p:nvPicPr>
          <p:cNvPr id="14" name="オーディオ 13">
            <a:hlinkClick r:id="" action="ppaction://media"/>
            <a:extLst>
              <a:ext uri="{FF2B5EF4-FFF2-40B4-BE49-F238E27FC236}">
                <a16:creationId xmlns:a16="http://schemas.microsoft.com/office/drawing/2014/main" id="{8E1F4883-28D6-4333-82A5-0A795808DA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7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71"/>
    </mc:Choice>
    <mc:Fallback xmlns="">
      <p:transition spd="slow" advTm="346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F009E6A-5ED6-F0EA-B58B-826988D97551}"/>
              </a:ext>
            </a:extLst>
          </p:cNvPr>
          <p:cNvSpPr txBox="1"/>
          <p:nvPr/>
        </p:nvSpPr>
        <p:spPr>
          <a:xfrm>
            <a:off x="670560" y="456000"/>
            <a:ext cx="11282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③施設やビル（業務部門）で消費されるエネルギーの効率化・脱炭素化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13367E-5B4A-B292-2340-66FE5471A65A}"/>
              </a:ext>
            </a:extLst>
          </p:cNvPr>
          <p:cNvSpPr txBox="1"/>
          <p:nvPr/>
        </p:nvSpPr>
        <p:spPr>
          <a:xfrm>
            <a:off x="1036321" y="1421432"/>
            <a:ext cx="79451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・建物の断熱性能強化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・冷暖房の効率改善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・照明機器の効率改善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・屋上緑化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・ビルのエネルギー管理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ZEB</a:t>
            </a: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（ゼブ）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02C9D7D-568F-B374-0BBA-14739EA2C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403" y="2792663"/>
            <a:ext cx="5457235" cy="380190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298B681-4229-4CD7-19CA-3871E5920C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839" y="2176628"/>
            <a:ext cx="6012504" cy="616035"/>
          </a:xfrm>
          <a:prstGeom prst="rect">
            <a:avLst/>
          </a:prstGeom>
        </p:spPr>
      </p:pic>
      <p:pic>
        <p:nvPicPr>
          <p:cNvPr id="2" name="オーディオ 1">
            <a:hlinkClick r:id="" action="ppaction://media"/>
            <a:extLst>
              <a:ext uri="{FF2B5EF4-FFF2-40B4-BE49-F238E27FC236}">
                <a16:creationId xmlns:a16="http://schemas.microsoft.com/office/drawing/2014/main" id="{AF048540-B494-01C5-6440-F452773992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3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03"/>
    </mc:Choice>
    <mc:Fallback xmlns="">
      <p:transition spd="slow" advTm="16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3FD7BEC6-FBEC-0A47-8CB8-28EDC28B90DE}"/>
              </a:ext>
            </a:extLst>
          </p:cNvPr>
          <p:cNvSpPr txBox="1">
            <a:spLocks/>
          </p:cNvSpPr>
          <p:nvPr/>
        </p:nvSpPr>
        <p:spPr>
          <a:xfrm>
            <a:off x="705890" y="130783"/>
            <a:ext cx="110492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２．脱炭素化を進める対策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3863755-F0C0-7A2C-437C-1A1BE571D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289" y="1269470"/>
            <a:ext cx="7886705" cy="461782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1C19EFD-2D75-9D6F-4142-E4B2BE6BD095}"/>
              </a:ext>
            </a:extLst>
          </p:cNvPr>
          <p:cNvSpPr txBox="1"/>
          <p:nvPr/>
        </p:nvSpPr>
        <p:spPr>
          <a:xfrm>
            <a:off x="8711643" y="4715432"/>
            <a:ext cx="310896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（２）エネルギー需要側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における脱炭素化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8FB27642-EFC6-4B46-BA16-69AA34210FE5}"/>
              </a:ext>
            </a:extLst>
          </p:cNvPr>
          <p:cNvSpPr/>
          <p:nvPr/>
        </p:nvSpPr>
        <p:spPr>
          <a:xfrm>
            <a:off x="7215803" y="3127169"/>
            <a:ext cx="2991681" cy="132556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オーディオ 4">
            <a:hlinkClick r:id="" action="ppaction://media"/>
            <a:extLst>
              <a:ext uri="{FF2B5EF4-FFF2-40B4-BE49-F238E27FC236}">
                <a16:creationId xmlns:a16="http://schemas.microsoft.com/office/drawing/2014/main" id="{71321180-9C9D-296E-998A-89E9B4D1B6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9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50"/>
    </mc:Choice>
    <mc:Fallback xmlns="">
      <p:transition spd="slow" advTm="13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C7318-C181-85E1-CF9B-D42306FC4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0109B843-78FA-7A1B-A0FB-AE01E48EC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960" y="1188009"/>
            <a:ext cx="5191760" cy="520400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79FDF2A-A360-2D5E-E145-244644D7B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22" y="2501130"/>
            <a:ext cx="1991003" cy="657317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777E14F-0B83-9273-CFF7-0EBF5666FD08}"/>
              </a:ext>
            </a:extLst>
          </p:cNvPr>
          <p:cNvSpPr txBox="1"/>
          <p:nvPr/>
        </p:nvSpPr>
        <p:spPr>
          <a:xfrm>
            <a:off x="2859862" y="6457153"/>
            <a:ext cx="6903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0" i="0" dirty="0">
                <a:solidFill>
                  <a:srgbClr val="2C2C2C"/>
                </a:solidFill>
                <a:effectLst/>
                <a:highlight>
                  <a:srgbClr val="EEF4F4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出典：環境省「</a:t>
            </a:r>
            <a:r>
              <a:rPr lang="en-US" altLang="ja-JP" b="0" i="0" dirty="0">
                <a:solidFill>
                  <a:srgbClr val="2C2C2C"/>
                </a:solidFill>
                <a:effectLst/>
                <a:highlight>
                  <a:srgbClr val="EEF4F4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2021</a:t>
            </a:r>
            <a:r>
              <a:rPr lang="ja-JP" altLang="en-US" b="0" i="0" dirty="0">
                <a:solidFill>
                  <a:srgbClr val="2C2C2C"/>
                </a:solidFill>
                <a:effectLst/>
                <a:highlight>
                  <a:srgbClr val="EEF4F4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年度温室効果ガス排出・吸収量（確報値）概要」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784506-ABA5-EA6A-8272-928541F4173A}"/>
              </a:ext>
            </a:extLst>
          </p:cNvPr>
          <p:cNvSpPr txBox="1"/>
          <p:nvPr/>
        </p:nvSpPr>
        <p:spPr>
          <a:xfrm>
            <a:off x="656422" y="450204"/>
            <a:ext cx="670957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（２）エネルギー需要側における脱炭素化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B4CA857-3F65-AD95-67E6-5C1142EE8982}"/>
              </a:ext>
            </a:extLst>
          </p:cNvPr>
          <p:cNvSpPr txBox="1"/>
          <p:nvPr/>
        </p:nvSpPr>
        <p:spPr>
          <a:xfrm>
            <a:off x="7912534" y="3746933"/>
            <a:ext cx="67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④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7589D502-E96C-530C-E67A-ECDE59002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73" y="1497435"/>
            <a:ext cx="5601134" cy="863599"/>
          </a:xfrm>
        </p:spPr>
        <p:txBody>
          <a:bodyPr>
            <a:normAutofit/>
          </a:bodyPr>
          <a:lstStyle/>
          <a:p>
            <a:r>
              <a:rPr lang="ja-JP" altLang="en-US" sz="2800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日本の</a:t>
            </a:r>
            <a:r>
              <a:rPr lang="en-US" altLang="ja-JP" sz="2800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CO</a:t>
            </a:r>
            <a:r>
              <a:rPr kumimoji="1" lang="en-US" altLang="ja-JP" sz="2800" baseline="-25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en-US" altLang="ja-JP" sz="2800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800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部門別排出量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7881C2A-F8D0-BA14-33E9-7753C0F00011}"/>
              </a:ext>
            </a:extLst>
          </p:cNvPr>
          <p:cNvSpPr txBox="1"/>
          <p:nvPr/>
        </p:nvSpPr>
        <p:spPr>
          <a:xfrm>
            <a:off x="8575041" y="3654601"/>
            <a:ext cx="344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highlight>
                  <a:srgbClr val="FFFF00"/>
                </a:highlight>
              </a:rPr>
              <a:t>産業</a:t>
            </a:r>
            <a:r>
              <a:rPr kumimoji="1" lang="ja-JP" altLang="en-US" sz="2400" dirty="0"/>
              <a:t>における脱炭素化への取り組み</a:t>
            </a:r>
          </a:p>
        </p:txBody>
      </p:sp>
      <p:pic>
        <p:nvPicPr>
          <p:cNvPr id="9" name="オーディオ 8">
            <a:hlinkClick r:id="" action="ppaction://media"/>
            <a:extLst>
              <a:ext uri="{FF2B5EF4-FFF2-40B4-BE49-F238E27FC236}">
                <a16:creationId xmlns:a16="http://schemas.microsoft.com/office/drawing/2014/main" id="{081D4D62-46A6-A9FE-DA95-F52E79B374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1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5"/>
    </mc:Choice>
    <mc:Fallback xmlns="">
      <p:transition spd="slow" advTm="9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DC8AD0-DB44-B02E-1F7E-7B2FBED85F00}"/>
              </a:ext>
            </a:extLst>
          </p:cNvPr>
          <p:cNvSpPr txBox="1"/>
          <p:nvPr/>
        </p:nvSpPr>
        <p:spPr>
          <a:xfrm>
            <a:off x="656422" y="450204"/>
            <a:ext cx="670957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（２）エネルギー需要側における脱炭素化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13367E-5B4A-B292-2340-66FE5471A65A}"/>
              </a:ext>
            </a:extLst>
          </p:cNvPr>
          <p:cNvSpPr txBox="1"/>
          <p:nvPr/>
        </p:nvSpPr>
        <p:spPr>
          <a:xfrm>
            <a:off x="1137921" y="2173272"/>
            <a:ext cx="7945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どんなことを思いつきますか？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7F24947-8E09-CF5A-DDE3-2D287BB9C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780" y="1612131"/>
            <a:ext cx="5036522" cy="496072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F009E6A-5ED6-F0EA-B58B-826988D97551}"/>
              </a:ext>
            </a:extLst>
          </p:cNvPr>
          <p:cNvSpPr txBox="1"/>
          <p:nvPr/>
        </p:nvSpPr>
        <p:spPr>
          <a:xfrm>
            <a:off x="802640" y="1299280"/>
            <a:ext cx="10068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④産業部門における脱炭素化への取り組み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5D76A60-30E7-F818-691D-C6CFBF494B4A}"/>
              </a:ext>
            </a:extLst>
          </p:cNvPr>
          <p:cNvSpPr txBox="1"/>
          <p:nvPr/>
        </p:nvSpPr>
        <p:spPr>
          <a:xfrm>
            <a:off x="10006891" y="1812185"/>
            <a:ext cx="67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③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C3B288-8B9C-7F00-9C44-B7EC7D676FA4}"/>
              </a:ext>
            </a:extLst>
          </p:cNvPr>
          <p:cNvSpPr txBox="1"/>
          <p:nvPr/>
        </p:nvSpPr>
        <p:spPr>
          <a:xfrm>
            <a:off x="8811244" y="973424"/>
            <a:ext cx="3061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highlight>
                  <a:srgbClr val="FFFF00"/>
                </a:highlight>
              </a:rPr>
              <a:t>施設やビル</a:t>
            </a:r>
            <a:r>
              <a:rPr kumimoji="1" lang="ja-JP" altLang="en-US" sz="2000" dirty="0"/>
              <a:t>で消費される</a:t>
            </a:r>
            <a:endParaRPr kumimoji="1" lang="en-US" altLang="ja-JP" sz="2000" dirty="0"/>
          </a:p>
          <a:p>
            <a:r>
              <a:rPr kumimoji="1" lang="ja-JP" altLang="en-US" sz="2000" dirty="0"/>
              <a:t>エネルギーの脱炭素化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5595C0-0E0A-AE23-4E8F-A310AB60ECBF}"/>
              </a:ext>
            </a:extLst>
          </p:cNvPr>
          <p:cNvSpPr txBox="1"/>
          <p:nvPr/>
        </p:nvSpPr>
        <p:spPr>
          <a:xfrm>
            <a:off x="6096000" y="5180860"/>
            <a:ext cx="67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61A2542-E5DC-E39D-0FE7-4888EB109AD0}"/>
              </a:ext>
            </a:extLst>
          </p:cNvPr>
          <p:cNvSpPr txBox="1"/>
          <p:nvPr/>
        </p:nvSpPr>
        <p:spPr>
          <a:xfrm>
            <a:off x="4575661" y="5734300"/>
            <a:ext cx="344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highlight>
                  <a:srgbClr val="FFFF00"/>
                </a:highlight>
              </a:rPr>
              <a:t>産業部門での</a:t>
            </a:r>
            <a:endParaRPr kumimoji="1" lang="en-US" altLang="ja-JP" sz="2000" dirty="0">
              <a:highlight>
                <a:srgbClr val="FFFF00"/>
              </a:highlight>
            </a:endParaRPr>
          </a:p>
          <a:p>
            <a:r>
              <a:rPr kumimoji="1" lang="ja-JP" altLang="en-US" sz="2000" dirty="0"/>
              <a:t>脱炭素化への取り組み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7D92AB79-6654-3635-F23A-3747CF8CEE84}"/>
              </a:ext>
            </a:extLst>
          </p:cNvPr>
          <p:cNvSpPr/>
          <p:nvPr/>
        </p:nvSpPr>
        <p:spPr>
          <a:xfrm rot="3415867">
            <a:off x="5931038" y="2423305"/>
            <a:ext cx="5237095" cy="406141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オーディオ 9">
            <a:hlinkClick r:id="" action="ppaction://media"/>
            <a:extLst>
              <a:ext uri="{FF2B5EF4-FFF2-40B4-BE49-F238E27FC236}">
                <a16:creationId xmlns:a16="http://schemas.microsoft.com/office/drawing/2014/main" id="{3CAA76A1-9ABA-40DA-5FC3-17D4E85B6E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277"/>
    </mc:Choice>
    <mc:Fallback xmlns="">
      <p:transition spd="slow" advTm="922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タイトル">
  <a:themeElements>
    <a:clrScheme name="NACS">
      <a:dk1>
        <a:srgbClr val="333333"/>
      </a:dk1>
      <a:lt1>
        <a:srgbClr val="FFFFFF"/>
      </a:lt1>
      <a:dk2>
        <a:srgbClr val="0C7437"/>
      </a:dk2>
      <a:lt2>
        <a:srgbClr val="E7F5C4"/>
      </a:lt2>
      <a:accent1>
        <a:srgbClr val="F23E01"/>
      </a:accent1>
      <a:accent2>
        <a:srgbClr val="0977DD"/>
      </a:accent2>
      <a:accent3>
        <a:srgbClr val="2CA308"/>
      </a:accent3>
      <a:accent4>
        <a:srgbClr val="D2E8BA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kumimoji="1" sz="11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テーマ1" id="{853E55A2-FEA6-40CB-9376-B2BA8A2CB0CE}" vid="{0E6D2521-C8AC-4788-B7A6-4A3D80D55134}"/>
    </a:ext>
  </a:extLst>
</a:theme>
</file>

<file path=ppt/theme/theme2.xml><?xml version="1.0" encoding="utf-8"?>
<a:theme xmlns:a="http://schemas.openxmlformats.org/drawingml/2006/main" name="コンテンツ">
  <a:themeElements>
    <a:clrScheme name="NACS">
      <a:dk1>
        <a:srgbClr val="333333"/>
      </a:dk1>
      <a:lt1>
        <a:srgbClr val="FFFFFF"/>
      </a:lt1>
      <a:dk2>
        <a:srgbClr val="0C7437"/>
      </a:dk2>
      <a:lt2>
        <a:srgbClr val="E7F5C4"/>
      </a:lt2>
      <a:accent1>
        <a:srgbClr val="F23E01"/>
      </a:accent1>
      <a:accent2>
        <a:srgbClr val="0977DD"/>
      </a:accent2>
      <a:accent3>
        <a:srgbClr val="2CA308"/>
      </a:accent3>
      <a:accent4>
        <a:srgbClr val="D2E8BA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5400">
          <a:solidFill>
            <a:schemeClr val="accent1"/>
          </a:solidFill>
        </a:ln>
      </a:spPr>
      <a:bodyPr rtlCol="0" anchor="ctr"/>
      <a:lstStyle>
        <a:defPPr algn="ctr">
          <a:defRPr kumimoji="1" sz="11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テーマ1" id="{853E55A2-FEA6-40CB-9376-B2BA8A2CB0CE}" vid="{0E6D2521-C8AC-4788-B7A6-4A3D80D55134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0</TotalTime>
  <Words>298</Words>
  <Application>Microsoft Office PowerPoint</Application>
  <PresentationFormat>ワイド画面</PresentationFormat>
  <Paragraphs>55</Paragraphs>
  <Slides>6</Slides>
  <Notes>0</Notes>
  <HiddenSlides>0</HiddenSlides>
  <MMClips>6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6</vt:i4>
      </vt:variant>
    </vt:vector>
  </HeadingPairs>
  <TitlesOfParts>
    <vt:vector size="19" baseType="lpstr">
      <vt:lpstr>BIZ UDPゴシック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Segoe UI</vt:lpstr>
      <vt:lpstr>Segoe UI Semibold</vt:lpstr>
      <vt:lpstr>Wingdings</vt:lpstr>
      <vt:lpstr>タイトル</vt:lpstr>
      <vt:lpstr>コンテンツ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日本のCO2 部門別排出量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2019-08-28T03:24:31Z</dcterms:created>
  <dcterms:modified xsi:type="dcterms:W3CDTF">2025-03-25T02:05:03Z</dcterms:modified>
</cp:coreProperties>
</file>