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718" r:id="rId1"/>
    <p:sldMasterId id="2147483672" r:id="rId2"/>
    <p:sldMasterId id="2147483809" r:id="rId3"/>
  </p:sldMasterIdLst>
  <p:notesMasterIdLst>
    <p:notesMasterId r:id="rId8"/>
  </p:notesMasterIdLst>
  <p:sldIdLst>
    <p:sldId id="2427" r:id="rId4"/>
    <p:sldId id="2725" r:id="rId5"/>
    <p:sldId id="2754" r:id="rId6"/>
    <p:sldId id="2726" r:id="rId7"/>
  </p:sldIdLst>
  <p:sldSz cx="12192000" cy="6858000"/>
  <p:notesSz cx="6858000" cy="99456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既定のセクション" id="{CF3B25F0-7C57-4F74-B0E7-DEE9C80F3CB6}">
          <p14:sldIdLst>
            <p14:sldId id="2427"/>
            <p14:sldId id="2725"/>
            <p14:sldId id="2754"/>
            <p14:sldId id="272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成者" initials="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FFDD"/>
    <a:srgbClr val="0977DD"/>
    <a:srgbClr val="FFFFCC"/>
    <a:srgbClr val="CCECFF"/>
    <a:srgbClr val="FFFF99"/>
    <a:srgbClr val="CCFF99"/>
    <a:srgbClr val="FF99CC"/>
    <a:srgbClr val="FF9933"/>
    <a:srgbClr val="1E73BE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93296810-A885-4BE3-A3E7-6D5BEEA58F35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AF606853-7671-496A-8E4F-DF71F8EC918B}" styleName="濃色スタイル 1 - アクセント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8FB837D-C827-4EFA-A057-4D05807E0F7C}" styleName="テーマ スタイル 1 - アクセント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中間スタイル 3 - アクセント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510" autoAdjust="0"/>
    <p:restoredTop sz="96051" autoAdjust="0"/>
  </p:normalViewPr>
  <p:slideViewPr>
    <p:cSldViewPr snapToGrid="0" showGuides="1">
      <p:cViewPr varScale="1">
        <p:scale>
          <a:sx n="82" d="100"/>
          <a:sy n="82" d="100"/>
        </p:scale>
        <p:origin x="96" y="475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856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9" d="100"/>
          <a:sy n="69" d="100"/>
        </p:scale>
        <p:origin x="2304" y="3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85F5D2-DDD2-4843-846F-A1E2BF481FD7}" type="datetimeFigureOut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786362"/>
            <a:ext cx="5486400" cy="39161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9BCA84-28AE-4E94-86F2-A91FA7D4DE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5403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1 表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79A3A3C-061B-4CF2-9E1F-16E8B3515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7" y="1628779"/>
            <a:ext cx="11233151" cy="1008063"/>
          </a:xfrm>
        </p:spPr>
        <p:txBody>
          <a:bodyPr lIns="0" tIns="144000">
            <a:noAutofit/>
          </a:bodyPr>
          <a:lstStyle>
            <a:lvl1pPr algn="ctr">
              <a:defRPr sz="5400" spc="300">
                <a:solidFill>
                  <a:schemeClr val="tx2"/>
                </a:solidFill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1A461F9-242F-4637-B6AA-A2667F286131}"/>
              </a:ext>
            </a:extLst>
          </p:cNvPr>
          <p:cNvSpPr txBox="1"/>
          <p:nvPr userDrawn="1"/>
        </p:nvSpPr>
        <p:spPr>
          <a:xfrm>
            <a:off x="478964" y="4797429"/>
            <a:ext cx="11232000" cy="360363"/>
          </a:xfrm>
          <a:prstGeom prst="rect">
            <a:avLst/>
          </a:prstGeom>
          <a:noFill/>
        </p:spPr>
        <p:txBody>
          <a:bodyPr wrap="square" lIns="0" tIns="36000" rIns="0" bIns="0" rtlCol="0" anchor="ctr">
            <a:noAutofit/>
          </a:bodyPr>
          <a:lstStyle/>
          <a:p>
            <a:pPr algn="ctr"/>
            <a:r>
              <a:rPr kumimoji="1" lang="ja-JP" altLang="en-US" sz="1800" dirty="0"/>
              <a:t>公益社団法人 日本消費生活アドバイザー・コンサルタント・相談員協会（</a:t>
            </a:r>
            <a:r>
              <a:rPr kumimoji="1" lang="en-US" altLang="ja-JP" sz="1800" dirty="0"/>
              <a:t>NACS</a:t>
            </a:r>
            <a:r>
              <a:rPr kumimoji="1" lang="ja-JP" altLang="en-US" sz="1800" dirty="0"/>
              <a:t>）事業</a:t>
            </a:r>
          </a:p>
        </p:txBody>
      </p:sp>
      <p:sp>
        <p:nvSpPr>
          <p:cNvPr id="11" name="テキスト プレースホルダー 10">
            <a:extLst>
              <a:ext uri="{FF2B5EF4-FFF2-40B4-BE49-F238E27FC236}">
                <a16:creationId xmlns:a16="http://schemas.microsoft.com/office/drawing/2014/main" id="{B1E1C323-6A68-4476-AA10-52A98D26130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9425" y="2781301"/>
            <a:ext cx="11231539" cy="647700"/>
          </a:xfrm>
        </p:spPr>
        <p:txBody>
          <a:bodyPr tIns="72000" anchor="ctr">
            <a:noAutofit/>
          </a:bodyPr>
          <a:lstStyle>
            <a:lvl1pPr algn="ctr">
              <a:lnSpc>
                <a:spcPct val="100000"/>
              </a:lnSpc>
              <a:defRPr sz="3600"/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D3D9C747-0B94-4701-8CDB-04BDFCDEDE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64" y="5966139"/>
            <a:ext cx="11520949" cy="891865"/>
          </a:xfrm>
          <a:prstGeom prst="rect">
            <a:avLst/>
          </a:prstGeom>
        </p:spPr>
      </p:pic>
      <p:pic>
        <p:nvPicPr>
          <p:cNvPr id="4" name="図 3" descr="車輪 が含まれている画像&#10;&#10;自動的に生成された説明">
            <a:extLst>
              <a:ext uri="{FF2B5EF4-FFF2-40B4-BE49-F238E27FC236}">
                <a16:creationId xmlns:a16="http://schemas.microsoft.com/office/drawing/2014/main" id="{E94DDEC1-4EF5-416B-A0B0-7762F98D888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000" y="4015780"/>
            <a:ext cx="2016000" cy="492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7746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6 h3＋テキスト＋画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C4CEDD8-ABEB-438D-B200-3B6D3B65AA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2-6 h3</a:t>
            </a:r>
            <a:r>
              <a:rPr kumimoji="1" lang="ja-JP" altLang="en-US" dirty="0"/>
              <a:t>＋テキスト＋画像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B17B47E-2CAA-4D2F-84B0-C36B9B4A91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089852-B826-472F-AD6B-85E2F5D91A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A408F7-DBAE-40A2-9A9C-9E36E82842D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0B0A52A4-4AEF-4825-9BD7-B06EA98AAA7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9427" y="2205038"/>
            <a:ext cx="5472113" cy="3529012"/>
          </a:xfrm>
        </p:spPr>
        <p:txBody>
          <a:bodyPr/>
          <a:lstStyle/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8" name="図プレースホルダー 8">
            <a:extLst>
              <a:ext uri="{FF2B5EF4-FFF2-40B4-BE49-F238E27FC236}">
                <a16:creationId xmlns:a16="http://schemas.microsoft.com/office/drawing/2014/main" id="{6518A50B-4E49-4CFC-9A49-3048F328C30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40463" y="2276474"/>
            <a:ext cx="5472112" cy="3455839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9" name="テキスト プレースホルダー 5">
            <a:extLst>
              <a:ext uri="{FF2B5EF4-FFF2-40B4-BE49-F238E27FC236}">
                <a16:creationId xmlns:a16="http://schemas.microsoft.com/office/drawing/2014/main" id="{D9D63F95-3E1F-46C9-830B-9A58D401D02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7" y="1412876"/>
            <a:ext cx="11233149" cy="612000"/>
          </a:xfrm>
          <a:ln>
            <a:noFill/>
          </a:ln>
        </p:spPr>
        <p:txBody>
          <a:bodyPr lIns="0" tIns="72000" rIns="0" bIns="0" anchor="ctr">
            <a:norm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3000" b="1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3133468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7 h3＋テキスト＋吹き出し（女性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フリーフォーム: 図形 17">
            <a:extLst>
              <a:ext uri="{FF2B5EF4-FFF2-40B4-BE49-F238E27FC236}">
                <a16:creationId xmlns:a16="http://schemas.microsoft.com/office/drawing/2014/main" id="{198DC616-3E5F-45C0-A044-1984E9F06F98}"/>
              </a:ext>
            </a:extLst>
          </p:cNvPr>
          <p:cNvSpPr/>
          <p:nvPr userDrawn="1"/>
        </p:nvSpPr>
        <p:spPr>
          <a:xfrm>
            <a:off x="2855615" y="3933030"/>
            <a:ext cx="8496375" cy="1728788"/>
          </a:xfrm>
          <a:custGeom>
            <a:avLst/>
            <a:gdLst>
              <a:gd name="connsiteX0" fmla="*/ 936137 w 8496374"/>
              <a:gd name="connsiteY0" fmla="*/ 0 h 1728788"/>
              <a:gd name="connsiteX1" fmla="*/ 8208237 w 8496374"/>
              <a:gd name="connsiteY1" fmla="*/ 0 h 1728788"/>
              <a:gd name="connsiteX2" fmla="*/ 8496374 w 8496374"/>
              <a:gd name="connsiteY2" fmla="*/ 288137 h 1728788"/>
              <a:gd name="connsiteX3" fmla="*/ 8496374 w 8496374"/>
              <a:gd name="connsiteY3" fmla="*/ 1440651 h 1728788"/>
              <a:gd name="connsiteX4" fmla="*/ 8208237 w 8496374"/>
              <a:gd name="connsiteY4" fmla="*/ 1728788 h 1728788"/>
              <a:gd name="connsiteX5" fmla="*/ 936137 w 8496374"/>
              <a:gd name="connsiteY5" fmla="*/ 1728788 h 1728788"/>
              <a:gd name="connsiteX6" fmla="*/ 648000 w 8496374"/>
              <a:gd name="connsiteY6" fmla="*/ 1440651 h 1728788"/>
              <a:gd name="connsiteX7" fmla="*/ 648000 w 8496374"/>
              <a:gd name="connsiteY7" fmla="*/ 1080394 h 1728788"/>
              <a:gd name="connsiteX8" fmla="*/ 0 w 8496374"/>
              <a:gd name="connsiteY8" fmla="*/ 864394 h 1728788"/>
              <a:gd name="connsiteX9" fmla="*/ 648000 w 8496374"/>
              <a:gd name="connsiteY9" fmla="*/ 648394 h 1728788"/>
              <a:gd name="connsiteX10" fmla="*/ 648000 w 8496374"/>
              <a:gd name="connsiteY10" fmla="*/ 288137 h 1728788"/>
              <a:gd name="connsiteX11" fmla="*/ 936137 w 8496374"/>
              <a:gd name="connsiteY11" fmla="*/ 0 h 1728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496374" h="1728788">
                <a:moveTo>
                  <a:pt x="936137" y="0"/>
                </a:moveTo>
                <a:lnTo>
                  <a:pt x="8208237" y="0"/>
                </a:lnTo>
                <a:cubicBezTo>
                  <a:pt x="8367371" y="0"/>
                  <a:pt x="8496374" y="129003"/>
                  <a:pt x="8496374" y="288137"/>
                </a:cubicBezTo>
                <a:lnTo>
                  <a:pt x="8496374" y="1440651"/>
                </a:lnTo>
                <a:cubicBezTo>
                  <a:pt x="8496374" y="1599785"/>
                  <a:pt x="8367371" y="1728788"/>
                  <a:pt x="8208237" y="1728788"/>
                </a:cubicBezTo>
                <a:lnTo>
                  <a:pt x="936137" y="1728788"/>
                </a:lnTo>
                <a:cubicBezTo>
                  <a:pt x="777003" y="1728788"/>
                  <a:pt x="648000" y="1599785"/>
                  <a:pt x="648000" y="1440651"/>
                </a:cubicBezTo>
                <a:lnTo>
                  <a:pt x="648000" y="1080394"/>
                </a:lnTo>
                <a:lnTo>
                  <a:pt x="0" y="864394"/>
                </a:lnTo>
                <a:lnTo>
                  <a:pt x="648000" y="648394"/>
                </a:lnTo>
                <a:lnTo>
                  <a:pt x="648000" y="288137"/>
                </a:lnTo>
                <a:cubicBezTo>
                  <a:pt x="648000" y="129003"/>
                  <a:pt x="777003" y="0"/>
                  <a:pt x="936137" y="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100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C4CEDD8-ABEB-438D-B200-3B6D3B65AA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2-7 h3</a:t>
            </a:r>
            <a:r>
              <a:rPr kumimoji="1" lang="ja-JP" altLang="en-US" dirty="0"/>
              <a:t>＋テキスト＋吹き出し（女性）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B17B47E-2CAA-4D2F-84B0-C36B9B4A91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089852-B826-472F-AD6B-85E2F5D91A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A408F7-DBAE-40A2-9A9C-9E36E82842D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0B0A52A4-4AEF-4825-9BD7-B06EA98AAA7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9427" y="2205038"/>
            <a:ext cx="11233151" cy="1008000"/>
          </a:xfrm>
        </p:spPr>
        <p:txBody>
          <a:bodyPr/>
          <a:lstStyle/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14" name="テキスト プレースホルダー 5">
            <a:extLst>
              <a:ext uri="{FF2B5EF4-FFF2-40B4-BE49-F238E27FC236}">
                <a16:creationId xmlns:a16="http://schemas.microsoft.com/office/drawing/2014/main" id="{93B36426-4D08-4AE0-A657-F4C2D370951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863801" y="4293424"/>
            <a:ext cx="7128000" cy="1008000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15" name="図プレースホルダー 15">
            <a:extLst>
              <a:ext uri="{FF2B5EF4-FFF2-40B4-BE49-F238E27FC236}">
                <a16:creationId xmlns:a16="http://schemas.microsoft.com/office/drawing/2014/main" id="{A9326EFB-1363-49E8-A448-728F910C89C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40013" y="3860804"/>
            <a:ext cx="1872000" cy="1873249"/>
          </a:xfr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10" name="テキスト プレースホルダー 5">
            <a:extLst>
              <a:ext uri="{FF2B5EF4-FFF2-40B4-BE49-F238E27FC236}">
                <a16:creationId xmlns:a16="http://schemas.microsoft.com/office/drawing/2014/main" id="{DB1D6093-5580-4C57-99C8-1D14397DCDB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7" y="1412876"/>
            <a:ext cx="11233149" cy="612000"/>
          </a:xfrm>
          <a:ln>
            <a:noFill/>
          </a:ln>
        </p:spPr>
        <p:txBody>
          <a:bodyPr lIns="0" tIns="72000" rIns="0" bIns="0" anchor="ctr">
            <a:norm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3000" b="1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7914353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3612" userDrawn="1">
          <p15:clr>
            <a:srgbClr val="9FCC3B"/>
          </p15:clr>
        </p15:guide>
        <p15:guide id="4" orient="horz" pos="2432" userDrawn="1">
          <p15:clr>
            <a:srgbClr val="9FCC3B"/>
          </p15:clr>
        </p15:guide>
        <p15:guide id="5" pos="529" userDrawn="1">
          <p15:clr>
            <a:srgbClr val="9FCC3B"/>
          </p15:clr>
        </p15:guide>
        <p15:guide id="6" pos="1708" userDrawn="1">
          <p15:clr>
            <a:srgbClr val="9FCC3B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8 h3＋テキスト＋吹き出し（男性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フリーフォーム: 図形 12">
            <a:extLst>
              <a:ext uri="{FF2B5EF4-FFF2-40B4-BE49-F238E27FC236}">
                <a16:creationId xmlns:a16="http://schemas.microsoft.com/office/drawing/2014/main" id="{D9AD017C-C73A-40CA-A635-5166D1ABE0C2}"/>
              </a:ext>
            </a:extLst>
          </p:cNvPr>
          <p:cNvSpPr/>
          <p:nvPr userDrawn="1"/>
        </p:nvSpPr>
        <p:spPr>
          <a:xfrm>
            <a:off x="840015" y="3933031"/>
            <a:ext cx="8496375" cy="1728788"/>
          </a:xfrm>
          <a:custGeom>
            <a:avLst/>
            <a:gdLst>
              <a:gd name="connsiteX0" fmla="*/ 288137 w 8496375"/>
              <a:gd name="connsiteY0" fmla="*/ 0 h 1728788"/>
              <a:gd name="connsiteX1" fmla="*/ 7560238 w 8496375"/>
              <a:gd name="connsiteY1" fmla="*/ 0 h 1728788"/>
              <a:gd name="connsiteX2" fmla="*/ 7848375 w 8496375"/>
              <a:gd name="connsiteY2" fmla="*/ 288137 h 1728788"/>
              <a:gd name="connsiteX3" fmla="*/ 7848375 w 8496375"/>
              <a:gd name="connsiteY3" fmla="*/ 648394 h 1728788"/>
              <a:gd name="connsiteX4" fmla="*/ 8496375 w 8496375"/>
              <a:gd name="connsiteY4" fmla="*/ 864394 h 1728788"/>
              <a:gd name="connsiteX5" fmla="*/ 7848375 w 8496375"/>
              <a:gd name="connsiteY5" fmla="*/ 1080394 h 1728788"/>
              <a:gd name="connsiteX6" fmla="*/ 7848375 w 8496375"/>
              <a:gd name="connsiteY6" fmla="*/ 1440651 h 1728788"/>
              <a:gd name="connsiteX7" fmla="*/ 7560238 w 8496375"/>
              <a:gd name="connsiteY7" fmla="*/ 1728788 h 1728788"/>
              <a:gd name="connsiteX8" fmla="*/ 288137 w 8496375"/>
              <a:gd name="connsiteY8" fmla="*/ 1728788 h 1728788"/>
              <a:gd name="connsiteX9" fmla="*/ 0 w 8496375"/>
              <a:gd name="connsiteY9" fmla="*/ 1440651 h 1728788"/>
              <a:gd name="connsiteX10" fmla="*/ 0 w 8496375"/>
              <a:gd name="connsiteY10" fmla="*/ 288137 h 1728788"/>
              <a:gd name="connsiteX11" fmla="*/ 288137 w 8496375"/>
              <a:gd name="connsiteY11" fmla="*/ 0 h 1728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496375" h="1728788">
                <a:moveTo>
                  <a:pt x="288137" y="0"/>
                </a:moveTo>
                <a:lnTo>
                  <a:pt x="7560238" y="0"/>
                </a:lnTo>
                <a:cubicBezTo>
                  <a:pt x="7719372" y="0"/>
                  <a:pt x="7848375" y="129003"/>
                  <a:pt x="7848375" y="288137"/>
                </a:cubicBezTo>
                <a:lnTo>
                  <a:pt x="7848375" y="648394"/>
                </a:lnTo>
                <a:lnTo>
                  <a:pt x="8496375" y="864394"/>
                </a:lnTo>
                <a:lnTo>
                  <a:pt x="7848375" y="1080394"/>
                </a:lnTo>
                <a:lnTo>
                  <a:pt x="7848375" y="1440651"/>
                </a:lnTo>
                <a:cubicBezTo>
                  <a:pt x="7848375" y="1599785"/>
                  <a:pt x="7719372" y="1728788"/>
                  <a:pt x="7560238" y="1728788"/>
                </a:cubicBezTo>
                <a:lnTo>
                  <a:pt x="288137" y="1728788"/>
                </a:lnTo>
                <a:cubicBezTo>
                  <a:pt x="129003" y="1728788"/>
                  <a:pt x="0" y="1599785"/>
                  <a:pt x="0" y="1440651"/>
                </a:cubicBezTo>
                <a:lnTo>
                  <a:pt x="0" y="288137"/>
                </a:lnTo>
                <a:cubicBezTo>
                  <a:pt x="0" y="129003"/>
                  <a:pt x="129003" y="0"/>
                  <a:pt x="288137" y="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100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C4CEDD8-ABEB-438D-B200-3B6D3B65AA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2-8 h3</a:t>
            </a:r>
            <a:r>
              <a:rPr kumimoji="1" lang="ja-JP" altLang="en-US" dirty="0"/>
              <a:t>＋テキスト＋吹き出し（男性）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B17B47E-2CAA-4D2F-84B0-C36B9B4A91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089852-B826-472F-AD6B-85E2F5D91A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A408F7-DBAE-40A2-9A9C-9E36E82842D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0B0A52A4-4AEF-4825-9BD7-B06EA98AAA7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9427" y="2205038"/>
            <a:ext cx="11233151" cy="1008000"/>
          </a:xfrm>
        </p:spPr>
        <p:txBody>
          <a:bodyPr/>
          <a:lstStyle/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17" name="テキスト プレースホルダー 5">
            <a:extLst>
              <a:ext uri="{FF2B5EF4-FFF2-40B4-BE49-F238E27FC236}">
                <a16:creationId xmlns:a16="http://schemas.microsoft.com/office/drawing/2014/main" id="{9F44DAF6-ECE8-4F32-B984-9467165084C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00200" y="4293425"/>
            <a:ext cx="7128000" cy="1008000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18" name="図プレースホルダー 15">
            <a:extLst>
              <a:ext uri="{FF2B5EF4-FFF2-40B4-BE49-F238E27FC236}">
                <a16:creationId xmlns:a16="http://schemas.microsoft.com/office/drawing/2014/main" id="{22039881-A3BB-476C-8FB2-F9119216CCE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479987" y="3860800"/>
            <a:ext cx="1872000" cy="1873250"/>
          </a:xfr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10" name="テキスト プレースホルダー 5">
            <a:extLst>
              <a:ext uri="{FF2B5EF4-FFF2-40B4-BE49-F238E27FC236}">
                <a16:creationId xmlns:a16="http://schemas.microsoft.com/office/drawing/2014/main" id="{C6FEFEDA-0AA6-47FF-A3E3-6337F79C2A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7" y="1412876"/>
            <a:ext cx="11233149" cy="612000"/>
          </a:xfrm>
          <a:ln>
            <a:noFill/>
          </a:ln>
        </p:spPr>
        <p:txBody>
          <a:bodyPr lIns="0" tIns="72000" rIns="0" bIns="0" anchor="ctr">
            <a:norm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3000" b="1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4450793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3612" userDrawn="1">
          <p15:clr>
            <a:srgbClr val="9FCC3B"/>
          </p15:clr>
        </p15:guide>
        <p15:guide id="4" orient="horz" pos="2432" userDrawn="1">
          <p15:clr>
            <a:srgbClr val="9FCC3B"/>
          </p15:clr>
        </p15:guide>
        <p15:guide id="5" pos="7151" userDrawn="1">
          <p15:clr>
            <a:srgbClr val="9FCC3B"/>
          </p15:clr>
        </p15:guide>
        <p15:guide id="6" pos="5972" userDrawn="1">
          <p15:clr>
            <a:srgbClr val="9FCC3B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1 画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C4CEDD8-ABEB-438D-B200-3B6D3B65AA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3-1 </a:t>
            </a:r>
            <a:r>
              <a:rPr kumimoji="1" lang="ja-JP" altLang="en-US" dirty="0"/>
              <a:t>画像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B17B47E-2CAA-4D2F-84B0-C36B9B4A91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089852-B826-472F-AD6B-85E2F5D91A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A408F7-DBAE-40A2-9A9C-9E36E82842D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9" name="図プレースホルダー 8">
            <a:extLst>
              <a:ext uri="{FF2B5EF4-FFF2-40B4-BE49-F238E27FC236}">
                <a16:creationId xmlns:a16="http://schemas.microsoft.com/office/drawing/2014/main" id="{0F398107-60D7-4762-B347-7FA684D55B4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9427" y="1484314"/>
            <a:ext cx="11233151" cy="4248000"/>
          </a:xfrm>
        </p:spPr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80503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2 画像＋吹き出し（女性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フリーフォーム: 図形 9">
            <a:extLst>
              <a:ext uri="{FF2B5EF4-FFF2-40B4-BE49-F238E27FC236}">
                <a16:creationId xmlns:a16="http://schemas.microsoft.com/office/drawing/2014/main" id="{2E291F20-F6C1-413F-B686-B822CEF7E8D1}"/>
              </a:ext>
            </a:extLst>
          </p:cNvPr>
          <p:cNvSpPr/>
          <p:nvPr userDrawn="1"/>
        </p:nvSpPr>
        <p:spPr>
          <a:xfrm>
            <a:off x="479427" y="1773237"/>
            <a:ext cx="5472113" cy="2375198"/>
          </a:xfrm>
          <a:custGeom>
            <a:avLst/>
            <a:gdLst>
              <a:gd name="connsiteX0" fmla="*/ 287872 w 5472113"/>
              <a:gd name="connsiteY0" fmla="*/ 0 h 2375198"/>
              <a:gd name="connsiteX1" fmla="*/ 5184241 w 5472113"/>
              <a:gd name="connsiteY1" fmla="*/ 0 h 2375198"/>
              <a:gd name="connsiteX2" fmla="*/ 5472113 w 5472113"/>
              <a:gd name="connsiteY2" fmla="*/ 287872 h 2375198"/>
              <a:gd name="connsiteX3" fmla="*/ 5472113 w 5472113"/>
              <a:gd name="connsiteY3" fmla="*/ 1439327 h 2375198"/>
              <a:gd name="connsiteX4" fmla="*/ 5184241 w 5472113"/>
              <a:gd name="connsiteY4" fmla="*/ 1727199 h 2375198"/>
              <a:gd name="connsiteX5" fmla="*/ 2952056 w 5472113"/>
              <a:gd name="connsiteY5" fmla="*/ 1727199 h 2375198"/>
              <a:gd name="connsiteX6" fmla="*/ 2520057 w 5472113"/>
              <a:gd name="connsiteY6" fmla="*/ 2375198 h 2375198"/>
              <a:gd name="connsiteX7" fmla="*/ 2520057 w 5472113"/>
              <a:gd name="connsiteY7" fmla="*/ 1727199 h 2375198"/>
              <a:gd name="connsiteX8" fmla="*/ 287872 w 5472113"/>
              <a:gd name="connsiteY8" fmla="*/ 1727199 h 2375198"/>
              <a:gd name="connsiteX9" fmla="*/ 0 w 5472113"/>
              <a:gd name="connsiteY9" fmla="*/ 1439327 h 2375198"/>
              <a:gd name="connsiteX10" fmla="*/ 0 w 5472113"/>
              <a:gd name="connsiteY10" fmla="*/ 287872 h 2375198"/>
              <a:gd name="connsiteX11" fmla="*/ 287872 w 5472113"/>
              <a:gd name="connsiteY11" fmla="*/ 0 h 2375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472113" h="2375198">
                <a:moveTo>
                  <a:pt x="287872" y="0"/>
                </a:moveTo>
                <a:lnTo>
                  <a:pt x="5184241" y="0"/>
                </a:lnTo>
                <a:cubicBezTo>
                  <a:pt x="5343228" y="0"/>
                  <a:pt x="5472113" y="128885"/>
                  <a:pt x="5472113" y="287872"/>
                </a:cubicBezTo>
                <a:lnTo>
                  <a:pt x="5472113" y="1439327"/>
                </a:lnTo>
                <a:cubicBezTo>
                  <a:pt x="5472113" y="1598314"/>
                  <a:pt x="5343228" y="1727199"/>
                  <a:pt x="5184241" y="1727199"/>
                </a:cubicBezTo>
                <a:lnTo>
                  <a:pt x="2952056" y="1727199"/>
                </a:lnTo>
                <a:lnTo>
                  <a:pt x="2520057" y="2375198"/>
                </a:lnTo>
                <a:lnTo>
                  <a:pt x="2520057" y="1727199"/>
                </a:lnTo>
                <a:lnTo>
                  <a:pt x="287872" y="1727199"/>
                </a:lnTo>
                <a:cubicBezTo>
                  <a:pt x="128885" y="1727199"/>
                  <a:pt x="0" y="1598314"/>
                  <a:pt x="0" y="1439327"/>
                </a:cubicBezTo>
                <a:lnTo>
                  <a:pt x="0" y="287872"/>
                </a:lnTo>
                <a:cubicBezTo>
                  <a:pt x="0" y="128885"/>
                  <a:pt x="128885" y="0"/>
                  <a:pt x="287872" y="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100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C4CEDD8-ABEB-438D-B200-3B6D3B65AA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3-2 </a:t>
            </a:r>
            <a:r>
              <a:rPr kumimoji="1" lang="ja-JP" altLang="en-US" dirty="0"/>
              <a:t>画像＋吹き出し（女性）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B17B47E-2CAA-4D2F-84B0-C36B9B4A91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089852-B826-472F-AD6B-85E2F5D91A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A408F7-DBAE-40A2-9A9C-9E36E82842D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11" name="図プレースホルダー 10">
            <a:extLst>
              <a:ext uri="{FF2B5EF4-FFF2-40B4-BE49-F238E27FC236}">
                <a16:creationId xmlns:a16="http://schemas.microsoft.com/office/drawing/2014/main" id="{75627F4F-9C29-465C-B932-D2A21BD8483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240463" y="1484313"/>
            <a:ext cx="5472112" cy="4248150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13" name="テキスト プレースホルダー 5">
            <a:extLst>
              <a:ext uri="{FF2B5EF4-FFF2-40B4-BE49-F238E27FC236}">
                <a16:creationId xmlns:a16="http://schemas.microsoft.com/office/drawing/2014/main" id="{93A90D24-3A85-4B60-9FAD-5B4CA31FA3A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9481" y="2132837"/>
            <a:ext cx="4752000" cy="1008000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14" name="図プレースホルダー 15">
            <a:extLst>
              <a:ext uri="{FF2B5EF4-FFF2-40B4-BE49-F238E27FC236}">
                <a16:creationId xmlns:a16="http://schemas.microsoft.com/office/drawing/2014/main" id="{F23F815F-0EF2-46A0-902A-4450FC77EF8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83913" y="3860801"/>
            <a:ext cx="1872000" cy="1871662"/>
          </a:xfrm>
        </p:spPr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26280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619" userDrawn="1">
          <p15:clr>
            <a:srgbClr val="9FCC3B"/>
          </p15:clr>
        </p15:guide>
        <p15:guide id="5" orient="horz" pos="2432" userDrawn="1">
          <p15:clr>
            <a:srgbClr val="9FCC3B"/>
          </p15:clr>
        </p15:guide>
        <p15:guide id="6" orient="horz" pos="3612" userDrawn="1">
          <p15:clr>
            <a:srgbClr val="9FCC3B"/>
          </p15:clr>
        </p15:guide>
        <p15:guide id="7" pos="1799" userDrawn="1">
          <p15:clr>
            <a:srgbClr val="9FCC3B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3 画像＋吹き出し（男性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フリーフォーム: 図形 9">
            <a:extLst>
              <a:ext uri="{FF2B5EF4-FFF2-40B4-BE49-F238E27FC236}">
                <a16:creationId xmlns:a16="http://schemas.microsoft.com/office/drawing/2014/main" id="{C6F9AB54-C36A-4F58-AF87-07AF843A5053}"/>
              </a:ext>
            </a:extLst>
          </p:cNvPr>
          <p:cNvSpPr/>
          <p:nvPr userDrawn="1"/>
        </p:nvSpPr>
        <p:spPr>
          <a:xfrm>
            <a:off x="6240465" y="1773237"/>
            <a:ext cx="5472113" cy="2375198"/>
          </a:xfrm>
          <a:custGeom>
            <a:avLst/>
            <a:gdLst>
              <a:gd name="connsiteX0" fmla="*/ 287872 w 5472113"/>
              <a:gd name="connsiteY0" fmla="*/ 0 h 2375198"/>
              <a:gd name="connsiteX1" fmla="*/ 5184241 w 5472113"/>
              <a:gd name="connsiteY1" fmla="*/ 0 h 2375198"/>
              <a:gd name="connsiteX2" fmla="*/ 5472113 w 5472113"/>
              <a:gd name="connsiteY2" fmla="*/ 287872 h 2375198"/>
              <a:gd name="connsiteX3" fmla="*/ 5472113 w 5472113"/>
              <a:gd name="connsiteY3" fmla="*/ 1439327 h 2375198"/>
              <a:gd name="connsiteX4" fmla="*/ 5184241 w 5472113"/>
              <a:gd name="connsiteY4" fmla="*/ 1727199 h 2375198"/>
              <a:gd name="connsiteX5" fmla="*/ 2952056 w 5472113"/>
              <a:gd name="connsiteY5" fmla="*/ 1727199 h 2375198"/>
              <a:gd name="connsiteX6" fmla="*/ 2952056 w 5472113"/>
              <a:gd name="connsiteY6" fmla="*/ 2375198 h 2375198"/>
              <a:gd name="connsiteX7" fmla="*/ 2520057 w 5472113"/>
              <a:gd name="connsiteY7" fmla="*/ 1727199 h 2375198"/>
              <a:gd name="connsiteX8" fmla="*/ 287872 w 5472113"/>
              <a:gd name="connsiteY8" fmla="*/ 1727199 h 2375198"/>
              <a:gd name="connsiteX9" fmla="*/ 0 w 5472113"/>
              <a:gd name="connsiteY9" fmla="*/ 1439327 h 2375198"/>
              <a:gd name="connsiteX10" fmla="*/ 0 w 5472113"/>
              <a:gd name="connsiteY10" fmla="*/ 287872 h 2375198"/>
              <a:gd name="connsiteX11" fmla="*/ 287872 w 5472113"/>
              <a:gd name="connsiteY11" fmla="*/ 0 h 2375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472113" h="2375198">
                <a:moveTo>
                  <a:pt x="287872" y="0"/>
                </a:moveTo>
                <a:lnTo>
                  <a:pt x="5184241" y="0"/>
                </a:lnTo>
                <a:cubicBezTo>
                  <a:pt x="5343228" y="0"/>
                  <a:pt x="5472113" y="128885"/>
                  <a:pt x="5472113" y="287872"/>
                </a:cubicBezTo>
                <a:lnTo>
                  <a:pt x="5472113" y="1439327"/>
                </a:lnTo>
                <a:cubicBezTo>
                  <a:pt x="5472113" y="1598314"/>
                  <a:pt x="5343228" y="1727199"/>
                  <a:pt x="5184241" y="1727199"/>
                </a:cubicBezTo>
                <a:lnTo>
                  <a:pt x="2952056" y="1727199"/>
                </a:lnTo>
                <a:lnTo>
                  <a:pt x="2952056" y="2375198"/>
                </a:lnTo>
                <a:lnTo>
                  <a:pt x="2520057" y="1727199"/>
                </a:lnTo>
                <a:lnTo>
                  <a:pt x="287872" y="1727199"/>
                </a:lnTo>
                <a:cubicBezTo>
                  <a:pt x="128885" y="1727199"/>
                  <a:pt x="0" y="1598314"/>
                  <a:pt x="0" y="1439327"/>
                </a:cubicBezTo>
                <a:lnTo>
                  <a:pt x="0" y="287872"/>
                </a:lnTo>
                <a:cubicBezTo>
                  <a:pt x="0" y="128885"/>
                  <a:pt x="128885" y="0"/>
                  <a:pt x="287872" y="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100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C4CEDD8-ABEB-438D-B200-3B6D3B65AA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3-3 </a:t>
            </a:r>
            <a:r>
              <a:rPr kumimoji="1" lang="ja-JP" altLang="en-US" dirty="0"/>
              <a:t>画像＋吹き出し（男性）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B17B47E-2CAA-4D2F-84B0-C36B9B4A91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089852-B826-472F-AD6B-85E2F5D91A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A408F7-DBAE-40A2-9A9C-9E36E82842D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11" name="図プレースホルダー 10">
            <a:extLst>
              <a:ext uri="{FF2B5EF4-FFF2-40B4-BE49-F238E27FC236}">
                <a16:creationId xmlns:a16="http://schemas.microsoft.com/office/drawing/2014/main" id="{75627F4F-9C29-465C-B932-D2A21BD8483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79427" y="1484313"/>
            <a:ext cx="5472112" cy="4248150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13" name="テキスト プレースホルダー 5">
            <a:extLst>
              <a:ext uri="{FF2B5EF4-FFF2-40B4-BE49-F238E27FC236}">
                <a16:creationId xmlns:a16="http://schemas.microsoft.com/office/drawing/2014/main" id="{93A90D24-3A85-4B60-9FAD-5B4CA31FA3A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00519" y="2132837"/>
            <a:ext cx="4752000" cy="1008000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14" name="図プレースホルダー 15">
            <a:extLst>
              <a:ext uri="{FF2B5EF4-FFF2-40B4-BE49-F238E27FC236}">
                <a16:creationId xmlns:a16="http://schemas.microsoft.com/office/drawing/2014/main" id="{F23F815F-0EF2-46A0-902A-4450FC77EF8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336088" y="3860801"/>
            <a:ext cx="1872000" cy="1871662"/>
          </a:xfrm>
        </p:spPr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715306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17" userDrawn="1">
          <p15:clr>
            <a:srgbClr val="9FCC3B"/>
          </p15:clr>
        </p15:guide>
        <p15:guide id="3" pos="7061" userDrawn="1">
          <p15:clr>
            <a:srgbClr val="9FCC3B"/>
          </p15:clr>
        </p15:guide>
        <p15:guide id="5" orient="horz" pos="2432" userDrawn="1">
          <p15:clr>
            <a:srgbClr val="9FCC3B"/>
          </p15:clr>
        </p15:guide>
        <p15:guide id="6" orient="horz" pos="3612" userDrawn="1">
          <p15:clr>
            <a:srgbClr val="9FCC3B"/>
          </p15:clr>
        </p15:guide>
        <p15:guide id="7" pos="5881" userDrawn="1">
          <p15:clr>
            <a:srgbClr val="9FCC3B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4 h3＋画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C4CEDD8-ABEB-438D-B200-3B6D3B65AA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3-4 h3</a:t>
            </a:r>
            <a:r>
              <a:rPr kumimoji="1" lang="ja-JP" altLang="en-US" dirty="0"/>
              <a:t>＋画像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B17B47E-2CAA-4D2F-84B0-C36B9B4A91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089852-B826-472F-AD6B-85E2F5D91A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A408F7-DBAE-40A2-9A9C-9E36E82842D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9" name="図プレースホルダー 8">
            <a:extLst>
              <a:ext uri="{FF2B5EF4-FFF2-40B4-BE49-F238E27FC236}">
                <a16:creationId xmlns:a16="http://schemas.microsoft.com/office/drawing/2014/main" id="{0F398107-60D7-4762-B347-7FA684D55B4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9427" y="2276474"/>
            <a:ext cx="11233151" cy="3455839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8" name="テキスト プレースホルダー 5">
            <a:extLst>
              <a:ext uri="{FF2B5EF4-FFF2-40B4-BE49-F238E27FC236}">
                <a16:creationId xmlns:a16="http://schemas.microsoft.com/office/drawing/2014/main" id="{98F521B6-3799-4774-ADD3-5C736853FE2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9427" y="1412876"/>
            <a:ext cx="11233149" cy="612000"/>
          </a:xfrm>
          <a:ln>
            <a:noFill/>
          </a:ln>
        </p:spPr>
        <p:txBody>
          <a:bodyPr lIns="0" tIns="72000" rIns="0" bIns="0" anchor="ctr">
            <a:norm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3000" b="1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41420980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5 h3＋画像＋吹き出し（女性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フリーフォーム: 図形 14">
            <a:extLst>
              <a:ext uri="{FF2B5EF4-FFF2-40B4-BE49-F238E27FC236}">
                <a16:creationId xmlns:a16="http://schemas.microsoft.com/office/drawing/2014/main" id="{37107812-98E4-458A-AEA8-2A10E2865D46}"/>
              </a:ext>
            </a:extLst>
          </p:cNvPr>
          <p:cNvSpPr/>
          <p:nvPr userDrawn="1"/>
        </p:nvSpPr>
        <p:spPr>
          <a:xfrm>
            <a:off x="479427" y="2276474"/>
            <a:ext cx="5472113" cy="1871960"/>
          </a:xfrm>
          <a:custGeom>
            <a:avLst/>
            <a:gdLst>
              <a:gd name="connsiteX0" fmla="*/ 203998 w 5472113"/>
              <a:gd name="connsiteY0" fmla="*/ 0 h 1871960"/>
              <a:gd name="connsiteX1" fmla="*/ 5268115 w 5472113"/>
              <a:gd name="connsiteY1" fmla="*/ 0 h 1871960"/>
              <a:gd name="connsiteX2" fmla="*/ 5472113 w 5472113"/>
              <a:gd name="connsiteY2" fmla="*/ 203998 h 1871960"/>
              <a:gd name="connsiteX3" fmla="*/ 5472113 w 5472113"/>
              <a:gd name="connsiteY3" fmla="*/ 1019963 h 1871960"/>
              <a:gd name="connsiteX4" fmla="*/ 5268115 w 5472113"/>
              <a:gd name="connsiteY4" fmla="*/ 1223961 h 1871960"/>
              <a:gd name="connsiteX5" fmla="*/ 2952056 w 5472113"/>
              <a:gd name="connsiteY5" fmla="*/ 1223961 h 1871960"/>
              <a:gd name="connsiteX6" fmla="*/ 2520057 w 5472113"/>
              <a:gd name="connsiteY6" fmla="*/ 1871960 h 1871960"/>
              <a:gd name="connsiteX7" fmla="*/ 2520057 w 5472113"/>
              <a:gd name="connsiteY7" fmla="*/ 1223961 h 1871960"/>
              <a:gd name="connsiteX8" fmla="*/ 203998 w 5472113"/>
              <a:gd name="connsiteY8" fmla="*/ 1223961 h 1871960"/>
              <a:gd name="connsiteX9" fmla="*/ 0 w 5472113"/>
              <a:gd name="connsiteY9" fmla="*/ 1019963 h 1871960"/>
              <a:gd name="connsiteX10" fmla="*/ 0 w 5472113"/>
              <a:gd name="connsiteY10" fmla="*/ 203998 h 1871960"/>
              <a:gd name="connsiteX11" fmla="*/ 203998 w 5472113"/>
              <a:gd name="connsiteY11" fmla="*/ 0 h 1871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472113" h="1871960">
                <a:moveTo>
                  <a:pt x="203998" y="0"/>
                </a:moveTo>
                <a:lnTo>
                  <a:pt x="5268115" y="0"/>
                </a:lnTo>
                <a:cubicBezTo>
                  <a:pt x="5380780" y="0"/>
                  <a:pt x="5472113" y="91333"/>
                  <a:pt x="5472113" y="203998"/>
                </a:cubicBezTo>
                <a:lnTo>
                  <a:pt x="5472113" y="1019963"/>
                </a:lnTo>
                <a:cubicBezTo>
                  <a:pt x="5472113" y="1132628"/>
                  <a:pt x="5380780" y="1223961"/>
                  <a:pt x="5268115" y="1223961"/>
                </a:cubicBezTo>
                <a:lnTo>
                  <a:pt x="2952056" y="1223961"/>
                </a:lnTo>
                <a:lnTo>
                  <a:pt x="2520057" y="1871960"/>
                </a:lnTo>
                <a:lnTo>
                  <a:pt x="2520057" y="1223961"/>
                </a:lnTo>
                <a:lnTo>
                  <a:pt x="203998" y="1223961"/>
                </a:lnTo>
                <a:cubicBezTo>
                  <a:pt x="91333" y="1223961"/>
                  <a:pt x="0" y="1132628"/>
                  <a:pt x="0" y="1019963"/>
                </a:cubicBezTo>
                <a:lnTo>
                  <a:pt x="0" y="203998"/>
                </a:lnTo>
                <a:cubicBezTo>
                  <a:pt x="0" y="91333"/>
                  <a:pt x="91333" y="0"/>
                  <a:pt x="203998" y="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100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C4CEDD8-ABEB-438D-B200-3B6D3B65AA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3-5 h3</a:t>
            </a:r>
            <a:r>
              <a:rPr kumimoji="1" lang="ja-JP" altLang="en-US" dirty="0"/>
              <a:t>＋画像＋吹き出し（女性）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B17B47E-2CAA-4D2F-84B0-C36B9B4A91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089852-B826-472F-AD6B-85E2F5D91A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A408F7-DBAE-40A2-9A9C-9E36E82842D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11" name="図プレースホルダー 10">
            <a:extLst>
              <a:ext uri="{FF2B5EF4-FFF2-40B4-BE49-F238E27FC236}">
                <a16:creationId xmlns:a16="http://schemas.microsoft.com/office/drawing/2014/main" id="{75627F4F-9C29-465C-B932-D2A21BD8483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240463" y="2276478"/>
            <a:ext cx="5472112" cy="3455987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14" name="テキスト プレースホルダー 5">
            <a:extLst>
              <a:ext uri="{FF2B5EF4-FFF2-40B4-BE49-F238E27FC236}">
                <a16:creationId xmlns:a16="http://schemas.microsoft.com/office/drawing/2014/main" id="{205053DB-2A31-4209-8443-AEB86A5B29F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39481" y="2636455"/>
            <a:ext cx="4752000" cy="504000"/>
          </a:xfrm>
        </p:spPr>
        <p:txBody>
          <a:bodyPr tIns="72000" anchor="ctr"/>
          <a:lstStyle>
            <a:lvl1pPr algn="ctr">
              <a:lnSpc>
                <a:spcPct val="100000"/>
              </a:lnSpc>
              <a:defRPr/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26" name="図プレースホルダー 15">
            <a:extLst>
              <a:ext uri="{FF2B5EF4-FFF2-40B4-BE49-F238E27FC236}">
                <a16:creationId xmlns:a16="http://schemas.microsoft.com/office/drawing/2014/main" id="{216688EE-241D-4929-81DE-9BE1D157597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83913" y="3860800"/>
            <a:ext cx="1872000" cy="1871662"/>
          </a:xfr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10" name="テキスト プレースホルダー 5">
            <a:extLst>
              <a:ext uri="{FF2B5EF4-FFF2-40B4-BE49-F238E27FC236}">
                <a16:creationId xmlns:a16="http://schemas.microsoft.com/office/drawing/2014/main" id="{D314D329-A1B7-4F27-9101-338EA974FA4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7" y="1412876"/>
            <a:ext cx="11233149" cy="612000"/>
          </a:xfrm>
          <a:ln>
            <a:noFill/>
          </a:ln>
        </p:spPr>
        <p:txBody>
          <a:bodyPr lIns="0" tIns="72000" rIns="0" bIns="0" anchor="ctr">
            <a:norm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3000" b="1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1388107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12" userDrawn="1">
          <p15:clr>
            <a:srgbClr val="9FCC3B"/>
          </p15:clr>
        </p15:guide>
        <p15:guide id="3" pos="619" userDrawn="1">
          <p15:clr>
            <a:srgbClr val="9FCC3B"/>
          </p15:clr>
        </p15:guide>
        <p15:guide id="6" orient="horz" pos="2432" userDrawn="1">
          <p15:clr>
            <a:srgbClr val="9FCC3B"/>
          </p15:clr>
        </p15:guide>
        <p15:guide id="7" pos="1799" userDrawn="1">
          <p15:clr>
            <a:srgbClr val="9FCC3B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6 h3＋画像＋吹き出し（男性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フリーフォーム: 図形 16">
            <a:extLst>
              <a:ext uri="{FF2B5EF4-FFF2-40B4-BE49-F238E27FC236}">
                <a16:creationId xmlns:a16="http://schemas.microsoft.com/office/drawing/2014/main" id="{651C48B9-C4CB-41D7-BE6D-0F9C56FF955E}"/>
              </a:ext>
            </a:extLst>
          </p:cNvPr>
          <p:cNvSpPr/>
          <p:nvPr userDrawn="1"/>
        </p:nvSpPr>
        <p:spPr>
          <a:xfrm rot="10800000">
            <a:off x="6240466" y="2276475"/>
            <a:ext cx="5472113" cy="1871960"/>
          </a:xfrm>
          <a:custGeom>
            <a:avLst/>
            <a:gdLst>
              <a:gd name="connsiteX0" fmla="*/ 5268115 w 5472113"/>
              <a:gd name="connsiteY0" fmla="*/ 1871960 h 1871960"/>
              <a:gd name="connsiteX1" fmla="*/ 203998 w 5472113"/>
              <a:gd name="connsiteY1" fmla="*/ 1871960 h 1871960"/>
              <a:gd name="connsiteX2" fmla="*/ 0 w 5472113"/>
              <a:gd name="connsiteY2" fmla="*/ 1667962 h 1871960"/>
              <a:gd name="connsiteX3" fmla="*/ 0 w 5472113"/>
              <a:gd name="connsiteY3" fmla="*/ 851997 h 1871960"/>
              <a:gd name="connsiteX4" fmla="*/ 203998 w 5472113"/>
              <a:gd name="connsiteY4" fmla="*/ 647999 h 1871960"/>
              <a:gd name="connsiteX5" fmla="*/ 2520057 w 5472113"/>
              <a:gd name="connsiteY5" fmla="*/ 647999 h 1871960"/>
              <a:gd name="connsiteX6" fmla="*/ 2520057 w 5472113"/>
              <a:gd name="connsiteY6" fmla="*/ 0 h 1871960"/>
              <a:gd name="connsiteX7" fmla="*/ 2952056 w 5472113"/>
              <a:gd name="connsiteY7" fmla="*/ 647999 h 1871960"/>
              <a:gd name="connsiteX8" fmla="*/ 5268115 w 5472113"/>
              <a:gd name="connsiteY8" fmla="*/ 647999 h 1871960"/>
              <a:gd name="connsiteX9" fmla="*/ 5472113 w 5472113"/>
              <a:gd name="connsiteY9" fmla="*/ 851997 h 1871960"/>
              <a:gd name="connsiteX10" fmla="*/ 5472113 w 5472113"/>
              <a:gd name="connsiteY10" fmla="*/ 1667962 h 1871960"/>
              <a:gd name="connsiteX11" fmla="*/ 5268115 w 5472113"/>
              <a:gd name="connsiteY11" fmla="*/ 1871960 h 1871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472113" h="1871960">
                <a:moveTo>
                  <a:pt x="5268115" y="1871960"/>
                </a:moveTo>
                <a:lnTo>
                  <a:pt x="203998" y="1871960"/>
                </a:lnTo>
                <a:cubicBezTo>
                  <a:pt x="91333" y="1871960"/>
                  <a:pt x="0" y="1780627"/>
                  <a:pt x="0" y="1667962"/>
                </a:cubicBezTo>
                <a:lnTo>
                  <a:pt x="0" y="851997"/>
                </a:lnTo>
                <a:cubicBezTo>
                  <a:pt x="0" y="739332"/>
                  <a:pt x="91333" y="647999"/>
                  <a:pt x="203998" y="647999"/>
                </a:cubicBezTo>
                <a:lnTo>
                  <a:pt x="2520057" y="647999"/>
                </a:lnTo>
                <a:lnTo>
                  <a:pt x="2520057" y="0"/>
                </a:lnTo>
                <a:lnTo>
                  <a:pt x="2952056" y="647999"/>
                </a:lnTo>
                <a:lnTo>
                  <a:pt x="5268115" y="647999"/>
                </a:lnTo>
                <a:cubicBezTo>
                  <a:pt x="5380780" y="647999"/>
                  <a:pt x="5472113" y="739332"/>
                  <a:pt x="5472113" y="851997"/>
                </a:cubicBezTo>
                <a:lnTo>
                  <a:pt x="5472113" y="1667962"/>
                </a:lnTo>
                <a:cubicBezTo>
                  <a:pt x="5472113" y="1780627"/>
                  <a:pt x="5380780" y="1871960"/>
                  <a:pt x="5268115" y="187196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100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C4CEDD8-ABEB-438D-B200-3B6D3B65AA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3-6 h3</a:t>
            </a:r>
            <a:r>
              <a:rPr kumimoji="1" lang="ja-JP" altLang="en-US" dirty="0"/>
              <a:t>＋画像＋吹き出し（男性）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B17B47E-2CAA-4D2F-84B0-C36B9B4A91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089852-B826-472F-AD6B-85E2F5D91A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A408F7-DBAE-40A2-9A9C-9E36E82842D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11" name="図プレースホルダー 10">
            <a:extLst>
              <a:ext uri="{FF2B5EF4-FFF2-40B4-BE49-F238E27FC236}">
                <a16:creationId xmlns:a16="http://schemas.microsoft.com/office/drawing/2014/main" id="{75627F4F-9C29-465C-B932-D2A21BD8483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79427" y="2276478"/>
            <a:ext cx="5472112" cy="3455987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14" name="テキスト プレースホルダー 5">
            <a:extLst>
              <a:ext uri="{FF2B5EF4-FFF2-40B4-BE49-F238E27FC236}">
                <a16:creationId xmlns:a16="http://schemas.microsoft.com/office/drawing/2014/main" id="{205053DB-2A31-4209-8443-AEB86A5B29F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600519" y="2636455"/>
            <a:ext cx="4752000" cy="504000"/>
          </a:xfrm>
        </p:spPr>
        <p:txBody>
          <a:bodyPr tIns="72000" anchor="ctr"/>
          <a:lstStyle>
            <a:lvl1pPr algn="ctr">
              <a:lnSpc>
                <a:spcPct val="100000"/>
              </a:lnSpc>
              <a:defRPr/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15" name="図プレースホルダー 15">
            <a:extLst>
              <a:ext uri="{FF2B5EF4-FFF2-40B4-BE49-F238E27FC236}">
                <a16:creationId xmlns:a16="http://schemas.microsoft.com/office/drawing/2014/main" id="{E0E508BA-887B-4359-9216-8AB17EE49D8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336088" y="3860800"/>
            <a:ext cx="1872000" cy="1871662"/>
          </a:xfr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10" name="テキスト プレースホルダー 5">
            <a:extLst>
              <a:ext uri="{FF2B5EF4-FFF2-40B4-BE49-F238E27FC236}">
                <a16:creationId xmlns:a16="http://schemas.microsoft.com/office/drawing/2014/main" id="{4B8DB03B-E10F-4645-9566-18FDAD0DA3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7" y="1412876"/>
            <a:ext cx="11233149" cy="612000"/>
          </a:xfrm>
          <a:ln>
            <a:noFill/>
          </a:ln>
        </p:spPr>
        <p:txBody>
          <a:bodyPr lIns="0" tIns="72000" rIns="0" bIns="0" anchor="ctr">
            <a:norm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3000" b="1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628355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12" userDrawn="1">
          <p15:clr>
            <a:srgbClr val="9FCC3B"/>
          </p15:clr>
        </p15:guide>
        <p15:guide id="3" pos="7061" userDrawn="1">
          <p15:clr>
            <a:srgbClr val="9FCC3B"/>
          </p15:clr>
        </p15:guide>
        <p15:guide id="6" orient="horz" pos="2432" userDrawn="1">
          <p15:clr>
            <a:srgbClr val="9FCC3B"/>
          </p15:clr>
        </p15:guide>
        <p15:guide id="7" pos="5881" userDrawn="1">
          <p15:clr>
            <a:srgbClr val="9FCC3B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1 吹き出し（女性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フリーフォーム: 図形 8">
            <a:extLst>
              <a:ext uri="{FF2B5EF4-FFF2-40B4-BE49-F238E27FC236}">
                <a16:creationId xmlns:a16="http://schemas.microsoft.com/office/drawing/2014/main" id="{BBBA0092-4D0E-49AB-95B1-4C2A5B5C151B}"/>
              </a:ext>
            </a:extLst>
          </p:cNvPr>
          <p:cNvSpPr/>
          <p:nvPr userDrawn="1"/>
        </p:nvSpPr>
        <p:spPr>
          <a:xfrm>
            <a:off x="3431875" y="1952626"/>
            <a:ext cx="7919888" cy="3313113"/>
          </a:xfrm>
          <a:custGeom>
            <a:avLst/>
            <a:gdLst>
              <a:gd name="connsiteX0" fmla="*/ 1200197 w 7919888"/>
              <a:gd name="connsiteY0" fmla="*/ 0 h 3313113"/>
              <a:gd name="connsiteX1" fmla="*/ 7367691 w 7919888"/>
              <a:gd name="connsiteY1" fmla="*/ 0 h 3313113"/>
              <a:gd name="connsiteX2" fmla="*/ 7919888 w 7919888"/>
              <a:gd name="connsiteY2" fmla="*/ 552197 h 3313113"/>
              <a:gd name="connsiteX3" fmla="*/ 7919888 w 7919888"/>
              <a:gd name="connsiteY3" fmla="*/ 2760916 h 3313113"/>
              <a:gd name="connsiteX4" fmla="*/ 7367691 w 7919888"/>
              <a:gd name="connsiteY4" fmla="*/ 3313113 h 3313113"/>
              <a:gd name="connsiteX5" fmla="*/ 1200197 w 7919888"/>
              <a:gd name="connsiteY5" fmla="*/ 3313113 h 3313113"/>
              <a:gd name="connsiteX6" fmla="*/ 648000 w 7919888"/>
              <a:gd name="connsiteY6" fmla="*/ 2760916 h 3313113"/>
              <a:gd name="connsiteX7" fmla="*/ 648000 w 7919888"/>
              <a:gd name="connsiteY7" fmla="*/ 1872557 h 3313113"/>
              <a:gd name="connsiteX8" fmla="*/ 0 w 7919888"/>
              <a:gd name="connsiteY8" fmla="*/ 1656557 h 3313113"/>
              <a:gd name="connsiteX9" fmla="*/ 648000 w 7919888"/>
              <a:gd name="connsiteY9" fmla="*/ 1440557 h 3313113"/>
              <a:gd name="connsiteX10" fmla="*/ 648000 w 7919888"/>
              <a:gd name="connsiteY10" fmla="*/ 552197 h 3313113"/>
              <a:gd name="connsiteX11" fmla="*/ 1200197 w 7919888"/>
              <a:gd name="connsiteY11" fmla="*/ 0 h 3313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919888" h="3313113">
                <a:moveTo>
                  <a:pt x="1200197" y="0"/>
                </a:moveTo>
                <a:lnTo>
                  <a:pt x="7367691" y="0"/>
                </a:lnTo>
                <a:cubicBezTo>
                  <a:pt x="7672661" y="0"/>
                  <a:pt x="7919888" y="247227"/>
                  <a:pt x="7919888" y="552197"/>
                </a:cubicBezTo>
                <a:lnTo>
                  <a:pt x="7919888" y="2760916"/>
                </a:lnTo>
                <a:cubicBezTo>
                  <a:pt x="7919888" y="3065886"/>
                  <a:pt x="7672661" y="3313113"/>
                  <a:pt x="7367691" y="3313113"/>
                </a:cubicBezTo>
                <a:lnTo>
                  <a:pt x="1200197" y="3313113"/>
                </a:lnTo>
                <a:cubicBezTo>
                  <a:pt x="895227" y="3313113"/>
                  <a:pt x="648000" y="3065886"/>
                  <a:pt x="648000" y="2760916"/>
                </a:cubicBezTo>
                <a:lnTo>
                  <a:pt x="648000" y="1872557"/>
                </a:lnTo>
                <a:lnTo>
                  <a:pt x="0" y="1656557"/>
                </a:lnTo>
                <a:lnTo>
                  <a:pt x="648000" y="1440557"/>
                </a:lnTo>
                <a:lnTo>
                  <a:pt x="648000" y="552197"/>
                </a:lnTo>
                <a:cubicBezTo>
                  <a:pt x="648000" y="247227"/>
                  <a:pt x="895227" y="0"/>
                  <a:pt x="1200197" y="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100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C4CEDD8-ABEB-438D-B200-3B6D3B65AA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4-1 </a:t>
            </a:r>
            <a:r>
              <a:rPr kumimoji="1" lang="ja-JP" altLang="en-US" dirty="0"/>
              <a:t>吹き出し（女性）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B17B47E-2CAA-4D2F-84B0-C36B9B4A91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089852-B826-472F-AD6B-85E2F5D91A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A408F7-DBAE-40A2-9A9C-9E36E82842D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13" name="テキスト プレースホルダー 5">
            <a:extLst>
              <a:ext uri="{FF2B5EF4-FFF2-40B4-BE49-F238E27FC236}">
                <a16:creationId xmlns:a16="http://schemas.microsoft.com/office/drawing/2014/main" id="{2A082CDB-498A-47BD-90FC-5D4827297B8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39819" y="2313181"/>
            <a:ext cx="6552000" cy="2592000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14" name="図プレースホルダー 15">
            <a:extLst>
              <a:ext uri="{FF2B5EF4-FFF2-40B4-BE49-F238E27FC236}">
                <a16:creationId xmlns:a16="http://schemas.microsoft.com/office/drawing/2014/main" id="{ABB680F1-F8BD-49D9-A9C8-755B4ADB2C6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40237" y="2816228"/>
            <a:ext cx="2447475" cy="2449513"/>
          </a:xfrm>
        </p:spPr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35136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071" userDrawn="1">
          <p15:clr>
            <a:srgbClr val="9FCC3B"/>
          </p15:clr>
        </p15:guide>
        <p15:guide id="6" pos="529" userDrawn="1">
          <p15:clr>
            <a:srgbClr val="9FCC3B"/>
          </p15:clr>
        </p15:guide>
        <p15:guide id="7" orient="horz" pos="1774" userDrawn="1">
          <p15:clr>
            <a:srgbClr val="9FCC3B"/>
          </p15:clr>
        </p15:guide>
        <p15:guide id="10" orient="horz" pos="3317" userDrawn="1">
          <p15:clr>
            <a:srgbClr val="9FCC3B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2 目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1A461F9-242F-4637-B6AA-A2667F286131}"/>
              </a:ext>
            </a:extLst>
          </p:cNvPr>
          <p:cNvSpPr txBox="1"/>
          <p:nvPr userDrawn="1"/>
        </p:nvSpPr>
        <p:spPr>
          <a:xfrm>
            <a:off x="478964" y="476250"/>
            <a:ext cx="11232000" cy="720726"/>
          </a:xfrm>
          <a:prstGeom prst="rect">
            <a:avLst/>
          </a:prstGeom>
          <a:noFill/>
        </p:spPr>
        <p:txBody>
          <a:bodyPr wrap="square" lIns="0" tIns="144000" rIns="0" bIns="0" rtlCol="0" anchor="ctr">
            <a:noAutofit/>
          </a:bodyPr>
          <a:lstStyle/>
          <a:p>
            <a:pPr algn="ctr"/>
            <a:r>
              <a:rPr kumimoji="1" lang="ja-JP" altLang="en-US" sz="4800" b="1" spc="300" dirty="0">
                <a:solidFill>
                  <a:schemeClr val="tx2"/>
                </a:solidFill>
              </a:rPr>
              <a:t>目次</a:t>
            </a: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D3D9C747-0B94-4701-8CDB-04BDFCDEDE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64" y="5966139"/>
            <a:ext cx="11520949" cy="891865"/>
          </a:xfrm>
          <a:prstGeom prst="rect">
            <a:avLst/>
          </a:prstGeom>
        </p:spPr>
      </p:pic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875C388-FCF5-4407-889D-F9501A08EAC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9425" y="1557338"/>
            <a:ext cx="11231563" cy="4032250"/>
          </a:xfrm>
        </p:spPr>
        <p:txBody>
          <a:bodyPr>
            <a:normAutofit/>
          </a:bodyPr>
          <a:lstStyle>
            <a:lvl1pPr marL="503987" indent="-503987" algn="ctr">
              <a:lnSpc>
                <a:spcPct val="140000"/>
              </a:lnSpc>
              <a:spcBef>
                <a:spcPts val="1200"/>
              </a:spcBef>
              <a:buFont typeface="+mj-lt"/>
              <a:buAutoNum type="arabicPeriod"/>
              <a:defRPr sz="3000"/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F6C028EF-28DB-468B-AF04-5D195E04B4E4}"/>
              </a:ext>
            </a:extLst>
          </p:cNvPr>
          <p:cNvCxnSpPr>
            <a:cxnSpLocks/>
          </p:cNvCxnSpPr>
          <p:nvPr userDrawn="1"/>
        </p:nvCxnSpPr>
        <p:spPr>
          <a:xfrm flipV="1">
            <a:off x="478964" y="827637"/>
            <a:ext cx="4680000" cy="1796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E75558F9-0CC9-44B0-9FA9-88E27D28E3E8}"/>
              </a:ext>
            </a:extLst>
          </p:cNvPr>
          <p:cNvCxnSpPr>
            <a:cxnSpLocks/>
          </p:cNvCxnSpPr>
          <p:nvPr userDrawn="1"/>
        </p:nvCxnSpPr>
        <p:spPr>
          <a:xfrm flipV="1">
            <a:off x="7030964" y="827637"/>
            <a:ext cx="4680000" cy="1796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38611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21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2 吹き出し（男性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フリーフォーム: 図形 8">
            <a:extLst>
              <a:ext uri="{FF2B5EF4-FFF2-40B4-BE49-F238E27FC236}">
                <a16:creationId xmlns:a16="http://schemas.microsoft.com/office/drawing/2014/main" id="{271C44E6-D5CD-496C-9AC6-EC228E44EFB8}"/>
              </a:ext>
            </a:extLst>
          </p:cNvPr>
          <p:cNvSpPr/>
          <p:nvPr userDrawn="1"/>
        </p:nvSpPr>
        <p:spPr>
          <a:xfrm>
            <a:off x="840237" y="1952626"/>
            <a:ext cx="7919888" cy="3313113"/>
          </a:xfrm>
          <a:custGeom>
            <a:avLst/>
            <a:gdLst>
              <a:gd name="connsiteX0" fmla="*/ 552197 w 7919888"/>
              <a:gd name="connsiteY0" fmla="*/ 0 h 3313113"/>
              <a:gd name="connsiteX1" fmla="*/ 6719691 w 7919888"/>
              <a:gd name="connsiteY1" fmla="*/ 0 h 3313113"/>
              <a:gd name="connsiteX2" fmla="*/ 7271888 w 7919888"/>
              <a:gd name="connsiteY2" fmla="*/ 552197 h 3313113"/>
              <a:gd name="connsiteX3" fmla="*/ 7271888 w 7919888"/>
              <a:gd name="connsiteY3" fmla="*/ 1440556 h 3313113"/>
              <a:gd name="connsiteX4" fmla="*/ 7919888 w 7919888"/>
              <a:gd name="connsiteY4" fmla="*/ 1656556 h 3313113"/>
              <a:gd name="connsiteX5" fmla="*/ 7271888 w 7919888"/>
              <a:gd name="connsiteY5" fmla="*/ 1872556 h 3313113"/>
              <a:gd name="connsiteX6" fmla="*/ 7271888 w 7919888"/>
              <a:gd name="connsiteY6" fmla="*/ 2760916 h 3313113"/>
              <a:gd name="connsiteX7" fmla="*/ 6719691 w 7919888"/>
              <a:gd name="connsiteY7" fmla="*/ 3313113 h 3313113"/>
              <a:gd name="connsiteX8" fmla="*/ 552197 w 7919888"/>
              <a:gd name="connsiteY8" fmla="*/ 3313113 h 3313113"/>
              <a:gd name="connsiteX9" fmla="*/ 0 w 7919888"/>
              <a:gd name="connsiteY9" fmla="*/ 2760916 h 3313113"/>
              <a:gd name="connsiteX10" fmla="*/ 0 w 7919888"/>
              <a:gd name="connsiteY10" fmla="*/ 552197 h 3313113"/>
              <a:gd name="connsiteX11" fmla="*/ 552197 w 7919888"/>
              <a:gd name="connsiteY11" fmla="*/ 0 h 3313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919888" h="3313113">
                <a:moveTo>
                  <a:pt x="552197" y="0"/>
                </a:moveTo>
                <a:lnTo>
                  <a:pt x="6719691" y="0"/>
                </a:lnTo>
                <a:cubicBezTo>
                  <a:pt x="7024661" y="0"/>
                  <a:pt x="7271888" y="247227"/>
                  <a:pt x="7271888" y="552197"/>
                </a:cubicBezTo>
                <a:lnTo>
                  <a:pt x="7271888" y="1440556"/>
                </a:lnTo>
                <a:lnTo>
                  <a:pt x="7919888" y="1656556"/>
                </a:lnTo>
                <a:lnTo>
                  <a:pt x="7271888" y="1872556"/>
                </a:lnTo>
                <a:lnTo>
                  <a:pt x="7271888" y="2760916"/>
                </a:lnTo>
                <a:cubicBezTo>
                  <a:pt x="7271888" y="3065886"/>
                  <a:pt x="7024661" y="3313113"/>
                  <a:pt x="6719691" y="3313113"/>
                </a:cubicBezTo>
                <a:lnTo>
                  <a:pt x="552197" y="3313113"/>
                </a:lnTo>
                <a:cubicBezTo>
                  <a:pt x="247227" y="3313113"/>
                  <a:pt x="0" y="3065886"/>
                  <a:pt x="0" y="2760916"/>
                </a:cubicBezTo>
                <a:lnTo>
                  <a:pt x="0" y="552197"/>
                </a:lnTo>
                <a:cubicBezTo>
                  <a:pt x="0" y="247227"/>
                  <a:pt x="247227" y="0"/>
                  <a:pt x="552197" y="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100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C4CEDD8-ABEB-438D-B200-3B6D3B65AA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4-2 </a:t>
            </a:r>
            <a:r>
              <a:rPr kumimoji="1" lang="ja-JP" altLang="en-US" dirty="0"/>
              <a:t>吹き出し（男性）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B17B47E-2CAA-4D2F-84B0-C36B9B4A91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089852-B826-472F-AD6B-85E2F5D91A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A408F7-DBAE-40A2-9A9C-9E36E82842D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13" name="テキスト プレースホルダー 5">
            <a:extLst>
              <a:ext uri="{FF2B5EF4-FFF2-40B4-BE49-F238E27FC236}">
                <a16:creationId xmlns:a16="http://schemas.microsoft.com/office/drawing/2014/main" id="{2A082CDB-498A-47BD-90FC-5D4827297B8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00181" y="2313181"/>
            <a:ext cx="6552000" cy="2592000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14" name="図プレースホルダー 15">
            <a:extLst>
              <a:ext uri="{FF2B5EF4-FFF2-40B4-BE49-F238E27FC236}">
                <a16:creationId xmlns:a16="http://schemas.microsoft.com/office/drawing/2014/main" id="{ABB680F1-F8BD-49D9-A9C8-755B4ADB2C6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904289" y="2816228"/>
            <a:ext cx="2447475" cy="2449513"/>
          </a:xfrm>
        </p:spPr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66390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609" userDrawn="1">
          <p15:clr>
            <a:srgbClr val="9FCC3B"/>
          </p15:clr>
        </p15:guide>
        <p15:guide id="6" pos="7151" userDrawn="1">
          <p15:clr>
            <a:srgbClr val="9FCC3B"/>
          </p15:clr>
        </p15:guide>
        <p15:guide id="7" orient="horz" pos="1774" userDrawn="1">
          <p15:clr>
            <a:srgbClr val="9FCC3B"/>
          </p15:clr>
        </p15:guide>
        <p15:guide id="10" orient="horz" pos="3317" userDrawn="1">
          <p15:clr>
            <a:srgbClr val="9FCC3B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3 吹き出し（女性）＋吹き出し（男性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フリーフォーム: 図形 14">
            <a:extLst>
              <a:ext uri="{FF2B5EF4-FFF2-40B4-BE49-F238E27FC236}">
                <a16:creationId xmlns:a16="http://schemas.microsoft.com/office/drawing/2014/main" id="{8AA36634-8A60-43E9-B453-5D530868D35E}"/>
              </a:ext>
            </a:extLst>
          </p:cNvPr>
          <p:cNvSpPr/>
          <p:nvPr userDrawn="1"/>
        </p:nvSpPr>
        <p:spPr>
          <a:xfrm>
            <a:off x="840014" y="3860815"/>
            <a:ext cx="8496599" cy="1728788"/>
          </a:xfrm>
          <a:custGeom>
            <a:avLst/>
            <a:gdLst>
              <a:gd name="connsiteX0" fmla="*/ 288137 w 8496598"/>
              <a:gd name="connsiteY0" fmla="*/ 0 h 1728788"/>
              <a:gd name="connsiteX1" fmla="*/ 7560462 w 8496598"/>
              <a:gd name="connsiteY1" fmla="*/ 0 h 1728788"/>
              <a:gd name="connsiteX2" fmla="*/ 7848599 w 8496598"/>
              <a:gd name="connsiteY2" fmla="*/ 288137 h 1728788"/>
              <a:gd name="connsiteX3" fmla="*/ 7848599 w 8496598"/>
              <a:gd name="connsiteY3" fmla="*/ 648395 h 1728788"/>
              <a:gd name="connsiteX4" fmla="*/ 8496598 w 8496598"/>
              <a:gd name="connsiteY4" fmla="*/ 864394 h 1728788"/>
              <a:gd name="connsiteX5" fmla="*/ 7848599 w 8496598"/>
              <a:gd name="connsiteY5" fmla="*/ 1080394 h 1728788"/>
              <a:gd name="connsiteX6" fmla="*/ 7848599 w 8496598"/>
              <a:gd name="connsiteY6" fmla="*/ 1440651 h 1728788"/>
              <a:gd name="connsiteX7" fmla="*/ 7560462 w 8496598"/>
              <a:gd name="connsiteY7" fmla="*/ 1728788 h 1728788"/>
              <a:gd name="connsiteX8" fmla="*/ 288137 w 8496598"/>
              <a:gd name="connsiteY8" fmla="*/ 1728788 h 1728788"/>
              <a:gd name="connsiteX9" fmla="*/ 0 w 8496598"/>
              <a:gd name="connsiteY9" fmla="*/ 1440651 h 1728788"/>
              <a:gd name="connsiteX10" fmla="*/ 0 w 8496598"/>
              <a:gd name="connsiteY10" fmla="*/ 288137 h 1728788"/>
              <a:gd name="connsiteX11" fmla="*/ 288137 w 8496598"/>
              <a:gd name="connsiteY11" fmla="*/ 0 h 1728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496598" h="1728788">
                <a:moveTo>
                  <a:pt x="288137" y="0"/>
                </a:moveTo>
                <a:lnTo>
                  <a:pt x="7560462" y="0"/>
                </a:lnTo>
                <a:cubicBezTo>
                  <a:pt x="7719596" y="0"/>
                  <a:pt x="7848599" y="129003"/>
                  <a:pt x="7848599" y="288137"/>
                </a:cubicBezTo>
                <a:lnTo>
                  <a:pt x="7848599" y="648395"/>
                </a:lnTo>
                <a:lnTo>
                  <a:pt x="8496598" y="864394"/>
                </a:lnTo>
                <a:lnTo>
                  <a:pt x="7848599" y="1080394"/>
                </a:lnTo>
                <a:lnTo>
                  <a:pt x="7848599" y="1440651"/>
                </a:lnTo>
                <a:cubicBezTo>
                  <a:pt x="7848599" y="1599785"/>
                  <a:pt x="7719596" y="1728788"/>
                  <a:pt x="7560462" y="1728788"/>
                </a:cubicBezTo>
                <a:lnTo>
                  <a:pt x="288137" y="1728788"/>
                </a:lnTo>
                <a:cubicBezTo>
                  <a:pt x="129003" y="1728788"/>
                  <a:pt x="0" y="1599785"/>
                  <a:pt x="0" y="1440651"/>
                </a:cubicBezTo>
                <a:lnTo>
                  <a:pt x="0" y="288137"/>
                </a:lnTo>
                <a:cubicBezTo>
                  <a:pt x="0" y="129003"/>
                  <a:pt x="129003" y="0"/>
                  <a:pt x="288137" y="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100" dirty="0"/>
          </a:p>
        </p:txBody>
      </p:sp>
      <p:sp>
        <p:nvSpPr>
          <p:cNvPr id="13" name="フリーフォーム: 図形 12">
            <a:extLst>
              <a:ext uri="{FF2B5EF4-FFF2-40B4-BE49-F238E27FC236}">
                <a16:creationId xmlns:a16="http://schemas.microsoft.com/office/drawing/2014/main" id="{88B02508-970B-431C-B97C-1E027482E5AD}"/>
              </a:ext>
            </a:extLst>
          </p:cNvPr>
          <p:cNvSpPr/>
          <p:nvPr userDrawn="1"/>
        </p:nvSpPr>
        <p:spPr>
          <a:xfrm>
            <a:off x="2855615" y="1628789"/>
            <a:ext cx="8496375" cy="1728788"/>
          </a:xfrm>
          <a:custGeom>
            <a:avLst/>
            <a:gdLst>
              <a:gd name="connsiteX0" fmla="*/ 936137 w 8496374"/>
              <a:gd name="connsiteY0" fmla="*/ 0 h 1728788"/>
              <a:gd name="connsiteX1" fmla="*/ 8208237 w 8496374"/>
              <a:gd name="connsiteY1" fmla="*/ 0 h 1728788"/>
              <a:gd name="connsiteX2" fmla="*/ 8496374 w 8496374"/>
              <a:gd name="connsiteY2" fmla="*/ 288137 h 1728788"/>
              <a:gd name="connsiteX3" fmla="*/ 8496374 w 8496374"/>
              <a:gd name="connsiteY3" fmla="*/ 1440651 h 1728788"/>
              <a:gd name="connsiteX4" fmla="*/ 8208237 w 8496374"/>
              <a:gd name="connsiteY4" fmla="*/ 1728788 h 1728788"/>
              <a:gd name="connsiteX5" fmla="*/ 936137 w 8496374"/>
              <a:gd name="connsiteY5" fmla="*/ 1728788 h 1728788"/>
              <a:gd name="connsiteX6" fmla="*/ 648000 w 8496374"/>
              <a:gd name="connsiteY6" fmla="*/ 1440651 h 1728788"/>
              <a:gd name="connsiteX7" fmla="*/ 648000 w 8496374"/>
              <a:gd name="connsiteY7" fmla="*/ 1080395 h 1728788"/>
              <a:gd name="connsiteX8" fmla="*/ 0 w 8496374"/>
              <a:gd name="connsiteY8" fmla="*/ 864395 h 1728788"/>
              <a:gd name="connsiteX9" fmla="*/ 648000 w 8496374"/>
              <a:gd name="connsiteY9" fmla="*/ 648395 h 1728788"/>
              <a:gd name="connsiteX10" fmla="*/ 648000 w 8496374"/>
              <a:gd name="connsiteY10" fmla="*/ 288137 h 1728788"/>
              <a:gd name="connsiteX11" fmla="*/ 936137 w 8496374"/>
              <a:gd name="connsiteY11" fmla="*/ 0 h 1728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496374" h="1728788">
                <a:moveTo>
                  <a:pt x="936137" y="0"/>
                </a:moveTo>
                <a:lnTo>
                  <a:pt x="8208237" y="0"/>
                </a:lnTo>
                <a:cubicBezTo>
                  <a:pt x="8367371" y="0"/>
                  <a:pt x="8496374" y="129003"/>
                  <a:pt x="8496374" y="288137"/>
                </a:cubicBezTo>
                <a:lnTo>
                  <a:pt x="8496374" y="1440651"/>
                </a:lnTo>
                <a:cubicBezTo>
                  <a:pt x="8496374" y="1599785"/>
                  <a:pt x="8367371" y="1728788"/>
                  <a:pt x="8208237" y="1728788"/>
                </a:cubicBezTo>
                <a:lnTo>
                  <a:pt x="936137" y="1728788"/>
                </a:lnTo>
                <a:cubicBezTo>
                  <a:pt x="777003" y="1728788"/>
                  <a:pt x="648000" y="1599785"/>
                  <a:pt x="648000" y="1440651"/>
                </a:cubicBezTo>
                <a:lnTo>
                  <a:pt x="648000" y="1080395"/>
                </a:lnTo>
                <a:lnTo>
                  <a:pt x="0" y="864395"/>
                </a:lnTo>
                <a:lnTo>
                  <a:pt x="648000" y="648395"/>
                </a:lnTo>
                <a:lnTo>
                  <a:pt x="648000" y="288137"/>
                </a:lnTo>
                <a:cubicBezTo>
                  <a:pt x="648000" y="129003"/>
                  <a:pt x="777003" y="0"/>
                  <a:pt x="936137" y="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100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C4CEDD8-ABEB-438D-B200-3B6D3B65AA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7" y="333378"/>
            <a:ext cx="11233151" cy="863599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4-3 </a:t>
            </a:r>
            <a:r>
              <a:rPr kumimoji="1" lang="ja-JP" altLang="en-US" dirty="0"/>
              <a:t>吹き出し（女性）＋吹き出し（男性）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B17B47E-2CAA-4D2F-84B0-C36B9B4A91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089852-B826-472F-AD6B-85E2F5D91A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A408F7-DBAE-40A2-9A9C-9E36E82842D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14" name="テキスト プレースホルダー 5">
            <a:extLst>
              <a:ext uri="{FF2B5EF4-FFF2-40B4-BE49-F238E27FC236}">
                <a16:creationId xmlns:a16="http://schemas.microsoft.com/office/drawing/2014/main" id="{BEA5F42A-265A-475E-8A4D-DF70479538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63800" y="1989183"/>
            <a:ext cx="7128000" cy="1008000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16" name="図プレースホルダー 15">
            <a:extLst>
              <a:ext uri="{FF2B5EF4-FFF2-40B4-BE49-F238E27FC236}">
                <a16:creationId xmlns:a16="http://schemas.microsoft.com/office/drawing/2014/main" id="{7E89C762-E2DB-4F9C-812D-969915F6A09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40013" y="1557371"/>
            <a:ext cx="1872000" cy="1871633"/>
          </a:xfr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31" name="テキスト プレースホルダー 5">
            <a:extLst>
              <a:ext uri="{FF2B5EF4-FFF2-40B4-BE49-F238E27FC236}">
                <a16:creationId xmlns:a16="http://schemas.microsoft.com/office/drawing/2014/main" id="{2530A8D5-AEE7-40B1-ACCA-0D604090B51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200312" y="4221209"/>
            <a:ext cx="7128000" cy="1008000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32" name="図プレースホルダー 15">
            <a:extLst>
              <a:ext uri="{FF2B5EF4-FFF2-40B4-BE49-F238E27FC236}">
                <a16:creationId xmlns:a16="http://schemas.microsoft.com/office/drawing/2014/main" id="{841650D5-80E7-4FA1-AA84-7F56F0E89BE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480212" y="3789393"/>
            <a:ext cx="1872000" cy="1871632"/>
          </a:xfrm>
        </p:spPr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354223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1708" userDrawn="1">
          <p15:clr>
            <a:srgbClr val="9FCC3B"/>
          </p15:clr>
        </p15:guide>
        <p15:guide id="6" pos="5972" userDrawn="1">
          <p15:clr>
            <a:srgbClr val="9FCC3B"/>
          </p15:clr>
        </p15:guide>
        <p15:guide id="11" orient="horz" pos="4320" userDrawn="1">
          <p15:clr>
            <a:srgbClr val="9FCC3B"/>
          </p15:clr>
        </p15:guide>
        <p15:guide id="12" orient="horz" pos="2387" userDrawn="1">
          <p15:clr>
            <a:srgbClr val="9FCC3B"/>
          </p15:clr>
        </p15:guide>
        <p15:guide id="13" orient="horz" pos="2160" userDrawn="1">
          <p15:clr>
            <a:srgbClr val="9FCC3B"/>
          </p15:clr>
        </p15:guide>
        <p15:guide id="14" orient="horz" pos="3566" userDrawn="1">
          <p15:clr>
            <a:srgbClr val="9FCC3B"/>
          </p15:clr>
        </p15:guide>
        <p15:guide id="15" orient="horz" pos="981" userDrawn="1">
          <p15:clr>
            <a:srgbClr val="9FCC3B"/>
          </p15:clr>
        </p15:guide>
        <p15:guide id="16" pos="529" userDrawn="1">
          <p15:clr>
            <a:srgbClr val="9FCC3B"/>
          </p15:clr>
        </p15:guide>
        <p15:guide id="17" pos="7151" userDrawn="1">
          <p15:clr>
            <a:srgbClr val="9FCC3B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4 吹き出し（男性）＋吹き出し（女性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フリーフォーム: 図形 14">
            <a:extLst>
              <a:ext uri="{FF2B5EF4-FFF2-40B4-BE49-F238E27FC236}">
                <a16:creationId xmlns:a16="http://schemas.microsoft.com/office/drawing/2014/main" id="{307B684D-DBA0-4914-B8B7-F664376742E3}"/>
              </a:ext>
            </a:extLst>
          </p:cNvPr>
          <p:cNvSpPr/>
          <p:nvPr userDrawn="1"/>
        </p:nvSpPr>
        <p:spPr>
          <a:xfrm>
            <a:off x="2855615" y="3860814"/>
            <a:ext cx="8496375" cy="1728788"/>
          </a:xfrm>
          <a:custGeom>
            <a:avLst/>
            <a:gdLst>
              <a:gd name="connsiteX0" fmla="*/ 936137 w 8496374"/>
              <a:gd name="connsiteY0" fmla="*/ 0 h 1728788"/>
              <a:gd name="connsiteX1" fmla="*/ 8208237 w 8496374"/>
              <a:gd name="connsiteY1" fmla="*/ 0 h 1728788"/>
              <a:gd name="connsiteX2" fmla="*/ 8496374 w 8496374"/>
              <a:gd name="connsiteY2" fmla="*/ 288137 h 1728788"/>
              <a:gd name="connsiteX3" fmla="*/ 8496374 w 8496374"/>
              <a:gd name="connsiteY3" fmla="*/ 1440651 h 1728788"/>
              <a:gd name="connsiteX4" fmla="*/ 8208237 w 8496374"/>
              <a:gd name="connsiteY4" fmla="*/ 1728788 h 1728788"/>
              <a:gd name="connsiteX5" fmla="*/ 936137 w 8496374"/>
              <a:gd name="connsiteY5" fmla="*/ 1728788 h 1728788"/>
              <a:gd name="connsiteX6" fmla="*/ 648000 w 8496374"/>
              <a:gd name="connsiteY6" fmla="*/ 1440651 h 1728788"/>
              <a:gd name="connsiteX7" fmla="*/ 648000 w 8496374"/>
              <a:gd name="connsiteY7" fmla="*/ 1080394 h 1728788"/>
              <a:gd name="connsiteX8" fmla="*/ 0 w 8496374"/>
              <a:gd name="connsiteY8" fmla="*/ 864394 h 1728788"/>
              <a:gd name="connsiteX9" fmla="*/ 648000 w 8496374"/>
              <a:gd name="connsiteY9" fmla="*/ 648394 h 1728788"/>
              <a:gd name="connsiteX10" fmla="*/ 648000 w 8496374"/>
              <a:gd name="connsiteY10" fmla="*/ 288137 h 1728788"/>
              <a:gd name="connsiteX11" fmla="*/ 936137 w 8496374"/>
              <a:gd name="connsiteY11" fmla="*/ 0 h 1728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496374" h="1728788">
                <a:moveTo>
                  <a:pt x="936137" y="0"/>
                </a:moveTo>
                <a:lnTo>
                  <a:pt x="8208237" y="0"/>
                </a:lnTo>
                <a:cubicBezTo>
                  <a:pt x="8367371" y="0"/>
                  <a:pt x="8496374" y="129003"/>
                  <a:pt x="8496374" y="288137"/>
                </a:cubicBezTo>
                <a:lnTo>
                  <a:pt x="8496374" y="1440651"/>
                </a:lnTo>
                <a:cubicBezTo>
                  <a:pt x="8496374" y="1599785"/>
                  <a:pt x="8367371" y="1728788"/>
                  <a:pt x="8208237" y="1728788"/>
                </a:cubicBezTo>
                <a:lnTo>
                  <a:pt x="936137" y="1728788"/>
                </a:lnTo>
                <a:cubicBezTo>
                  <a:pt x="777003" y="1728788"/>
                  <a:pt x="648000" y="1599785"/>
                  <a:pt x="648000" y="1440651"/>
                </a:cubicBezTo>
                <a:lnTo>
                  <a:pt x="648000" y="1080394"/>
                </a:lnTo>
                <a:lnTo>
                  <a:pt x="0" y="864394"/>
                </a:lnTo>
                <a:lnTo>
                  <a:pt x="648000" y="648394"/>
                </a:lnTo>
                <a:lnTo>
                  <a:pt x="648000" y="288137"/>
                </a:lnTo>
                <a:cubicBezTo>
                  <a:pt x="648000" y="129003"/>
                  <a:pt x="777003" y="0"/>
                  <a:pt x="936137" y="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100" dirty="0"/>
          </a:p>
        </p:txBody>
      </p:sp>
      <p:sp>
        <p:nvSpPr>
          <p:cNvPr id="13" name="フリーフォーム: 図形 12">
            <a:extLst>
              <a:ext uri="{FF2B5EF4-FFF2-40B4-BE49-F238E27FC236}">
                <a16:creationId xmlns:a16="http://schemas.microsoft.com/office/drawing/2014/main" id="{63482282-934D-438B-9388-B978BB71E267}"/>
              </a:ext>
            </a:extLst>
          </p:cNvPr>
          <p:cNvSpPr/>
          <p:nvPr userDrawn="1"/>
        </p:nvSpPr>
        <p:spPr>
          <a:xfrm>
            <a:off x="840015" y="1628789"/>
            <a:ext cx="8496375" cy="1728788"/>
          </a:xfrm>
          <a:custGeom>
            <a:avLst/>
            <a:gdLst>
              <a:gd name="connsiteX0" fmla="*/ 288137 w 8496375"/>
              <a:gd name="connsiteY0" fmla="*/ 0 h 1728788"/>
              <a:gd name="connsiteX1" fmla="*/ 7560238 w 8496375"/>
              <a:gd name="connsiteY1" fmla="*/ 0 h 1728788"/>
              <a:gd name="connsiteX2" fmla="*/ 7848375 w 8496375"/>
              <a:gd name="connsiteY2" fmla="*/ 288137 h 1728788"/>
              <a:gd name="connsiteX3" fmla="*/ 7848375 w 8496375"/>
              <a:gd name="connsiteY3" fmla="*/ 648394 h 1728788"/>
              <a:gd name="connsiteX4" fmla="*/ 8496375 w 8496375"/>
              <a:gd name="connsiteY4" fmla="*/ 864394 h 1728788"/>
              <a:gd name="connsiteX5" fmla="*/ 7848375 w 8496375"/>
              <a:gd name="connsiteY5" fmla="*/ 1080394 h 1728788"/>
              <a:gd name="connsiteX6" fmla="*/ 7848375 w 8496375"/>
              <a:gd name="connsiteY6" fmla="*/ 1440651 h 1728788"/>
              <a:gd name="connsiteX7" fmla="*/ 7560238 w 8496375"/>
              <a:gd name="connsiteY7" fmla="*/ 1728788 h 1728788"/>
              <a:gd name="connsiteX8" fmla="*/ 288137 w 8496375"/>
              <a:gd name="connsiteY8" fmla="*/ 1728788 h 1728788"/>
              <a:gd name="connsiteX9" fmla="*/ 0 w 8496375"/>
              <a:gd name="connsiteY9" fmla="*/ 1440651 h 1728788"/>
              <a:gd name="connsiteX10" fmla="*/ 0 w 8496375"/>
              <a:gd name="connsiteY10" fmla="*/ 288137 h 1728788"/>
              <a:gd name="connsiteX11" fmla="*/ 288137 w 8496375"/>
              <a:gd name="connsiteY11" fmla="*/ 0 h 1728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496375" h="1728788">
                <a:moveTo>
                  <a:pt x="288137" y="0"/>
                </a:moveTo>
                <a:lnTo>
                  <a:pt x="7560238" y="0"/>
                </a:lnTo>
                <a:cubicBezTo>
                  <a:pt x="7719372" y="0"/>
                  <a:pt x="7848375" y="129003"/>
                  <a:pt x="7848375" y="288137"/>
                </a:cubicBezTo>
                <a:lnTo>
                  <a:pt x="7848375" y="648394"/>
                </a:lnTo>
                <a:lnTo>
                  <a:pt x="8496375" y="864394"/>
                </a:lnTo>
                <a:lnTo>
                  <a:pt x="7848375" y="1080394"/>
                </a:lnTo>
                <a:lnTo>
                  <a:pt x="7848375" y="1440651"/>
                </a:lnTo>
                <a:cubicBezTo>
                  <a:pt x="7848375" y="1599785"/>
                  <a:pt x="7719372" y="1728788"/>
                  <a:pt x="7560238" y="1728788"/>
                </a:cubicBezTo>
                <a:lnTo>
                  <a:pt x="288137" y="1728788"/>
                </a:lnTo>
                <a:cubicBezTo>
                  <a:pt x="129003" y="1728788"/>
                  <a:pt x="0" y="1599785"/>
                  <a:pt x="0" y="1440651"/>
                </a:cubicBezTo>
                <a:lnTo>
                  <a:pt x="0" y="288137"/>
                </a:lnTo>
                <a:cubicBezTo>
                  <a:pt x="0" y="129003"/>
                  <a:pt x="129003" y="0"/>
                  <a:pt x="288137" y="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100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C4CEDD8-ABEB-438D-B200-3B6D3B65AA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7" y="333378"/>
            <a:ext cx="11233151" cy="863599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4-4 </a:t>
            </a:r>
            <a:r>
              <a:rPr kumimoji="1" lang="ja-JP" altLang="en-US" dirty="0"/>
              <a:t>吹き出し（男性）＋吹き出し（女性）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B17B47E-2CAA-4D2F-84B0-C36B9B4A91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089852-B826-472F-AD6B-85E2F5D91A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A408F7-DBAE-40A2-9A9C-9E36E82842D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14" name="テキスト プレースホルダー 5">
            <a:extLst>
              <a:ext uri="{FF2B5EF4-FFF2-40B4-BE49-F238E27FC236}">
                <a16:creationId xmlns:a16="http://schemas.microsoft.com/office/drawing/2014/main" id="{BEA5F42A-265A-475E-8A4D-DF70479538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00200" y="1989183"/>
            <a:ext cx="7128000" cy="1008000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16" name="図プレースホルダー 15">
            <a:extLst>
              <a:ext uri="{FF2B5EF4-FFF2-40B4-BE49-F238E27FC236}">
                <a16:creationId xmlns:a16="http://schemas.microsoft.com/office/drawing/2014/main" id="{7E89C762-E2DB-4F9C-812D-969915F6A09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479987" y="1557371"/>
            <a:ext cx="1872000" cy="1871633"/>
          </a:xfr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31" name="テキスト プレースホルダー 5">
            <a:extLst>
              <a:ext uri="{FF2B5EF4-FFF2-40B4-BE49-F238E27FC236}">
                <a16:creationId xmlns:a16="http://schemas.microsoft.com/office/drawing/2014/main" id="{2530A8D5-AEE7-40B1-ACCA-0D604090B51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863800" y="4221208"/>
            <a:ext cx="7128000" cy="1008000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32" name="図プレースホルダー 15">
            <a:extLst>
              <a:ext uri="{FF2B5EF4-FFF2-40B4-BE49-F238E27FC236}">
                <a16:creationId xmlns:a16="http://schemas.microsoft.com/office/drawing/2014/main" id="{841650D5-80E7-4FA1-AA84-7F56F0E89BE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8888" y="3789397"/>
            <a:ext cx="1872000" cy="1871631"/>
          </a:xfrm>
        </p:spPr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799353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1708" userDrawn="1">
          <p15:clr>
            <a:srgbClr val="9FCC3B"/>
          </p15:clr>
        </p15:guide>
        <p15:guide id="6" pos="5972" userDrawn="1">
          <p15:clr>
            <a:srgbClr val="9FCC3B"/>
          </p15:clr>
        </p15:guide>
        <p15:guide id="11" orient="horz" pos="4320" userDrawn="1">
          <p15:clr>
            <a:srgbClr val="9FCC3B"/>
          </p15:clr>
        </p15:guide>
        <p15:guide id="12" orient="horz" pos="2387" userDrawn="1">
          <p15:clr>
            <a:srgbClr val="9FCC3B"/>
          </p15:clr>
        </p15:guide>
        <p15:guide id="13" orient="horz" pos="2160" userDrawn="1">
          <p15:clr>
            <a:srgbClr val="9FCC3B"/>
          </p15:clr>
        </p15:guide>
        <p15:guide id="14" orient="horz" pos="981" userDrawn="1">
          <p15:clr>
            <a:srgbClr val="9FCC3B"/>
          </p15:clr>
        </p15:guide>
        <p15:guide id="15" orient="horz" pos="3566" userDrawn="1">
          <p15:clr>
            <a:srgbClr val="9FCC3B"/>
          </p15:clr>
        </p15:guide>
        <p15:guide id="16" pos="529" userDrawn="1">
          <p15:clr>
            <a:srgbClr val="9FCC3B"/>
          </p15:clr>
        </p15:guide>
        <p15:guide id="17" pos="7151" userDrawn="1">
          <p15:clr>
            <a:srgbClr val="9FCC3B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5 吹き出し（3人）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C4CEDD8-ABEB-438D-B200-3B6D3B65AA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7" y="333378"/>
            <a:ext cx="11233151" cy="863599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4-5 </a:t>
            </a:r>
            <a:r>
              <a:rPr kumimoji="1" lang="ja-JP" altLang="en-US" dirty="0"/>
              <a:t>吹き出し（</a:t>
            </a:r>
            <a:r>
              <a:rPr kumimoji="1" lang="en-US" altLang="ja-JP" dirty="0"/>
              <a:t>3</a:t>
            </a:r>
            <a:r>
              <a:rPr kumimoji="1" lang="ja-JP" altLang="en-US" dirty="0"/>
              <a:t>人）</a:t>
            </a:r>
            <a:r>
              <a:rPr kumimoji="1" lang="en-US" altLang="ja-JP" dirty="0"/>
              <a:t>A</a:t>
            </a:r>
            <a:endParaRPr kumimoji="1" lang="ja-JP" altLang="en-US" dirty="0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B17B47E-2CAA-4D2F-84B0-C36B9B4A91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089852-B826-472F-AD6B-85E2F5D91A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A408F7-DBAE-40A2-9A9C-9E36E82842D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39" name="フリーフォーム: 図形 38">
            <a:extLst>
              <a:ext uri="{FF2B5EF4-FFF2-40B4-BE49-F238E27FC236}">
                <a16:creationId xmlns:a16="http://schemas.microsoft.com/office/drawing/2014/main" id="{72C736C2-79A4-4B7A-877C-5037A3ED25B9}"/>
              </a:ext>
            </a:extLst>
          </p:cNvPr>
          <p:cNvSpPr/>
          <p:nvPr userDrawn="1"/>
        </p:nvSpPr>
        <p:spPr>
          <a:xfrm>
            <a:off x="2207913" y="1484311"/>
            <a:ext cx="9144299" cy="1223962"/>
          </a:xfrm>
          <a:custGeom>
            <a:avLst/>
            <a:gdLst>
              <a:gd name="connsiteX0" fmla="*/ 851998 w 9144299"/>
              <a:gd name="connsiteY0" fmla="*/ 0 h 1223962"/>
              <a:gd name="connsiteX1" fmla="*/ 8940301 w 9144299"/>
              <a:gd name="connsiteY1" fmla="*/ 0 h 1223962"/>
              <a:gd name="connsiteX2" fmla="*/ 9144299 w 9144299"/>
              <a:gd name="connsiteY2" fmla="*/ 203998 h 1223962"/>
              <a:gd name="connsiteX3" fmla="*/ 9144299 w 9144299"/>
              <a:gd name="connsiteY3" fmla="*/ 1019964 h 1223962"/>
              <a:gd name="connsiteX4" fmla="*/ 8940301 w 9144299"/>
              <a:gd name="connsiteY4" fmla="*/ 1223962 h 1223962"/>
              <a:gd name="connsiteX5" fmla="*/ 851998 w 9144299"/>
              <a:gd name="connsiteY5" fmla="*/ 1223962 h 1223962"/>
              <a:gd name="connsiteX6" fmla="*/ 648000 w 9144299"/>
              <a:gd name="connsiteY6" fmla="*/ 1019964 h 1223962"/>
              <a:gd name="connsiteX7" fmla="*/ 648000 w 9144299"/>
              <a:gd name="connsiteY7" fmla="*/ 827982 h 1223962"/>
              <a:gd name="connsiteX8" fmla="*/ 0 w 9144299"/>
              <a:gd name="connsiteY8" fmla="*/ 611982 h 1223962"/>
              <a:gd name="connsiteX9" fmla="*/ 648000 w 9144299"/>
              <a:gd name="connsiteY9" fmla="*/ 395982 h 1223962"/>
              <a:gd name="connsiteX10" fmla="*/ 648000 w 9144299"/>
              <a:gd name="connsiteY10" fmla="*/ 203998 h 1223962"/>
              <a:gd name="connsiteX11" fmla="*/ 851998 w 9144299"/>
              <a:gd name="connsiteY11" fmla="*/ 0 h 1223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144299" h="1223962">
                <a:moveTo>
                  <a:pt x="851998" y="0"/>
                </a:moveTo>
                <a:lnTo>
                  <a:pt x="8940301" y="0"/>
                </a:lnTo>
                <a:cubicBezTo>
                  <a:pt x="9052966" y="0"/>
                  <a:pt x="9144299" y="91333"/>
                  <a:pt x="9144299" y="203998"/>
                </a:cubicBezTo>
                <a:lnTo>
                  <a:pt x="9144299" y="1019964"/>
                </a:lnTo>
                <a:cubicBezTo>
                  <a:pt x="9144299" y="1132629"/>
                  <a:pt x="9052966" y="1223962"/>
                  <a:pt x="8940301" y="1223962"/>
                </a:cubicBezTo>
                <a:lnTo>
                  <a:pt x="851998" y="1223962"/>
                </a:lnTo>
                <a:cubicBezTo>
                  <a:pt x="739333" y="1223962"/>
                  <a:pt x="648000" y="1132629"/>
                  <a:pt x="648000" y="1019964"/>
                </a:cubicBezTo>
                <a:lnTo>
                  <a:pt x="648000" y="827982"/>
                </a:lnTo>
                <a:lnTo>
                  <a:pt x="0" y="611982"/>
                </a:lnTo>
                <a:lnTo>
                  <a:pt x="648000" y="395982"/>
                </a:lnTo>
                <a:lnTo>
                  <a:pt x="648000" y="203998"/>
                </a:lnTo>
                <a:cubicBezTo>
                  <a:pt x="648000" y="91333"/>
                  <a:pt x="739333" y="0"/>
                  <a:pt x="851998" y="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100" dirty="0"/>
          </a:p>
        </p:txBody>
      </p:sp>
      <p:sp>
        <p:nvSpPr>
          <p:cNvPr id="40" name="テキスト プレースホルダー 5">
            <a:extLst>
              <a:ext uri="{FF2B5EF4-FFF2-40B4-BE49-F238E27FC236}">
                <a16:creationId xmlns:a16="http://schemas.microsoft.com/office/drawing/2014/main" id="{BCD92E7F-71ED-48E5-B42B-FFA0CCDE490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216063" y="1844292"/>
            <a:ext cx="7776000" cy="504000"/>
          </a:xfrm>
        </p:spPr>
        <p:txBody>
          <a:bodyPr tIns="72000" anchor="ctr"/>
          <a:lstStyle>
            <a:lvl1pPr algn="ctr">
              <a:lnSpc>
                <a:spcPct val="100000"/>
              </a:lnSpc>
              <a:defRPr/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41" name="図プレースホルダー 15">
            <a:extLst>
              <a:ext uri="{FF2B5EF4-FFF2-40B4-BE49-F238E27FC236}">
                <a16:creationId xmlns:a16="http://schemas.microsoft.com/office/drawing/2014/main" id="{195E4B3A-8742-432C-93F3-1B01D1503487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39790" y="1484315"/>
            <a:ext cx="1223961" cy="1223961"/>
          </a:xfr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42" name="フリーフォーム: 図形 41">
            <a:extLst>
              <a:ext uri="{FF2B5EF4-FFF2-40B4-BE49-F238E27FC236}">
                <a16:creationId xmlns:a16="http://schemas.microsoft.com/office/drawing/2014/main" id="{C2670CFE-135D-4C8C-A662-291195B38AB4}"/>
              </a:ext>
            </a:extLst>
          </p:cNvPr>
          <p:cNvSpPr/>
          <p:nvPr userDrawn="1"/>
        </p:nvSpPr>
        <p:spPr>
          <a:xfrm>
            <a:off x="839789" y="2993298"/>
            <a:ext cx="9144299" cy="1223962"/>
          </a:xfrm>
          <a:custGeom>
            <a:avLst/>
            <a:gdLst>
              <a:gd name="connsiteX0" fmla="*/ 203998 w 9144299"/>
              <a:gd name="connsiteY0" fmla="*/ 0 h 1223962"/>
              <a:gd name="connsiteX1" fmla="*/ 8292301 w 9144299"/>
              <a:gd name="connsiteY1" fmla="*/ 0 h 1223962"/>
              <a:gd name="connsiteX2" fmla="*/ 8496299 w 9144299"/>
              <a:gd name="connsiteY2" fmla="*/ 203998 h 1223962"/>
              <a:gd name="connsiteX3" fmla="*/ 8496299 w 9144299"/>
              <a:gd name="connsiteY3" fmla="*/ 395981 h 1223962"/>
              <a:gd name="connsiteX4" fmla="*/ 9144299 w 9144299"/>
              <a:gd name="connsiteY4" fmla="*/ 611981 h 1223962"/>
              <a:gd name="connsiteX5" fmla="*/ 8496299 w 9144299"/>
              <a:gd name="connsiteY5" fmla="*/ 827981 h 1223962"/>
              <a:gd name="connsiteX6" fmla="*/ 8496299 w 9144299"/>
              <a:gd name="connsiteY6" fmla="*/ 1019964 h 1223962"/>
              <a:gd name="connsiteX7" fmla="*/ 8292301 w 9144299"/>
              <a:gd name="connsiteY7" fmla="*/ 1223962 h 1223962"/>
              <a:gd name="connsiteX8" fmla="*/ 203998 w 9144299"/>
              <a:gd name="connsiteY8" fmla="*/ 1223962 h 1223962"/>
              <a:gd name="connsiteX9" fmla="*/ 0 w 9144299"/>
              <a:gd name="connsiteY9" fmla="*/ 1019964 h 1223962"/>
              <a:gd name="connsiteX10" fmla="*/ 0 w 9144299"/>
              <a:gd name="connsiteY10" fmla="*/ 203998 h 1223962"/>
              <a:gd name="connsiteX11" fmla="*/ 203998 w 9144299"/>
              <a:gd name="connsiteY11" fmla="*/ 0 h 1223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144299" h="1223962">
                <a:moveTo>
                  <a:pt x="203998" y="0"/>
                </a:moveTo>
                <a:lnTo>
                  <a:pt x="8292301" y="0"/>
                </a:lnTo>
                <a:cubicBezTo>
                  <a:pt x="8404966" y="0"/>
                  <a:pt x="8496299" y="91333"/>
                  <a:pt x="8496299" y="203998"/>
                </a:cubicBezTo>
                <a:lnTo>
                  <a:pt x="8496299" y="395981"/>
                </a:lnTo>
                <a:lnTo>
                  <a:pt x="9144299" y="611981"/>
                </a:lnTo>
                <a:lnTo>
                  <a:pt x="8496299" y="827981"/>
                </a:lnTo>
                <a:lnTo>
                  <a:pt x="8496299" y="1019964"/>
                </a:lnTo>
                <a:cubicBezTo>
                  <a:pt x="8496299" y="1132629"/>
                  <a:pt x="8404966" y="1223962"/>
                  <a:pt x="8292301" y="1223962"/>
                </a:cubicBezTo>
                <a:lnTo>
                  <a:pt x="203998" y="1223962"/>
                </a:lnTo>
                <a:cubicBezTo>
                  <a:pt x="91333" y="1223962"/>
                  <a:pt x="0" y="1132629"/>
                  <a:pt x="0" y="1019964"/>
                </a:cubicBezTo>
                <a:lnTo>
                  <a:pt x="0" y="203998"/>
                </a:lnTo>
                <a:cubicBezTo>
                  <a:pt x="0" y="91333"/>
                  <a:pt x="91333" y="0"/>
                  <a:pt x="203998" y="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100" dirty="0"/>
          </a:p>
        </p:txBody>
      </p:sp>
      <p:sp>
        <p:nvSpPr>
          <p:cNvPr id="43" name="テキスト プレースホルダー 5">
            <a:extLst>
              <a:ext uri="{FF2B5EF4-FFF2-40B4-BE49-F238E27FC236}">
                <a16:creationId xmlns:a16="http://schemas.microsoft.com/office/drawing/2014/main" id="{A865988D-2602-4786-BE7B-3C35C292F73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199936" y="3353279"/>
            <a:ext cx="7776000" cy="504000"/>
          </a:xfrm>
        </p:spPr>
        <p:txBody>
          <a:bodyPr tIns="72000" anchor="ctr"/>
          <a:lstStyle>
            <a:lvl1pPr algn="ctr">
              <a:lnSpc>
                <a:spcPct val="100000"/>
              </a:lnSpc>
              <a:defRPr/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44" name="図プレースホルダー 15">
            <a:extLst>
              <a:ext uri="{FF2B5EF4-FFF2-40B4-BE49-F238E27FC236}">
                <a16:creationId xmlns:a16="http://schemas.microsoft.com/office/drawing/2014/main" id="{1658F650-884C-487D-919D-CEA4CDF86770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0128254" y="2993303"/>
            <a:ext cx="1223961" cy="1223961"/>
          </a:xfr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50" name="フリーフォーム: 図形 49">
            <a:extLst>
              <a:ext uri="{FF2B5EF4-FFF2-40B4-BE49-F238E27FC236}">
                <a16:creationId xmlns:a16="http://schemas.microsoft.com/office/drawing/2014/main" id="{D9301186-AD56-41CF-BEEA-52D54B2021E2}"/>
              </a:ext>
            </a:extLst>
          </p:cNvPr>
          <p:cNvSpPr/>
          <p:nvPr userDrawn="1"/>
        </p:nvSpPr>
        <p:spPr>
          <a:xfrm>
            <a:off x="2207913" y="4506188"/>
            <a:ext cx="9144299" cy="1223962"/>
          </a:xfrm>
          <a:custGeom>
            <a:avLst/>
            <a:gdLst>
              <a:gd name="connsiteX0" fmla="*/ 851998 w 9144299"/>
              <a:gd name="connsiteY0" fmla="*/ 0 h 1223962"/>
              <a:gd name="connsiteX1" fmla="*/ 8940301 w 9144299"/>
              <a:gd name="connsiteY1" fmla="*/ 0 h 1223962"/>
              <a:gd name="connsiteX2" fmla="*/ 9144299 w 9144299"/>
              <a:gd name="connsiteY2" fmla="*/ 203998 h 1223962"/>
              <a:gd name="connsiteX3" fmla="*/ 9144299 w 9144299"/>
              <a:gd name="connsiteY3" fmla="*/ 1019964 h 1223962"/>
              <a:gd name="connsiteX4" fmla="*/ 8940301 w 9144299"/>
              <a:gd name="connsiteY4" fmla="*/ 1223962 h 1223962"/>
              <a:gd name="connsiteX5" fmla="*/ 851998 w 9144299"/>
              <a:gd name="connsiteY5" fmla="*/ 1223962 h 1223962"/>
              <a:gd name="connsiteX6" fmla="*/ 648000 w 9144299"/>
              <a:gd name="connsiteY6" fmla="*/ 1019964 h 1223962"/>
              <a:gd name="connsiteX7" fmla="*/ 648000 w 9144299"/>
              <a:gd name="connsiteY7" fmla="*/ 827982 h 1223962"/>
              <a:gd name="connsiteX8" fmla="*/ 0 w 9144299"/>
              <a:gd name="connsiteY8" fmla="*/ 611982 h 1223962"/>
              <a:gd name="connsiteX9" fmla="*/ 648000 w 9144299"/>
              <a:gd name="connsiteY9" fmla="*/ 395982 h 1223962"/>
              <a:gd name="connsiteX10" fmla="*/ 648000 w 9144299"/>
              <a:gd name="connsiteY10" fmla="*/ 203998 h 1223962"/>
              <a:gd name="connsiteX11" fmla="*/ 851998 w 9144299"/>
              <a:gd name="connsiteY11" fmla="*/ 0 h 1223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144299" h="1223962">
                <a:moveTo>
                  <a:pt x="851998" y="0"/>
                </a:moveTo>
                <a:lnTo>
                  <a:pt x="8940301" y="0"/>
                </a:lnTo>
                <a:cubicBezTo>
                  <a:pt x="9052966" y="0"/>
                  <a:pt x="9144299" y="91333"/>
                  <a:pt x="9144299" y="203998"/>
                </a:cubicBezTo>
                <a:lnTo>
                  <a:pt x="9144299" y="1019964"/>
                </a:lnTo>
                <a:cubicBezTo>
                  <a:pt x="9144299" y="1132629"/>
                  <a:pt x="9052966" y="1223962"/>
                  <a:pt x="8940301" y="1223962"/>
                </a:cubicBezTo>
                <a:lnTo>
                  <a:pt x="851998" y="1223962"/>
                </a:lnTo>
                <a:cubicBezTo>
                  <a:pt x="739333" y="1223962"/>
                  <a:pt x="648000" y="1132629"/>
                  <a:pt x="648000" y="1019964"/>
                </a:cubicBezTo>
                <a:lnTo>
                  <a:pt x="648000" y="827982"/>
                </a:lnTo>
                <a:lnTo>
                  <a:pt x="0" y="611982"/>
                </a:lnTo>
                <a:lnTo>
                  <a:pt x="648000" y="395982"/>
                </a:lnTo>
                <a:lnTo>
                  <a:pt x="648000" y="203998"/>
                </a:lnTo>
                <a:cubicBezTo>
                  <a:pt x="648000" y="91333"/>
                  <a:pt x="739333" y="0"/>
                  <a:pt x="851998" y="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100" dirty="0"/>
          </a:p>
        </p:txBody>
      </p:sp>
      <p:sp>
        <p:nvSpPr>
          <p:cNvPr id="51" name="テキスト プレースホルダー 5">
            <a:extLst>
              <a:ext uri="{FF2B5EF4-FFF2-40B4-BE49-F238E27FC236}">
                <a16:creationId xmlns:a16="http://schemas.microsoft.com/office/drawing/2014/main" id="{AB71E70D-2621-40BA-AE06-DCD960ED4905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216063" y="4866169"/>
            <a:ext cx="7776000" cy="504000"/>
          </a:xfrm>
        </p:spPr>
        <p:txBody>
          <a:bodyPr tIns="72000" anchor="ctr"/>
          <a:lstStyle>
            <a:lvl1pPr algn="ctr">
              <a:lnSpc>
                <a:spcPct val="100000"/>
              </a:lnSpc>
              <a:defRPr/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52" name="図プレースホルダー 15">
            <a:extLst>
              <a:ext uri="{FF2B5EF4-FFF2-40B4-BE49-F238E27FC236}">
                <a16:creationId xmlns:a16="http://schemas.microsoft.com/office/drawing/2014/main" id="{C9682F93-21F1-4F0E-A031-5D8561A7574C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839790" y="4506193"/>
            <a:ext cx="1223961" cy="1223961"/>
          </a:xfrm>
        </p:spPr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48186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1300" userDrawn="1">
          <p15:clr>
            <a:srgbClr val="9FCC3B"/>
          </p15:clr>
        </p15:guide>
        <p15:guide id="11" orient="horz" pos="4320" userDrawn="1">
          <p15:clr>
            <a:srgbClr val="9FCC3B"/>
          </p15:clr>
        </p15:guide>
        <p15:guide id="14" orient="horz" pos="3612" userDrawn="1">
          <p15:clr>
            <a:srgbClr val="9FCC3B"/>
          </p15:clr>
        </p15:guide>
        <p15:guide id="15" orient="horz" pos="935" userDrawn="1">
          <p15:clr>
            <a:srgbClr val="9FCC3B"/>
          </p15:clr>
        </p15:guide>
        <p15:guide id="16" pos="529" userDrawn="1">
          <p15:clr>
            <a:srgbClr val="9FCC3B"/>
          </p15:clr>
        </p15:guide>
        <p15:guide id="17" pos="7151" userDrawn="1">
          <p15:clr>
            <a:srgbClr val="9FCC3B"/>
          </p15:clr>
        </p15:guide>
        <p15:guide id="18" orient="horz" pos="2840" userDrawn="1">
          <p15:clr>
            <a:srgbClr val="9FCC3B"/>
          </p15:clr>
        </p15:guide>
        <p15:guide id="19" orient="horz" pos="1706" userDrawn="1">
          <p15:clr>
            <a:srgbClr val="9FCC3B"/>
          </p15:clr>
        </p15:guide>
        <p15:guide id="20" orient="horz" pos="1888" userDrawn="1">
          <p15:clr>
            <a:srgbClr val="9FCC3B"/>
          </p15:clr>
        </p15:guide>
        <p15:guide id="21" orient="horz" pos="2659" userDrawn="1">
          <p15:clr>
            <a:srgbClr val="9FCC3B"/>
          </p15:clr>
        </p15:guide>
        <p15:guide id="23" pos="6380" userDrawn="1">
          <p15:clr>
            <a:srgbClr val="9FCC3B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6 吹き出し（3人）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C4CEDD8-ABEB-438D-B200-3B6D3B65AA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7" y="333378"/>
            <a:ext cx="11233151" cy="863599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4-6 </a:t>
            </a:r>
            <a:r>
              <a:rPr kumimoji="1" lang="ja-JP" altLang="en-US" dirty="0"/>
              <a:t>吹き出し（</a:t>
            </a:r>
            <a:r>
              <a:rPr kumimoji="1" lang="en-US" altLang="ja-JP" dirty="0"/>
              <a:t>3</a:t>
            </a:r>
            <a:r>
              <a:rPr kumimoji="1" lang="ja-JP" altLang="en-US" dirty="0"/>
              <a:t>人）</a:t>
            </a:r>
            <a:r>
              <a:rPr kumimoji="1" lang="en-US" altLang="ja-JP" dirty="0"/>
              <a:t>B</a:t>
            </a:r>
            <a:endParaRPr kumimoji="1" lang="ja-JP" altLang="en-US" dirty="0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B17B47E-2CAA-4D2F-84B0-C36B9B4A91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089852-B826-472F-AD6B-85E2F5D91A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A408F7-DBAE-40A2-9A9C-9E36E82842D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45" name="フリーフォーム: 図形 44">
            <a:extLst>
              <a:ext uri="{FF2B5EF4-FFF2-40B4-BE49-F238E27FC236}">
                <a16:creationId xmlns:a16="http://schemas.microsoft.com/office/drawing/2014/main" id="{643830D1-861C-4333-9C99-78060CBCEF81}"/>
              </a:ext>
            </a:extLst>
          </p:cNvPr>
          <p:cNvSpPr/>
          <p:nvPr userDrawn="1"/>
        </p:nvSpPr>
        <p:spPr>
          <a:xfrm>
            <a:off x="839789" y="1484311"/>
            <a:ext cx="9144299" cy="1223962"/>
          </a:xfrm>
          <a:custGeom>
            <a:avLst/>
            <a:gdLst>
              <a:gd name="connsiteX0" fmla="*/ 203998 w 9144298"/>
              <a:gd name="connsiteY0" fmla="*/ 0 h 1223962"/>
              <a:gd name="connsiteX1" fmla="*/ 8292302 w 9144298"/>
              <a:gd name="connsiteY1" fmla="*/ 0 h 1223962"/>
              <a:gd name="connsiteX2" fmla="*/ 8496300 w 9144298"/>
              <a:gd name="connsiteY2" fmla="*/ 203998 h 1223962"/>
              <a:gd name="connsiteX3" fmla="*/ 8496300 w 9144298"/>
              <a:gd name="connsiteY3" fmla="*/ 395982 h 1223962"/>
              <a:gd name="connsiteX4" fmla="*/ 9144298 w 9144298"/>
              <a:gd name="connsiteY4" fmla="*/ 611981 h 1223962"/>
              <a:gd name="connsiteX5" fmla="*/ 8496300 w 9144298"/>
              <a:gd name="connsiteY5" fmla="*/ 827980 h 1223962"/>
              <a:gd name="connsiteX6" fmla="*/ 8496300 w 9144298"/>
              <a:gd name="connsiteY6" fmla="*/ 1019964 h 1223962"/>
              <a:gd name="connsiteX7" fmla="*/ 8292302 w 9144298"/>
              <a:gd name="connsiteY7" fmla="*/ 1223962 h 1223962"/>
              <a:gd name="connsiteX8" fmla="*/ 203998 w 9144298"/>
              <a:gd name="connsiteY8" fmla="*/ 1223962 h 1223962"/>
              <a:gd name="connsiteX9" fmla="*/ 0 w 9144298"/>
              <a:gd name="connsiteY9" fmla="*/ 1019964 h 1223962"/>
              <a:gd name="connsiteX10" fmla="*/ 0 w 9144298"/>
              <a:gd name="connsiteY10" fmla="*/ 203998 h 1223962"/>
              <a:gd name="connsiteX11" fmla="*/ 203998 w 9144298"/>
              <a:gd name="connsiteY11" fmla="*/ 0 h 1223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144298" h="1223962">
                <a:moveTo>
                  <a:pt x="203998" y="0"/>
                </a:moveTo>
                <a:lnTo>
                  <a:pt x="8292302" y="0"/>
                </a:lnTo>
                <a:cubicBezTo>
                  <a:pt x="8404967" y="0"/>
                  <a:pt x="8496300" y="91333"/>
                  <a:pt x="8496300" y="203998"/>
                </a:cubicBezTo>
                <a:lnTo>
                  <a:pt x="8496300" y="395982"/>
                </a:lnTo>
                <a:lnTo>
                  <a:pt x="9144298" y="611981"/>
                </a:lnTo>
                <a:lnTo>
                  <a:pt x="8496300" y="827980"/>
                </a:lnTo>
                <a:lnTo>
                  <a:pt x="8496300" y="1019964"/>
                </a:lnTo>
                <a:cubicBezTo>
                  <a:pt x="8496300" y="1132629"/>
                  <a:pt x="8404967" y="1223962"/>
                  <a:pt x="8292302" y="1223962"/>
                </a:cubicBezTo>
                <a:lnTo>
                  <a:pt x="203998" y="1223962"/>
                </a:lnTo>
                <a:cubicBezTo>
                  <a:pt x="91333" y="1223962"/>
                  <a:pt x="0" y="1132629"/>
                  <a:pt x="0" y="1019964"/>
                </a:cubicBezTo>
                <a:lnTo>
                  <a:pt x="0" y="203998"/>
                </a:lnTo>
                <a:cubicBezTo>
                  <a:pt x="0" y="91333"/>
                  <a:pt x="91333" y="0"/>
                  <a:pt x="203998" y="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100" dirty="0"/>
          </a:p>
        </p:txBody>
      </p:sp>
      <p:sp>
        <p:nvSpPr>
          <p:cNvPr id="46" name="テキスト プレースホルダー 5">
            <a:extLst>
              <a:ext uri="{FF2B5EF4-FFF2-40B4-BE49-F238E27FC236}">
                <a16:creationId xmlns:a16="http://schemas.microsoft.com/office/drawing/2014/main" id="{F4C52556-9E1D-4211-8B27-4BC4054F8D3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199939" y="1844292"/>
            <a:ext cx="7776000" cy="504000"/>
          </a:xfrm>
        </p:spPr>
        <p:txBody>
          <a:bodyPr tIns="72000" anchor="ctr"/>
          <a:lstStyle>
            <a:lvl1pPr algn="ctr">
              <a:lnSpc>
                <a:spcPct val="100000"/>
              </a:lnSpc>
              <a:defRPr/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47" name="図プレースホルダー 15">
            <a:extLst>
              <a:ext uri="{FF2B5EF4-FFF2-40B4-BE49-F238E27FC236}">
                <a16:creationId xmlns:a16="http://schemas.microsoft.com/office/drawing/2014/main" id="{1EA5AE20-04AA-46AA-9FA0-76FBCE292AC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0128254" y="1484315"/>
            <a:ext cx="1223961" cy="1223961"/>
          </a:xfr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48" name="フリーフォーム: 図形 47">
            <a:extLst>
              <a:ext uri="{FF2B5EF4-FFF2-40B4-BE49-F238E27FC236}">
                <a16:creationId xmlns:a16="http://schemas.microsoft.com/office/drawing/2014/main" id="{6264AA24-8F26-4387-800E-564392DF6F62}"/>
              </a:ext>
            </a:extLst>
          </p:cNvPr>
          <p:cNvSpPr/>
          <p:nvPr userDrawn="1"/>
        </p:nvSpPr>
        <p:spPr>
          <a:xfrm>
            <a:off x="2207913" y="2993298"/>
            <a:ext cx="9144299" cy="1223962"/>
          </a:xfrm>
          <a:custGeom>
            <a:avLst/>
            <a:gdLst>
              <a:gd name="connsiteX0" fmla="*/ 851998 w 9144299"/>
              <a:gd name="connsiteY0" fmla="*/ 0 h 1223962"/>
              <a:gd name="connsiteX1" fmla="*/ 8940301 w 9144299"/>
              <a:gd name="connsiteY1" fmla="*/ 0 h 1223962"/>
              <a:gd name="connsiteX2" fmla="*/ 9144299 w 9144299"/>
              <a:gd name="connsiteY2" fmla="*/ 203998 h 1223962"/>
              <a:gd name="connsiteX3" fmla="*/ 9144299 w 9144299"/>
              <a:gd name="connsiteY3" fmla="*/ 1019964 h 1223962"/>
              <a:gd name="connsiteX4" fmla="*/ 8940301 w 9144299"/>
              <a:gd name="connsiteY4" fmla="*/ 1223962 h 1223962"/>
              <a:gd name="connsiteX5" fmla="*/ 851998 w 9144299"/>
              <a:gd name="connsiteY5" fmla="*/ 1223962 h 1223962"/>
              <a:gd name="connsiteX6" fmla="*/ 648000 w 9144299"/>
              <a:gd name="connsiteY6" fmla="*/ 1019964 h 1223962"/>
              <a:gd name="connsiteX7" fmla="*/ 648000 w 9144299"/>
              <a:gd name="connsiteY7" fmla="*/ 827982 h 1223962"/>
              <a:gd name="connsiteX8" fmla="*/ 0 w 9144299"/>
              <a:gd name="connsiteY8" fmla="*/ 611982 h 1223962"/>
              <a:gd name="connsiteX9" fmla="*/ 648000 w 9144299"/>
              <a:gd name="connsiteY9" fmla="*/ 395982 h 1223962"/>
              <a:gd name="connsiteX10" fmla="*/ 648000 w 9144299"/>
              <a:gd name="connsiteY10" fmla="*/ 203998 h 1223962"/>
              <a:gd name="connsiteX11" fmla="*/ 851998 w 9144299"/>
              <a:gd name="connsiteY11" fmla="*/ 0 h 1223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144299" h="1223962">
                <a:moveTo>
                  <a:pt x="851998" y="0"/>
                </a:moveTo>
                <a:lnTo>
                  <a:pt x="8940301" y="0"/>
                </a:lnTo>
                <a:cubicBezTo>
                  <a:pt x="9052966" y="0"/>
                  <a:pt x="9144299" y="91333"/>
                  <a:pt x="9144299" y="203998"/>
                </a:cubicBezTo>
                <a:lnTo>
                  <a:pt x="9144299" y="1019964"/>
                </a:lnTo>
                <a:cubicBezTo>
                  <a:pt x="9144299" y="1132629"/>
                  <a:pt x="9052966" y="1223962"/>
                  <a:pt x="8940301" y="1223962"/>
                </a:cubicBezTo>
                <a:lnTo>
                  <a:pt x="851998" y="1223962"/>
                </a:lnTo>
                <a:cubicBezTo>
                  <a:pt x="739333" y="1223962"/>
                  <a:pt x="648000" y="1132629"/>
                  <a:pt x="648000" y="1019964"/>
                </a:cubicBezTo>
                <a:lnTo>
                  <a:pt x="648000" y="827982"/>
                </a:lnTo>
                <a:lnTo>
                  <a:pt x="0" y="611982"/>
                </a:lnTo>
                <a:lnTo>
                  <a:pt x="648000" y="395982"/>
                </a:lnTo>
                <a:lnTo>
                  <a:pt x="648000" y="203998"/>
                </a:lnTo>
                <a:cubicBezTo>
                  <a:pt x="648000" y="91333"/>
                  <a:pt x="739333" y="0"/>
                  <a:pt x="851998" y="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100" dirty="0"/>
          </a:p>
        </p:txBody>
      </p:sp>
      <p:sp>
        <p:nvSpPr>
          <p:cNvPr id="49" name="テキスト プレースホルダー 5">
            <a:extLst>
              <a:ext uri="{FF2B5EF4-FFF2-40B4-BE49-F238E27FC236}">
                <a16:creationId xmlns:a16="http://schemas.microsoft.com/office/drawing/2014/main" id="{09C29BF7-8329-402C-B7CA-7BEC4EE3517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16063" y="3353279"/>
            <a:ext cx="7776000" cy="504000"/>
          </a:xfrm>
        </p:spPr>
        <p:txBody>
          <a:bodyPr tIns="72000" anchor="ctr"/>
          <a:lstStyle>
            <a:lvl1pPr algn="ctr">
              <a:lnSpc>
                <a:spcPct val="100000"/>
              </a:lnSpc>
              <a:defRPr/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54" name="図プレースホルダー 15">
            <a:extLst>
              <a:ext uri="{FF2B5EF4-FFF2-40B4-BE49-F238E27FC236}">
                <a16:creationId xmlns:a16="http://schemas.microsoft.com/office/drawing/2014/main" id="{7CD8DFA6-5129-48F2-9D90-91B80F843F9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39790" y="2993303"/>
            <a:ext cx="1223961" cy="1223961"/>
          </a:xfr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55" name="フリーフォーム: 図形 54">
            <a:extLst>
              <a:ext uri="{FF2B5EF4-FFF2-40B4-BE49-F238E27FC236}">
                <a16:creationId xmlns:a16="http://schemas.microsoft.com/office/drawing/2014/main" id="{E50E4A46-99BF-47B6-971B-2F9CB39547B6}"/>
              </a:ext>
            </a:extLst>
          </p:cNvPr>
          <p:cNvSpPr/>
          <p:nvPr userDrawn="1"/>
        </p:nvSpPr>
        <p:spPr>
          <a:xfrm>
            <a:off x="839789" y="4506188"/>
            <a:ext cx="9144299" cy="1223962"/>
          </a:xfrm>
          <a:custGeom>
            <a:avLst/>
            <a:gdLst>
              <a:gd name="connsiteX0" fmla="*/ 203998 w 9144299"/>
              <a:gd name="connsiteY0" fmla="*/ 0 h 1223962"/>
              <a:gd name="connsiteX1" fmla="*/ 8292301 w 9144299"/>
              <a:gd name="connsiteY1" fmla="*/ 0 h 1223962"/>
              <a:gd name="connsiteX2" fmla="*/ 8496299 w 9144299"/>
              <a:gd name="connsiteY2" fmla="*/ 203998 h 1223962"/>
              <a:gd name="connsiteX3" fmla="*/ 8496299 w 9144299"/>
              <a:gd name="connsiteY3" fmla="*/ 395981 h 1223962"/>
              <a:gd name="connsiteX4" fmla="*/ 9144299 w 9144299"/>
              <a:gd name="connsiteY4" fmla="*/ 611981 h 1223962"/>
              <a:gd name="connsiteX5" fmla="*/ 8496299 w 9144299"/>
              <a:gd name="connsiteY5" fmla="*/ 827981 h 1223962"/>
              <a:gd name="connsiteX6" fmla="*/ 8496299 w 9144299"/>
              <a:gd name="connsiteY6" fmla="*/ 1019964 h 1223962"/>
              <a:gd name="connsiteX7" fmla="*/ 8292301 w 9144299"/>
              <a:gd name="connsiteY7" fmla="*/ 1223962 h 1223962"/>
              <a:gd name="connsiteX8" fmla="*/ 203998 w 9144299"/>
              <a:gd name="connsiteY8" fmla="*/ 1223962 h 1223962"/>
              <a:gd name="connsiteX9" fmla="*/ 0 w 9144299"/>
              <a:gd name="connsiteY9" fmla="*/ 1019964 h 1223962"/>
              <a:gd name="connsiteX10" fmla="*/ 0 w 9144299"/>
              <a:gd name="connsiteY10" fmla="*/ 203998 h 1223962"/>
              <a:gd name="connsiteX11" fmla="*/ 203998 w 9144299"/>
              <a:gd name="connsiteY11" fmla="*/ 0 h 1223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144299" h="1223962">
                <a:moveTo>
                  <a:pt x="203998" y="0"/>
                </a:moveTo>
                <a:lnTo>
                  <a:pt x="8292301" y="0"/>
                </a:lnTo>
                <a:cubicBezTo>
                  <a:pt x="8404966" y="0"/>
                  <a:pt x="8496299" y="91333"/>
                  <a:pt x="8496299" y="203998"/>
                </a:cubicBezTo>
                <a:lnTo>
                  <a:pt x="8496299" y="395981"/>
                </a:lnTo>
                <a:lnTo>
                  <a:pt x="9144299" y="611981"/>
                </a:lnTo>
                <a:lnTo>
                  <a:pt x="8496299" y="827981"/>
                </a:lnTo>
                <a:lnTo>
                  <a:pt x="8496299" y="1019964"/>
                </a:lnTo>
                <a:cubicBezTo>
                  <a:pt x="8496299" y="1132629"/>
                  <a:pt x="8404966" y="1223962"/>
                  <a:pt x="8292301" y="1223962"/>
                </a:cubicBezTo>
                <a:lnTo>
                  <a:pt x="203998" y="1223962"/>
                </a:lnTo>
                <a:cubicBezTo>
                  <a:pt x="91333" y="1223962"/>
                  <a:pt x="0" y="1132629"/>
                  <a:pt x="0" y="1019964"/>
                </a:cubicBezTo>
                <a:lnTo>
                  <a:pt x="0" y="203998"/>
                </a:lnTo>
                <a:cubicBezTo>
                  <a:pt x="0" y="91333"/>
                  <a:pt x="91333" y="0"/>
                  <a:pt x="203998" y="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100" dirty="0"/>
          </a:p>
        </p:txBody>
      </p:sp>
      <p:sp>
        <p:nvSpPr>
          <p:cNvPr id="56" name="テキスト プレースホルダー 5">
            <a:extLst>
              <a:ext uri="{FF2B5EF4-FFF2-40B4-BE49-F238E27FC236}">
                <a16:creationId xmlns:a16="http://schemas.microsoft.com/office/drawing/2014/main" id="{00697A78-D0B8-416F-9805-C764448914C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199936" y="4866169"/>
            <a:ext cx="7776000" cy="504000"/>
          </a:xfrm>
        </p:spPr>
        <p:txBody>
          <a:bodyPr tIns="72000" anchor="ctr"/>
          <a:lstStyle>
            <a:lvl1pPr algn="ctr">
              <a:lnSpc>
                <a:spcPct val="100000"/>
              </a:lnSpc>
              <a:defRPr/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61" name="図プレースホルダー 15">
            <a:extLst>
              <a:ext uri="{FF2B5EF4-FFF2-40B4-BE49-F238E27FC236}">
                <a16:creationId xmlns:a16="http://schemas.microsoft.com/office/drawing/2014/main" id="{0D59C03E-0305-4272-958D-B00A5584BF4F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0128254" y="4506193"/>
            <a:ext cx="1223961" cy="1223961"/>
          </a:xfrm>
        </p:spPr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256347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1300" userDrawn="1">
          <p15:clr>
            <a:srgbClr val="9FCC3B"/>
          </p15:clr>
        </p15:guide>
        <p15:guide id="11" orient="horz" pos="4320" userDrawn="1">
          <p15:clr>
            <a:srgbClr val="9FCC3B"/>
          </p15:clr>
        </p15:guide>
        <p15:guide id="14" orient="horz" pos="3612" userDrawn="1">
          <p15:clr>
            <a:srgbClr val="9FCC3B"/>
          </p15:clr>
        </p15:guide>
        <p15:guide id="15" orient="horz" pos="935" userDrawn="1">
          <p15:clr>
            <a:srgbClr val="9FCC3B"/>
          </p15:clr>
        </p15:guide>
        <p15:guide id="16" pos="529" userDrawn="1">
          <p15:clr>
            <a:srgbClr val="9FCC3B"/>
          </p15:clr>
        </p15:guide>
        <p15:guide id="17" pos="7151" userDrawn="1">
          <p15:clr>
            <a:srgbClr val="9FCC3B"/>
          </p15:clr>
        </p15:guide>
        <p15:guide id="18" orient="horz" pos="2840" userDrawn="1">
          <p15:clr>
            <a:srgbClr val="9FCC3B"/>
          </p15:clr>
        </p15:guide>
        <p15:guide id="19" orient="horz" pos="1706" userDrawn="1">
          <p15:clr>
            <a:srgbClr val="9FCC3B"/>
          </p15:clr>
        </p15:guide>
        <p15:guide id="20" orient="horz" pos="1888" userDrawn="1">
          <p15:clr>
            <a:srgbClr val="9FCC3B"/>
          </p15:clr>
        </p15:guide>
        <p15:guide id="21" orient="horz" pos="2659" userDrawn="1">
          <p15:clr>
            <a:srgbClr val="9FCC3B"/>
          </p15:clr>
        </p15:guide>
        <p15:guide id="23" pos="6380" userDrawn="1">
          <p15:clr>
            <a:srgbClr val="9FCC3B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7 吹き出し（3人）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C4CEDD8-ABEB-438D-B200-3B6D3B65AA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7" y="333378"/>
            <a:ext cx="11233151" cy="863599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4-7 </a:t>
            </a:r>
            <a:r>
              <a:rPr kumimoji="1" lang="ja-JP" altLang="en-US" dirty="0"/>
              <a:t>吹き出し（</a:t>
            </a:r>
            <a:r>
              <a:rPr kumimoji="1" lang="en-US" altLang="ja-JP" dirty="0"/>
              <a:t>3</a:t>
            </a:r>
            <a:r>
              <a:rPr kumimoji="1" lang="ja-JP" altLang="en-US" dirty="0"/>
              <a:t>人）</a:t>
            </a:r>
            <a:r>
              <a:rPr kumimoji="1" lang="en-US" altLang="ja-JP" dirty="0"/>
              <a:t>C</a:t>
            </a:r>
            <a:endParaRPr kumimoji="1" lang="ja-JP" altLang="en-US" dirty="0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B17B47E-2CAA-4D2F-84B0-C36B9B4A91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089852-B826-472F-AD6B-85E2F5D91A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A408F7-DBAE-40A2-9A9C-9E36E82842D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32" name="フリーフォーム: 図形 31">
            <a:extLst>
              <a:ext uri="{FF2B5EF4-FFF2-40B4-BE49-F238E27FC236}">
                <a16:creationId xmlns:a16="http://schemas.microsoft.com/office/drawing/2014/main" id="{EEF6D25C-4858-420A-A409-6D00A95165C5}"/>
              </a:ext>
            </a:extLst>
          </p:cNvPr>
          <p:cNvSpPr/>
          <p:nvPr userDrawn="1"/>
        </p:nvSpPr>
        <p:spPr>
          <a:xfrm>
            <a:off x="2207911" y="1484313"/>
            <a:ext cx="7128176" cy="2232000"/>
          </a:xfrm>
          <a:custGeom>
            <a:avLst/>
            <a:gdLst>
              <a:gd name="connsiteX0" fmla="*/ 1020006 w 7128176"/>
              <a:gd name="connsiteY0" fmla="*/ 0 h 2232000"/>
              <a:gd name="connsiteX1" fmla="*/ 6756169 w 7128176"/>
              <a:gd name="connsiteY1" fmla="*/ 0 h 2232000"/>
              <a:gd name="connsiteX2" fmla="*/ 7128176 w 7128176"/>
              <a:gd name="connsiteY2" fmla="*/ 372007 h 2232000"/>
              <a:gd name="connsiteX3" fmla="*/ 7128176 w 7128176"/>
              <a:gd name="connsiteY3" fmla="*/ 1859993 h 2232000"/>
              <a:gd name="connsiteX4" fmla="*/ 6756169 w 7128176"/>
              <a:gd name="connsiteY4" fmla="*/ 2232000 h 2232000"/>
              <a:gd name="connsiteX5" fmla="*/ 1020006 w 7128176"/>
              <a:gd name="connsiteY5" fmla="*/ 2232000 h 2232000"/>
              <a:gd name="connsiteX6" fmla="*/ 647999 w 7128176"/>
              <a:gd name="connsiteY6" fmla="*/ 1859993 h 2232000"/>
              <a:gd name="connsiteX7" fmla="*/ 647999 w 7128176"/>
              <a:gd name="connsiteY7" fmla="*/ 1584526 h 2232000"/>
              <a:gd name="connsiteX8" fmla="*/ 0 w 7128176"/>
              <a:gd name="connsiteY8" fmla="*/ 1368526 h 2232000"/>
              <a:gd name="connsiteX9" fmla="*/ 647999 w 7128176"/>
              <a:gd name="connsiteY9" fmla="*/ 1152526 h 2232000"/>
              <a:gd name="connsiteX10" fmla="*/ 647999 w 7128176"/>
              <a:gd name="connsiteY10" fmla="*/ 372007 h 2232000"/>
              <a:gd name="connsiteX11" fmla="*/ 1020006 w 7128176"/>
              <a:gd name="connsiteY11" fmla="*/ 0 h 22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128176" h="2232000">
                <a:moveTo>
                  <a:pt x="1020006" y="0"/>
                </a:moveTo>
                <a:lnTo>
                  <a:pt x="6756169" y="0"/>
                </a:lnTo>
                <a:cubicBezTo>
                  <a:pt x="6961623" y="0"/>
                  <a:pt x="7128176" y="166553"/>
                  <a:pt x="7128176" y="372007"/>
                </a:cubicBezTo>
                <a:lnTo>
                  <a:pt x="7128176" y="1859993"/>
                </a:lnTo>
                <a:cubicBezTo>
                  <a:pt x="7128176" y="2065447"/>
                  <a:pt x="6961623" y="2232000"/>
                  <a:pt x="6756169" y="2232000"/>
                </a:cubicBezTo>
                <a:lnTo>
                  <a:pt x="1020006" y="2232000"/>
                </a:lnTo>
                <a:cubicBezTo>
                  <a:pt x="814552" y="2232000"/>
                  <a:pt x="647999" y="2065447"/>
                  <a:pt x="647999" y="1859993"/>
                </a:cubicBezTo>
                <a:lnTo>
                  <a:pt x="647999" y="1584526"/>
                </a:lnTo>
                <a:lnTo>
                  <a:pt x="0" y="1368526"/>
                </a:lnTo>
                <a:lnTo>
                  <a:pt x="647999" y="1152526"/>
                </a:lnTo>
                <a:lnTo>
                  <a:pt x="647999" y="372007"/>
                </a:lnTo>
                <a:cubicBezTo>
                  <a:pt x="647999" y="166553"/>
                  <a:pt x="814552" y="0"/>
                  <a:pt x="1020006" y="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 sz="1100" dirty="0"/>
          </a:p>
        </p:txBody>
      </p:sp>
      <p:sp>
        <p:nvSpPr>
          <p:cNvPr id="33" name="テキスト プレースホルダー 5">
            <a:extLst>
              <a:ext uri="{FF2B5EF4-FFF2-40B4-BE49-F238E27FC236}">
                <a16:creationId xmlns:a16="http://schemas.microsoft.com/office/drawing/2014/main" id="{3E4F6833-C816-4000-B63B-673EC4411B8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15999" y="1844313"/>
            <a:ext cx="5760000" cy="1512000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35" name="図プレースホルダー 15">
            <a:extLst>
              <a:ext uri="{FF2B5EF4-FFF2-40B4-BE49-F238E27FC236}">
                <a16:creationId xmlns:a16="http://schemas.microsoft.com/office/drawing/2014/main" id="{68C9A27E-8D91-4596-93E4-C4878FB41F2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39789" y="2492353"/>
            <a:ext cx="1223963" cy="1223960"/>
          </a:xfr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36" name="フリーフォーム: 図形 35">
            <a:extLst>
              <a:ext uri="{FF2B5EF4-FFF2-40B4-BE49-F238E27FC236}">
                <a16:creationId xmlns:a16="http://schemas.microsoft.com/office/drawing/2014/main" id="{B87CC77B-C096-4D3C-9A9B-F28124E1E84C}"/>
              </a:ext>
            </a:extLst>
          </p:cNvPr>
          <p:cNvSpPr/>
          <p:nvPr userDrawn="1"/>
        </p:nvSpPr>
        <p:spPr>
          <a:xfrm rot="5400000">
            <a:off x="1667052" y="2818426"/>
            <a:ext cx="1728000" cy="4103255"/>
          </a:xfrm>
          <a:custGeom>
            <a:avLst/>
            <a:gdLst>
              <a:gd name="connsiteX0" fmla="*/ 0 w 1728000"/>
              <a:gd name="connsiteY0" fmla="*/ 3815248 h 4103254"/>
              <a:gd name="connsiteX1" fmla="*/ 0 w 1728000"/>
              <a:gd name="connsiteY1" fmla="*/ 936005 h 4103254"/>
              <a:gd name="connsiteX2" fmla="*/ 288006 w 1728000"/>
              <a:gd name="connsiteY2" fmla="*/ 647999 h 4103254"/>
              <a:gd name="connsiteX3" fmla="*/ 648001 w 1728000"/>
              <a:gd name="connsiteY3" fmla="*/ 647999 h 4103254"/>
              <a:gd name="connsiteX4" fmla="*/ 864000 w 1728000"/>
              <a:gd name="connsiteY4" fmla="*/ 0 h 4103254"/>
              <a:gd name="connsiteX5" fmla="*/ 1080000 w 1728000"/>
              <a:gd name="connsiteY5" fmla="*/ 647999 h 4103254"/>
              <a:gd name="connsiteX6" fmla="*/ 1439994 w 1728000"/>
              <a:gd name="connsiteY6" fmla="*/ 647999 h 4103254"/>
              <a:gd name="connsiteX7" fmla="*/ 1728000 w 1728000"/>
              <a:gd name="connsiteY7" fmla="*/ 936005 h 4103254"/>
              <a:gd name="connsiteX8" fmla="*/ 1728000 w 1728000"/>
              <a:gd name="connsiteY8" fmla="*/ 3815248 h 4103254"/>
              <a:gd name="connsiteX9" fmla="*/ 1439994 w 1728000"/>
              <a:gd name="connsiteY9" fmla="*/ 4103254 h 4103254"/>
              <a:gd name="connsiteX10" fmla="*/ 288006 w 1728000"/>
              <a:gd name="connsiteY10" fmla="*/ 4103254 h 4103254"/>
              <a:gd name="connsiteX11" fmla="*/ 0 w 1728000"/>
              <a:gd name="connsiteY11" fmla="*/ 3815248 h 4103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28000" h="4103254">
                <a:moveTo>
                  <a:pt x="0" y="3815248"/>
                </a:moveTo>
                <a:lnTo>
                  <a:pt x="0" y="936005"/>
                </a:lnTo>
                <a:cubicBezTo>
                  <a:pt x="0" y="776944"/>
                  <a:pt x="128945" y="647999"/>
                  <a:pt x="288006" y="647999"/>
                </a:cubicBezTo>
                <a:lnTo>
                  <a:pt x="648001" y="647999"/>
                </a:lnTo>
                <a:lnTo>
                  <a:pt x="864000" y="0"/>
                </a:lnTo>
                <a:lnTo>
                  <a:pt x="1080000" y="647999"/>
                </a:lnTo>
                <a:lnTo>
                  <a:pt x="1439994" y="647999"/>
                </a:lnTo>
                <a:cubicBezTo>
                  <a:pt x="1599055" y="647999"/>
                  <a:pt x="1728000" y="776944"/>
                  <a:pt x="1728000" y="936005"/>
                </a:cubicBezTo>
                <a:lnTo>
                  <a:pt x="1728000" y="3815248"/>
                </a:lnTo>
                <a:cubicBezTo>
                  <a:pt x="1728000" y="3974309"/>
                  <a:pt x="1599055" y="4103254"/>
                  <a:pt x="1439994" y="4103254"/>
                </a:cubicBezTo>
                <a:lnTo>
                  <a:pt x="288006" y="4103254"/>
                </a:lnTo>
                <a:cubicBezTo>
                  <a:pt x="128945" y="4103254"/>
                  <a:pt x="0" y="3974309"/>
                  <a:pt x="0" y="3815248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 sz="1100" dirty="0"/>
          </a:p>
        </p:txBody>
      </p:sp>
      <p:sp>
        <p:nvSpPr>
          <p:cNvPr id="37" name="テキスト プレースホルダー 5">
            <a:extLst>
              <a:ext uri="{FF2B5EF4-FFF2-40B4-BE49-F238E27FC236}">
                <a16:creationId xmlns:a16="http://schemas.microsoft.com/office/drawing/2014/main" id="{BA4E4D64-A056-4D69-A981-25BE455FED1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39052" y="4366050"/>
            <a:ext cx="2736000" cy="1008000"/>
          </a:xfrm>
        </p:spPr>
        <p:txBody>
          <a:bodyPr tIns="72000" anchor="ctr"/>
          <a:lstStyle>
            <a:lvl1pPr algn="ctr">
              <a:lnSpc>
                <a:spcPct val="100000"/>
              </a:lnSpc>
              <a:defRPr/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39" name="図プレースホルダー 15">
            <a:extLst>
              <a:ext uri="{FF2B5EF4-FFF2-40B4-BE49-F238E27FC236}">
                <a16:creationId xmlns:a16="http://schemas.microsoft.com/office/drawing/2014/main" id="{35F140B5-8BA5-4B54-BCB7-39F111FFD5EF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727577" y="4506190"/>
            <a:ext cx="1223963" cy="1223961"/>
          </a:xfr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40" name="フリーフォーム: 図形 39">
            <a:extLst>
              <a:ext uri="{FF2B5EF4-FFF2-40B4-BE49-F238E27FC236}">
                <a16:creationId xmlns:a16="http://schemas.microsoft.com/office/drawing/2014/main" id="{519CBA30-0213-409C-9AC2-0737421BF3BE}"/>
              </a:ext>
            </a:extLst>
          </p:cNvPr>
          <p:cNvSpPr/>
          <p:nvPr userDrawn="1"/>
        </p:nvSpPr>
        <p:spPr>
          <a:xfrm>
            <a:off x="7609324" y="4006050"/>
            <a:ext cx="4103253" cy="1728000"/>
          </a:xfrm>
          <a:custGeom>
            <a:avLst/>
            <a:gdLst>
              <a:gd name="connsiteX0" fmla="*/ 936006 w 4103253"/>
              <a:gd name="connsiteY0" fmla="*/ 0 h 1728000"/>
              <a:gd name="connsiteX1" fmla="*/ 3815247 w 4103253"/>
              <a:gd name="connsiteY1" fmla="*/ 0 h 1728000"/>
              <a:gd name="connsiteX2" fmla="*/ 4103253 w 4103253"/>
              <a:gd name="connsiteY2" fmla="*/ 288006 h 1728000"/>
              <a:gd name="connsiteX3" fmla="*/ 4103253 w 4103253"/>
              <a:gd name="connsiteY3" fmla="*/ 1439994 h 1728000"/>
              <a:gd name="connsiteX4" fmla="*/ 3815247 w 4103253"/>
              <a:gd name="connsiteY4" fmla="*/ 1728000 h 1728000"/>
              <a:gd name="connsiteX5" fmla="*/ 936006 w 4103253"/>
              <a:gd name="connsiteY5" fmla="*/ 1728000 h 1728000"/>
              <a:gd name="connsiteX6" fmla="*/ 648000 w 4103253"/>
              <a:gd name="connsiteY6" fmla="*/ 1439994 h 1728000"/>
              <a:gd name="connsiteX7" fmla="*/ 648000 w 4103253"/>
              <a:gd name="connsiteY7" fmla="*/ 1080001 h 1728000"/>
              <a:gd name="connsiteX8" fmla="*/ 0 w 4103253"/>
              <a:gd name="connsiteY8" fmla="*/ 864001 h 1728000"/>
              <a:gd name="connsiteX9" fmla="*/ 648000 w 4103253"/>
              <a:gd name="connsiteY9" fmla="*/ 648001 h 1728000"/>
              <a:gd name="connsiteX10" fmla="*/ 648000 w 4103253"/>
              <a:gd name="connsiteY10" fmla="*/ 288006 h 1728000"/>
              <a:gd name="connsiteX11" fmla="*/ 936006 w 4103253"/>
              <a:gd name="connsiteY11" fmla="*/ 0 h 172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103253" h="1728000">
                <a:moveTo>
                  <a:pt x="936006" y="0"/>
                </a:moveTo>
                <a:lnTo>
                  <a:pt x="3815247" y="0"/>
                </a:lnTo>
                <a:cubicBezTo>
                  <a:pt x="3974308" y="0"/>
                  <a:pt x="4103253" y="128945"/>
                  <a:pt x="4103253" y="288006"/>
                </a:cubicBezTo>
                <a:lnTo>
                  <a:pt x="4103253" y="1439994"/>
                </a:lnTo>
                <a:cubicBezTo>
                  <a:pt x="4103253" y="1599055"/>
                  <a:pt x="3974308" y="1728000"/>
                  <a:pt x="3815247" y="1728000"/>
                </a:cubicBezTo>
                <a:lnTo>
                  <a:pt x="936006" y="1728000"/>
                </a:lnTo>
                <a:cubicBezTo>
                  <a:pt x="776945" y="1728000"/>
                  <a:pt x="648000" y="1599055"/>
                  <a:pt x="648000" y="1439994"/>
                </a:cubicBezTo>
                <a:lnTo>
                  <a:pt x="648000" y="1080001"/>
                </a:lnTo>
                <a:lnTo>
                  <a:pt x="0" y="864001"/>
                </a:lnTo>
                <a:lnTo>
                  <a:pt x="648000" y="648001"/>
                </a:lnTo>
                <a:lnTo>
                  <a:pt x="648000" y="288006"/>
                </a:lnTo>
                <a:cubicBezTo>
                  <a:pt x="648000" y="128945"/>
                  <a:pt x="776945" y="0"/>
                  <a:pt x="936006" y="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 sz="1100" dirty="0"/>
          </a:p>
        </p:txBody>
      </p:sp>
      <p:sp>
        <p:nvSpPr>
          <p:cNvPr id="41" name="テキスト プレースホルダー 5">
            <a:extLst>
              <a:ext uri="{FF2B5EF4-FFF2-40B4-BE49-F238E27FC236}">
                <a16:creationId xmlns:a16="http://schemas.microsoft.com/office/drawing/2014/main" id="{979535F6-3AA0-4AE3-BB39-9708C04813C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616948" y="4366050"/>
            <a:ext cx="2736000" cy="1008000"/>
          </a:xfrm>
        </p:spPr>
        <p:txBody>
          <a:bodyPr tIns="72000" anchor="ctr"/>
          <a:lstStyle>
            <a:lvl1pPr algn="ctr">
              <a:lnSpc>
                <a:spcPct val="100000"/>
              </a:lnSpc>
              <a:defRPr/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43" name="図プレースホルダー 15">
            <a:extLst>
              <a:ext uri="{FF2B5EF4-FFF2-40B4-BE49-F238E27FC236}">
                <a16:creationId xmlns:a16="http://schemas.microsoft.com/office/drawing/2014/main" id="{BF32D64B-4433-45A2-BD7E-4C9104A6B94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240465" y="4508500"/>
            <a:ext cx="1223963" cy="1225550"/>
          </a:xfrm>
        </p:spPr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583995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3749" userDrawn="1">
          <p15:clr>
            <a:srgbClr val="9FCC3B"/>
          </p15:clr>
        </p15:guide>
        <p15:guide id="11" orient="horz" pos="4320" userDrawn="1">
          <p15:clr>
            <a:srgbClr val="9FCC3B"/>
          </p15:clr>
        </p15:guide>
        <p15:guide id="14" orient="horz" pos="3612" userDrawn="1">
          <p15:clr>
            <a:srgbClr val="9FCC3B"/>
          </p15:clr>
        </p15:guide>
        <p15:guide id="16" pos="2979" userDrawn="1">
          <p15:clr>
            <a:srgbClr val="9FCC3B"/>
          </p15:clr>
        </p15:guide>
        <p15:guide id="18" orient="horz" pos="2840" userDrawn="1">
          <p15:clr>
            <a:srgbClr val="9FCC3B"/>
          </p15:clr>
        </p15:guide>
        <p15:guide id="22" pos="3931" userDrawn="1">
          <p15:clr>
            <a:srgbClr val="9FCC3B"/>
          </p15:clr>
        </p15:guide>
        <p15:guide id="24" pos="4703" userDrawn="1">
          <p15:clr>
            <a:srgbClr val="9FCC3B"/>
          </p15:clr>
        </p15:guide>
        <p15:guide id="25" pos="529" userDrawn="1">
          <p15:clr>
            <a:srgbClr val="9FCC3B"/>
          </p15:clr>
        </p15:guide>
        <p15:guide id="28" pos="1300" userDrawn="1">
          <p15:clr>
            <a:srgbClr val="9FCC3B"/>
          </p15:clr>
        </p15:guide>
        <p15:guide id="29" orient="horz" pos="2341" userDrawn="1">
          <p15:clr>
            <a:srgbClr val="9FCC3B"/>
          </p15:clr>
        </p15:guide>
        <p15:guide id="30" orient="horz" pos="1570" userDrawn="1">
          <p15:clr>
            <a:srgbClr val="9FCC3B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8 吹き出し（3人）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C4CEDD8-ABEB-438D-B200-3B6D3B65AA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7" y="333378"/>
            <a:ext cx="11233151" cy="863599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4-8 </a:t>
            </a:r>
            <a:r>
              <a:rPr kumimoji="1" lang="ja-JP" altLang="en-US" dirty="0"/>
              <a:t>吹き出し（</a:t>
            </a:r>
            <a:r>
              <a:rPr kumimoji="1" lang="en-US" altLang="ja-JP" dirty="0"/>
              <a:t>3</a:t>
            </a:r>
            <a:r>
              <a:rPr kumimoji="1" lang="ja-JP" altLang="en-US" dirty="0"/>
              <a:t>人）</a:t>
            </a:r>
            <a:r>
              <a:rPr kumimoji="1" lang="en-US" altLang="ja-JP" dirty="0"/>
              <a:t>D</a:t>
            </a:r>
            <a:endParaRPr kumimoji="1" lang="ja-JP" altLang="en-US" dirty="0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B17B47E-2CAA-4D2F-84B0-C36B9B4A91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089852-B826-472F-AD6B-85E2F5D91A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A408F7-DBAE-40A2-9A9C-9E36E82842D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17" name="フリーフォーム: 図形 16">
            <a:extLst>
              <a:ext uri="{FF2B5EF4-FFF2-40B4-BE49-F238E27FC236}">
                <a16:creationId xmlns:a16="http://schemas.microsoft.com/office/drawing/2014/main" id="{568C1A15-DD6D-4D81-9E13-5651D31F36CB}"/>
              </a:ext>
            </a:extLst>
          </p:cNvPr>
          <p:cNvSpPr/>
          <p:nvPr userDrawn="1"/>
        </p:nvSpPr>
        <p:spPr>
          <a:xfrm>
            <a:off x="2855911" y="1484313"/>
            <a:ext cx="7128176" cy="2232000"/>
          </a:xfrm>
          <a:custGeom>
            <a:avLst/>
            <a:gdLst>
              <a:gd name="connsiteX0" fmla="*/ 372007 w 7128176"/>
              <a:gd name="connsiteY0" fmla="*/ 0 h 2232000"/>
              <a:gd name="connsiteX1" fmla="*/ 6108170 w 7128176"/>
              <a:gd name="connsiteY1" fmla="*/ 0 h 2232000"/>
              <a:gd name="connsiteX2" fmla="*/ 6480177 w 7128176"/>
              <a:gd name="connsiteY2" fmla="*/ 372007 h 2232000"/>
              <a:gd name="connsiteX3" fmla="*/ 6480177 w 7128176"/>
              <a:gd name="connsiteY3" fmla="*/ 1152526 h 2232000"/>
              <a:gd name="connsiteX4" fmla="*/ 7128176 w 7128176"/>
              <a:gd name="connsiteY4" fmla="*/ 1368526 h 2232000"/>
              <a:gd name="connsiteX5" fmla="*/ 6480177 w 7128176"/>
              <a:gd name="connsiteY5" fmla="*/ 1584526 h 2232000"/>
              <a:gd name="connsiteX6" fmla="*/ 6480177 w 7128176"/>
              <a:gd name="connsiteY6" fmla="*/ 1859993 h 2232000"/>
              <a:gd name="connsiteX7" fmla="*/ 6108170 w 7128176"/>
              <a:gd name="connsiteY7" fmla="*/ 2232000 h 2232000"/>
              <a:gd name="connsiteX8" fmla="*/ 372007 w 7128176"/>
              <a:gd name="connsiteY8" fmla="*/ 2232000 h 2232000"/>
              <a:gd name="connsiteX9" fmla="*/ 0 w 7128176"/>
              <a:gd name="connsiteY9" fmla="*/ 1859993 h 2232000"/>
              <a:gd name="connsiteX10" fmla="*/ 0 w 7128176"/>
              <a:gd name="connsiteY10" fmla="*/ 372007 h 2232000"/>
              <a:gd name="connsiteX11" fmla="*/ 372007 w 7128176"/>
              <a:gd name="connsiteY11" fmla="*/ 0 h 22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128176" h="2232000">
                <a:moveTo>
                  <a:pt x="372007" y="0"/>
                </a:moveTo>
                <a:lnTo>
                  <a:pt x="6108170" y="0"/>
                </a:lnTo>
                <a:cubicBezTo>
                  <a:pt x="6313624" y="0"/>
                  <a:pt x="6480177" y="166553"/>
                  <a:pt x="6480177" y="372007"/>
                </a:cubicBezTo>
                <a:lnTo>
                  <a:pt x="6480177" y="1152526"/>
                </a:lnTo>
                <a:lnTo>
                  <a:pt x="7128176" y="1368526"/>
                </a:lnTo>
                <a:lnTo>
                  <a:pt x="6480177" y="1584526"/>
                </a:lnTo>
                <a:lnTo>
                  <a:pt x="6480177" y="1859993"/>
                </a:lnTo>
                <a:cubicBezTo>
                  <a:pt x="6480177" y="2065447"/>
                  <a:pt x="6313624" y="2232000"/>
                  <a:pt x="6108170" y="2232000"/>
                </a:cubicBezTo>
                <a:lnTo>
                  <a:pt x="372007" y="2232000"/>
                </a:lnTo>
                <a:cubicBezTo>
                  <a:pt x="166553" y="2232000"/>
                  <a:pt x="0" y="2065447"/>
                  <a:pt x="0" y="1859993"/>
                </a:cubicBezTo>
                <a:lnTo>
                  <a:pt x="0" y="372007"/>
                </a:lnTo>
                <a:cubicBezTo>
                  <a:pt x="0" y="166553"/>
                  <a:pt x="166553" y="0"/>
                  <a:pt x="372007" y="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 sz="1100" dirty="0"/>
          </a:p>
        </p:txBody>
      </p:sp>
      <p:sp>
        <p:nvSpPr>
          <p:cNvPr id="19" name="テキスト プレースホルダー 5">
            <a:extLst>
              <a:ext uri="{FF2B5EF4-FFF2-40B4-BE49-F238E27FC236}">
                <a16:creationId xmlns:a16="http://schemas.microsoft.com/office/drawing/2014/main" id="{0A27C421-8F0C-467D-8763-8AA7D031778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15999" y="1844313"/>
            <a:ext cx="5760000" cy="1512000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24" name="図プレースホルダー 15">
            <a:extLst>
              <a:ext uri="{FF2B5EF4-FFF2-40B4-BE49-F238E27FC236}">
                <a16:creationId xmlns:a16="http://schemas.microsoft.com/office/drawing/2014/main" id="{5BF68785-6ECB-4207-8725-A821A669B8C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0128249" y="2492353"/>
            <a:ext cx="1223963" cy="1223960"/>
          </a:xfr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31" name="フリーフォーム: 図形 30">
            <a:extLst>
              <a:ext uri="{FF2B5EF4-FFF2-40B4-BE49-F238E27FC236}">
                <a16:creationId xmlns:a16="http://schemas.microsoft.com/office/drawing/2014/main" id="{5C51A888-13AC-4821-8CE4-ACCA2FD2BB12}"/>
              </a:ext>
            </a:extLst>
          </p:cNvPr>
          <p:cNvSpPr/>
          <p:nvPr userDrawn="1"/>
        </p:nvSpPr>
        <p:spPr>
          <a:xfrm rot="5400000">
            <a:off x="1667052" y="2818426"/>
            <a:ext cx="1728000" cy="4103255"/>
          </a:xfrm>
          <a:custGeom>
            <a:avLst/>
            <a:gdLst>
              <a:gd name="connsiteX0" fmla="*/ 0 w 1728000"/>
              <a:gd name="connsiteY0" fmla="*/ 3815248 h 4103254"/>
              <a:gd name="connsiteX1" fmla="*/ 0 w 1728000"/>
              <a:gd name="connsiteY1" fmla="*/ 936005 h 4103254"/>
              <a:gd name="connsiteX2" fmla="*/ 288006 w 1728000"/>
              <a:gd name="connsiteY2" fmla="*/ 647999 h 4103254"/>
              <a:gd name="connsiteX3" fmla="*/ 648001 w 1728000"/>
              <a:gd name="connsiteY3" fmla="*/ 647999 h 4103254"/>
              <a:gd name="connsiteX4" fmla="*/ 864000 w 1728000"/>
              <a:gd name="connsiteY4" fmla="*/ 0 h 4103254"/>
              <a:gd name="connsiteX5" fmla="*/ 1080000 w 1728000"/>
              <a:gd name="connsiteY5" fmla="*/ 647999 h 4103254"/>
              <a:gd name="connsiteX6" fmla="*/ 1439994 w 1728000"/>
              <a:gd name="connsiteY6" fmla="*/ 647999 h 4103254"/>
              <a:gd name="connsiteX7" fmla="*/ 1728000 w 1728000"/>
              <a:gd name="connsiteY7" fmla="*/ 936005 h 4103254"/>
              <a:gd name="connsiteX8" fmla="*/ 1728000 w 1728000"/>
              <a:gd name="connsiteY8" fmla="*/ 3815248 h 4103254"/>
              <a:gd name="connsiteX9" fmla="*/ 1439994 w 1728000"/>
              <a:gd name="connsiteY9" fmla="*/ 4103254 h 4103254"/>
              <a:gd name="connsiteX10" fmla="*/ 288006 w 1728000"/>
              <a:gd name="connsiteY10" fmla="*/ 4103254 h 4103254"/>
              <a:gd name="connsiteX11" fmla="*/ 0 w 1728000"/>
              <a:gd name="connsiteY11" fmla="*/ 3815248 h 4103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28000" h="4103254">
                <a:moveTo>
                  <a:pt x="0" y="3815248"/>
                </a:moveTo>
                <a:lnTo>
                  <a:pt x="0" y="936005"/>
                </a:lnTo>
                <a:cubicBezTo>
                  <a:pt x="0" y="776944"/>
                  <a:pt x="128945" y="647999"/>
                  <a:pt x="288006" y="647999"/>
                </a:cubicBezTo>
                <a:lnTo>
                  <a:pt x="648001" y="647999"/>
                </a:lnTo>
                <a:lnTo>
                  <a:pt x="864000" y="0"/>
                </a:lnTo>
                <a:lnTo>
                  <a:pt x="1080000" y="647999"/>
                </a:lnTo>
                <a:lnTo>
                  <a:pt x="1439994" y="647999"/>
                </a:lnTo>
                <a:cubicBezTo>
                  <a:pt x="1599055" y="647999"/>
                  <a:pt x="1728000" y="776944"/>
                  <a:pt x="1728000" y="936005"/>
                </a:cubicBezTo>
                <a:lnTo>
                  <a:pt x="1728000" y="3815248"/>
                </a:lnTo>
                <a:cubicBezTo>
                  <a:pt x="1728000" y="3974309"/>
                  <a:pt x="1599055" y="4103254"/>
                  <a:pt x="1439994" y="4103254"/>
                </a:cubicBezTo>
                <a:lnTo>
                  <a:pt x="288006" y="4103254"/>
                </a:lnTo>
                <a:cubicBezTo>
                  <a:pt x="128945" y="4103254"/>
                  <a:pt x="0" y="3974309"/>
                  <a:pt x="0" y="3815248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 sz="1100" dirty="0"/>
          </a:p>
        </p:txBody>
      </p:sp>
      <p:sp>
        <p:nvSpPr>
          <p:cNvPr id="32" name="テキスト プレースホルダー 5">
            <a:extLst>
              <a:ext uri="{FF2B5EF4-FFF2-40B4-BE49-F238E27FC236}">
                <a16:creationId xmlns:a16="http://schemas.microsoft.com/office/drawing/2014/main" id="{58C26C16-915B-4262-87EC-93D783AED90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39052" y="4366050"/>
            <a:ext cx="2736000" cy="1008000"/>
          </a:xfrm>
        </p:spPr>
        <p:txBody>
          <a:bodyPr tIns="72000" anchor="ctr"/>
          <a:lstStyle>
            <a:lvl1pPr algn="ctr">
              <a:lnSpc>
                <a:spcPct val="100000"/>
              </a:lnSpc>
              <a:defRPr/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34" name="図プレースホルダー 15">
            <a:extLst>
              <a:ext uri="{FF2B5EF4-FFF2-40B4-BE49-F238E27FC236}">
                <a16:creationId xmlns:a16="http://schemas.microsoft.com/office/drawing/2014/main" id="{991CDC7D-A30E-4E23-B87F-443BDC42915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727577" y="4506190"/>
            <a:ext cx="1223963" cy="1223961"/>
          </a:xfr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35" name="フリーフォーム: 図形 34">
            <a:extLst>
              <a:ext uri="{FF2B5EF4-FFF2-40B4-BE49-F238E27FC236}">
                <a16:creationId xmlns:a16="http://schemas.microsoft.com/office/drawing/2014/main" id="{86410EAE-378A-4E3E-A849-6834CD93C624}"/>
              </a:ext>
            </a:extLst>
          </p:cNvPr>
          <p:cNvSpPr/>
          <p:nvPr userDrawn="1"/>
        </p:nvSpPr>
        <p:spPr>
          <a:xfrm>
            <a:off x="7609324" y="4006050"/>
            <a:ext cx="4103253" cy="1728000"/>
          </a:xfrm>
          <a:custGeom>
            <a:avLst/>
            <a:gdLst>
              <a:gd name="connsiteX0" fmla="*/ 936006 w 4103253"/>
              <a:gd name="connsiteY0" fmla="*/ 0 h 1728000"/>
              <a:gd name="connsiteX1" fmla="*/ 3815247 w 4103253"/>
              <a:gd name="connsiteY1" fmla="*/ 0 h 1728000"/>
              <a:gd name="connsiteX2" fmla="*/ 4103253 w 4103253"/>
              <a:gd name="connsiteY2" fmla="*/ 288006 h 1728000"/>
              <a:gd name="connsiteX3" fmla="*/ 4103253 w 4103253"/>
              <a:gd name="connsiteY3" fmla="*/ 1439994 h 1728000"/>
              <a:gd name="connsiteX4" fmla="*/ 3815247 w 4103253"/>
              <a:gd name="connsiteY4" fmla="*/ 1728000 h 1728000"/>
              <a:gd name="connsiteX5" fmla="*/ 936006 w 4103253"/>
              <a:gd name="connsiteY5" fmla="*/ 1728000 h 1728000"/>
              <a:gd name="connsiteX6" fmla="*/ 648000 w 4103253"/>
              <a:gd name="connsiteY6" fmla="*/ 1439994 h 1728000"/>
              <a:gd name="connsiteX7" fmla="*/ 648000 w 4103253"/>
              <a:gd name="connsiteY7" fmla="*/ 1080001 h 1728000"/>
              <a:gd name="connsiteX8" fmla="*/ 0 w 4103253"/>
              <a:gd name="connsiteY8" fmla="*/ 864001 h 1728000"/>
              <a:gd name="connsiteX9" fmla="*/ 648000 w 4103253"/>
              <a:gd name="connsiteY9" fmla="*/ 648001 h 1728000"/>
              <a:gd name="connsiteX10" fmla="*/ 648000 w 4103253"/>
              <a:gd name="connsiteY10" fmla="*/ 288006 h 1728000"/>
              <a:gd name="connsiteX11" fmla="*/ 936006 w 4103253"/>
              <a:gd name="connsiteY11" fmla="*/ 0 h 172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103253" h="1728000">
                <a:moveTo>
                  <a:pt x="936006" y="0"/>
                </a:moveTo>
                <a:lnTo>
                  <a:pt x="3815247" y="0"/>
                </a:lnTo>
                <a:cubicBezTo>
                  <a:pt x="3974308" y="0"/>
                  <a:pt x="4103253" y="128945"/>
                  <a:pt x="4103253" y="288006"/>
                </a:cubicBezTo>
                <a:lnTo>
                  <a:pt x="4103253" y="1439994"/>
                </a:lnTo>
                <a:cubicBezTo>
                  <a:pt x="4103253" y="1599055"/>
                  <a:pt x="3974308" y="1728000"/>
                  <a:pt x="3815247" y="1728000"/>
                </a:cubicBezTo>
                <a:lnTo>
                  <a:pt x="936006" y="1728000"/>
                </a:lnTo>
                <a:cubicBezTo>
                  <a:pt x="776945" y="1728000"/>
                  <a:pt x="648000" y="1599055"/>
                  <a:pt x="648000" y="1439994"/>
                </a:cubicBezTo>
                <a:lnTo>
                  <a:pt x="648000" y="1080001"/>
                </a:lnTo>
                <a:lnTo>
                  <a:pt x="0" y="864001"/>
                </a:lnTo>
                <a:lnTo>
                  <a:pt x="648000" y="648001"/>
                </a:lnTo>
                <a:lnTo>
                  <a:pt x="648000" y="288006"/>
                </a:lnTo>
                <a:cubicBezTo>
                  <a:pt x="648000" y="128945"/>
                  <a:pt x="776945" y="0"/>
                  <a:pt x="936006" y="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 sz="1100" dirty="0"/>
          </a:p>
        </p:txBody>
      </p:sp>
      <p:sp>
        <p:nvSpPr>
          <p:cNvPr id="36" name="テキスト プレースホルダー 5">
            <a:extLst>
              <a:ext uri="{FF2B5EF4-FFF2-40B4-BE49-F238E27FC236}">
                <a16:creationId xmlns:a16="http://schemas.microsoft.com/office/drawing/2014/main" id="{E573518F-7A36-4602-9B55-A6AD1956508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616948" y="4366050"/>
            <a:ext cx="2736000" cy="1008000"/>
          </a:xfrm>
        </p:spPr>
        <p:txBody>
          <a:bodyPr tIns="72000" anchor="ctr"/>
          <a:lstStyle>
            <a:lvl1pPr algn="ctr">
              <a:lnSpc>
                <a:spcPct val="100000"/>
              </a:lnSpc>
              <a:defRPr/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38" name="図プレースホルダー 15">
            <a:extLst>
              <a:ext uri="{FF2B5EF4-FFF2-40B4-BE49-F238E27FC236}">
                <a16:creationId xmlns:a16="http://schemas.microsoft.com/office/drawing/2014/main" id="{D1F90375-A360-4406-839A-1AD82AA3895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240465" y="4508500"/>
            <a:ext cx="1223963" cy="1225550"/>
          </a:xfrm>
        </p:spPr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302433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3749" userDrawn="1">
          <p15:clr>
            <a:srgbClr val="9FCC3B"/>
          </p15:clr>
        </p15:guide>
        <p15:guide id="11" orient="horz" pos="4320" userDrawn="1">
          <p15:clr>
            <a:srgbClr val="9FCC3B"/>
          </p15:clr>
        </p15:guide>
        <p15:guide id="14" orient="horz" pos="3612" userDrawn="1">
          <p15:clr>
            <a:srgbClr val="9FCC3B"/>
          </p15:clr>
        </p15:guide>
        <p15:guide id="16" pos="2979" userDrawn="1">
          <p15:clr>
            <a:srgbClr val="9FCC3B"/>
          </p15:clr>
        </p15:guide>
        <p15:guide id="18" orient="horz" pos="2840" userDrawn="1">
          <p15:clr>
            <a:srgbClr val="9FCC3B"/>
          </p15:clr>
        </p15:guide>
        <p15:guide id="22" pos="3931" userDrawn="1">
          <p15:clr>
            <a:srgbClr val="9FCC3B"/>
          </p15:clr>
        </p15:guide>
        <p15:guide id="24" pos="4703" userDrawn="1">
          <p15:clr>
            <a:srgbClr val="9FCC3B"/>
          </p15:clr>
        </p15:guide>
        <p15:guide id="25" pos="7151" userDrawn="1">
          <p15:clr>
            <a:srgbClr val="9FCC3B"/>
          </p15:clr>
        </p15:guide>
        <p15:guide id="28" pos="6380" userDrawn="1">
          <p15:clr>
            <a:srgbClr val="9FCC3B"/>
          </p15:clr>
        </p15:guide>
        <p15:guide id="29" orient="horz" pos="2341" userDrawn="1">
          <p15:clr>
            <a:srgbClr val="9FCC3B"/>
          </p15:clr>
        </p15:guide>
        <p15:guide id="30" orient="horz" pos="1570" userDrawn="1">
          <p15:clr>
            <a:srgbClr val="9FCC3B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9 h3＋吹き出し（女性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フリーフォーム: 図形 10">
            <a:extLst>
              <a:ext uri="{FF2B5EF4-FFF2-40B4-BE49-F238E27FC236}">
                <a16:creationId xmlns:a16="http://schemas.microsoft.com/office/drawing/2014/main" id="{ECBB9293-AB0C-4F05-993A-E5526352B346}"/>
              </a:ext>
            </a:extLst>
          </p:cNvPr>
          <p:cNvSpPr/>
          <p:nvPr userDrawn="1"/>
        </p:nvSpPr>
        <p:spPr>
          <a:xfrm>
            <a:off x="3144537" y="2636838"/>
            <a:ext cx="8207675" cy="2736850"/>
          </a:xfrm>
          <a:custGeom>
            <a:avLst/>
            <a:gdLst>
              <a:gd name="connsiteX0" fmla="*/ 1104150 w 8207674"/>
              <a:gd name="connsiteY0" fmla="*/ 0 h 2736850"/>
              <a:gd name="connsiteX1" fmla="*/ 7751523 w 8207674"/>
              <a:gd name="connsiteY1" fmla="*/ 0 h 2736850"/>
              <a:gd name="connsiteX2" fmla="*/ 8207674 w 8207674"/>
              <a:gd name="connsiteY2" fmla="*/ 456151 h 2736850"/>
              <a:gd name="connsiteX3" fmla="*/ 8207674 w 8207674"/>
              <a:gd name="connsiteY3" fmla="*/ 2280699 h 2736850"/>
              <a:gd name="connsiteX4" fmla="*/ 7751523 w 8207674"/>
              <a:gd name="connsiteY4" fmla="*/ 2736850 h 2736850"/>
              <a:gd name="connsiteX5" fmla="*/ 1104150 w 8207674"/>
              <a:gd name="connsiteY5" fmla="*/ 2736850 h 2736850"/>
              <a:gd name="connsiteX6" fmla="*/ 647999 w 8207674"/>
              <a:gd name="connsiteY6" fmla="*/ 2280699 h 2736850"/>
              <a:gd name="connsiteX7" fmla="*/ 647999 w 8207674"/>
              <a:gd name="connsiteY7" fmla="*/ 1584425 h 2736850"/>
              <a:gd name="connsiteX8" fmla="*/ 0 w 8207674"/>
              <a:gd name="connsiteY8" fmla="*/ 1368425 h 2736850"/>
              <a:gd name="connsiteX9" fmla="*/ 647999 w 8207674"/>
              <a:gd name="connsiteY9" fmla="*/ 1152426 h 2736850"/>
              <a:gd name="connsiteX10" fmla="*/ 647999 w 8207674"/>
              <a:gd name="connsiteY10" fmla="*/ 456151 h 2736850"/>
              <a:gd name="connsiteX11" fmla="*/ 1104150 w 8207674"/>
              <a:gd name="connsiteY11" fmla="*/ 0 h 2736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207674" h="2736850">
                <a:moveTo>
                  <a:pt x="1104150" y="0"/>
                </a:moveTo>
                <a:lnTo>
                  <a:pt x="7751523" y="0"/>
                </a:lnTo>
                <a:cubicBezTo>
                  <a:pt x="8003448" y="0"/>
                  <a:pt x="8207674" y="204226"/>
                  <a:pt x="8207674" y="456151"/>
                </a:cubicBezTo>
                <a:lnTo>
                  <a:pt x="8207674" y="2280699"/>
                </a:lnTo>
                <a:cubicBezTo>
                  <a:pt x="8207674" y="2532624"/>
                  <a:pt x="8003448" y="2736850"/>
                  <a:pt x="7751523" y="2736850"/>
                </a:cubicBezTo>
                <a:lnTo>
                  <a:pt x="1104150" y="2736850"/>
                </a:lnTo>
                <a:cubicBezTo>
                  <a:pt x="852225" y="2736850"/>
                  <a:pt x="647999" y="2532624"/>
                  <a:pt x="647999" y="2280699"/>
                </a:cubicBezTo>
                <a:lnTo>
                  <a:pt x="647999" y="1584425"/>
                </a:lnTo>
                <a:lnTo>
                  <a:pt x="0" y="1368425"/>
                </a:lnTo>
                <a:lnTo>
                  <a:pt x="647999" y="1152426"/>
                </a:lnTo>
                <a:lnTo>
                  <a:pt x="647999" y="456151"/>
                </a:lnTo>
                <a:cubicBezTo>
                  <a:pt x="647999" y="204226"/>
                  <a:pt x="852225" y="0"/>
                  <a:pt x="1104150" y="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100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C4CEDD8-ABEB-438D-B200-3B6D3B65AA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4-9 h3</a:t>
            </a:r>
            <a:r>
              <a:rPr kumimoji="1" lang="ja-JP" altLang="en-US" dirty="0"/>
              <a:t>＋吹き出し（女性）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B17B47E-2CAA-4D2F-84B0-C36B9B4A91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089852-B826-472F-AD6B-85E2F5D91A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A408F7-DBAE-40A2-9A9C-9E36E82842D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13" name="テキスト プレースホルダー 5">
            <a:extLst>
              <a:ext uri="{FF2B5EF4-FFF2-40B4-BE49-F238E27FC236}">
                <a16:creationId xmlns:a16="http://schemas.microsoft.com/office/drawing/2014/main" id="{2A082CDB-498A-47BD-90FC-5D4827297B8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152375" y="2997263"/>
            <a:ext cx="6840000" cy="2016000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14" name="図プレースホルダー 15">
            <a:extLst>
              <a:ext uri="{FF2B5EF4-FFF2-40B4-BE49-F238E27FC236}">
                <a16:creationId xmlns:a16="http://schemas.microsoft.com/office/drawing/2014/main" id="{ABB680F1-F8BD-49D9-A9C8-755B4ADB2C6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39788" y="3213688"/>
            <a:ext cx="2160000" cy="2160000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9" name="テキスト プレースホルダー 5">
            <a:extLst>
              <a:ext uri="{FF2B5EF4-FFF2-40B4-BE49-F238E27FC236}">
                <a16:creationId xmlns:a16="http://schemas.microsoft.com/office/drawing/2014/main" id="{6DA8C945-1773-45A2-973C-DC59A4DF23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7" y="1412876"/>
            <a:ext cx="11233149" cy="612000"/>
          </a:xfrm>
          <a:ln>
            <a:noFill/>
          </a:ln>
        </p:spPr>
        <p:txBody>
          <a:bodyPr lIns="0" tIns="72000" rIns="0" bIns="0" anchor="ctr">
            <a:norm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3000" b="1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9215314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2024" userDrawn="1">
          <p15:clr>
            <a:srgbClr val="9FCC3B"/>
          </p15:clr>
        </p15:guide>
        <p15:guide id="5" orient="horz" pos="3385" userDrawn="1">
          <p15:clr>
            <a:srgbClr val="9FCC3B"/>
          </p15:clr>
        </p15:guide>
        <p15:guide id="6" pos="529" userDrawn="1">
          <p15:clr>
            <a:srgbClr val="9FCC3B"/>
          </p15:clr>
        </p15:guide>
        <p15:guide id="7" pos="1891" userDrawn="1">
          <p15:clr>
            <a:srgbClr val="9FCC3B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10 h3＋吹き出し（男性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フリーフォーム: 図形 10">
            <a:extLst>
              <a:ext uri="{FF2B5EF4-FFF2-40B4-BE49-F238E27FC236}">
                <a16:creationId xmlns:a16="http://schemas.microsoft.com/office/drawing/2014/main" id="{DFEA4068-5F81-47D2-807F-06BCFF53E341}"/>
              </a:ext>
            </a:extLst>
          </p:cNvPr>
          <p:cNvSpPr/>
          <p:nvPr userDrawn="1"/>
        </p:nvSpPr>
        <p:spPr>
          <a:xfrm>
            <a:off x="839788" y="2636838"/>
            <a:ext cx="8207224" cy="2736850"/>
          </a:xfrm>
          <a:custGeom>
            <a:avLst/>
            <a:gdLst>
              <a:gd name="connsiteX0" fmla="*/ 456151 w 8207224"/>
              <a:gd name="connsiteY0" fmla="*/ 0 h 2736850"/>
              <a:gd name="connsiteX1" fmla="*/ 7103073 w 8207224"/>
              <a:gd name="connsiteY1" fmla="*/ 0 h 2736850"/>
              <a:gd name="connsiteX2" fmla="*/ 7559224 w 8207224"/>
              <a:gd name="connsiteY2" fmla="*/ 456151 h 2736850"/>
              <a:gd name="connsiteX3" fmla="*/ 7559224 w 8207224"/>
              <a:gd name="connsiteY3" fmla="*/ 1152425 h 2736850"/>
              <a:gd name="connsiteX4" fmla="*/ 8207224 w 8207224"/>
              <a:gd name="connsiteY4" fmla="*/ 1368425 h 2736850"/>
              <a:gd name="connsiteX5" fmla="*/ 7559224 w 8207224"/>
              <a:gd name="connsiteY5" fmla="*/ 1584425 h 2736850"/>
              <a:gd name="connsiteX6" fmla="*/ 7559224 w 8207224"/>
              <a:gd name="connsiteY6" fmla="*/ 2280699 h 2736850"/>
              <a:gd name="connsiteX7" fmla="*/ 7103073 w 8207224"/>
              <a:gd name="connsiteY7" fmla="*/ 2736850 h 2736850"/>
              <a:gd name="connsiteX8" fmla="*/ 456151 w 8207224"/>
              <a:gd name="connsiteY8" fmla="*/ 2736850 h 2736850"/>
              <a:gd name="connsiteX9" fmla="*/ 0 w 8207224"/>
              <a:gd name="connsiteY9" fmla="*/ 2280699 h 2736850"/>
              <a:gd name="connsiteX10" fmla="*/ 0 w 8207224"/>
              <a:gd name="connsiteY10" fmla="*/ 456151 h 2736850"/>
              <a:gd name="connsiteX11" fmla="*/ 456151 w 8207224"/>
              <a:gd name="connsiteY11" fmla="*/ 0 h 2736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207224" h="2736850">
                <a:moveTo>
                  <a:pt x="456151" y="0"/>
                </a:moveTo>
                <a:lnTo>
                  <a:pt x="7103073" y="0"/>
                </a:lnTo>
                <a:cubicBezTo>
                  <a:pt x="7354998" y="0"/>
                  <a:pt x="7559224" y="204226"/>
                  <a:pt x="7559224" y="456151"/>
                </a:cubicBezTo>
                <a:lnTo>
                  <a:pt x="7559224" y="1152425"/>
                </a:lnTo>
                <a:lnTo>
                  <a:pt x="8207224" y="1368425"/>
                </a:lnTo>
                <a:lnTo>
                  <a:pt x="7559224" y="1584425"/>
                </a:lnTo>
                <a:lnTo>
                  <a:pt x="7559224" y="2280699"/>
                </a:lnTo>
                <a:cubicBezTo>
                  <a:pt x="7559224" y="2532624"/>
                  <a:pt x="7354998" y="2736850"/>
                  <a:pt x="7103073" y="2736850"/>
                </a:cubicBezTo>
                <a:lnTo>
                  <a:pt x="456151" y="2736850"/>
                </a:lnTo>
                <a:cubicBezTo>
                  <a:pt x="204226" y="2736850"/>
                  <a:pt x="0" y="2532624"/>
                  <a:pt x="0" y="2280699"/>
                </a:cubicBezTo>
                <a:lnTo>
                  <a:pt x="0" y="456151"/>
                </a:lnTo>
                <a:cubicBezTo>
                  <a:pt x="0" y="204226"/>
                  <a:pt x="204226" y="0"/>
                  <a:pt x="456151" y="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100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C4CEDD8-ABEB-438D-B200-3B6D3B65AA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4-10 h3</a:t>
            </a:r>
            <a:r>
              <a:rPr kumimoji="1" lang="ja-JP" altLang="en-US" dirty="0"/>
              <a:t>＋吹き出し（男性）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B17B47E-2CAA-4D2F-84B0-C36B9B4A91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089852-B826-472F-AD6B-85E2F5D91A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A408F7-DBAE-40A2-9A9C-9E36E82842D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13" name="テキスト プレースホルダー 5">
            <a:extLst>
              <a:ext uri="{FF2B5EF4-FFF2-40B4-BE49-F238E27FC236}">
                <a16:creationId xmlns:a16="http://schemas.microsoft.com/office/drawing/2014/main" id="{2A082CDB-498A-47BD-90FC-5D4827297B8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99400" y="2997263"/>
            <a:ext cx="6840000" cy="2016000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14" name="図プレースホルダー 15">
            <a:extLst>
              <a:ext uri="{FF2B5EF4-FFF2-40B4-BE49-F238E27FC236}">
                <a16:creationId xmlns:a16="http://schemas.microsoft.com/office/drawing/2014/main" id="{ABB680F1-F8BD-49D9-A9C8-755B4ADB2C6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191763" y="3213688"/>
            <a:ext cx="2160000" cy="2160000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9" name="テキスト プレースホルダー 5">
            <a:extLst>
              <a:ext uri="{FF2B5EF4-FFF2-40B4-BE49-F238E27FC236}">
                <a16:creationId xmlns:a16="http://schemas.microsoft.com/office/drawing/2014/main" id="{991BDB9B-A656-4D2B-A694-26591083EFD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7" y="1412876"/>
            <a:ext cx="11233149" cy="612000"/>
          </a:xfrm>
          <a:ln>
            <a:noFill/>
          </a:ln>
        </p:spPr>
        <p:txBody>
          <a:bodyPr lIns="0" tIns="72000" rIns="0" bIns="0" anchor="ctr">
            <a:norm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3000" b="1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3283985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791" userDrawn="1">
          <p15:clr>
            <a:srgbClr val="9FCC3B"/>
          </p15:clr>
        </p15:guide>
        <p15:guide id="4" orient="horz" pos="2024" userDrawn="1">
          <p15:clr>
            <a:srgbClr val="9FCC3B"/>
          </p15:clr>
        </p15:guide>
        <p15:guide id="5" orient="horz" pos="3385" userDrawn="1">
          <p15:clr>
            <a:srgbClr val="9FCC3B"/>
          </p15:clr>
        </p15:guide>
        <p15:guide id="6" pos="7151" userDrawn="1">
          <p15:clr>
            <a:srgbClr val="9FCC3B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11 h3＋吹き出し（女性）＋吹き出し（男性）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フリーフォーム: 図形 17">
            <a:extLst>
              <a:ext uri="{FF2B5EF4-FFF2-40B4-BE49-F238E27FC236}">
                <a16:creationId xmlns:a16="http://schemas.microsoft.com/office/drawing/2014/main" id="{D6BF329A-A1B1-4E76-AA5E-12FB35A03534}"/>
              </a:ext>
            </a:extLst>
          </p:cNvPr>
          <p:cNvSpPr/>
          <p:nvPr userDrawn="1"/>
        </p:nvSpPr>
        <p:spPr>
          <a:xfrm>
            <a:off x="839788" y="4257679"/>
            <a:ext cx="8783939" cy="1223963"/>
          </a:xfrm>
          <a:custGeom>
            <a:avLst/>
            <a:gdLst>
              <a:gd name="connsiteX0" fmla="*/ 203998 w 8783938"/>
              <a:gd name="connsiteY0" fmla="*/ 0 h 1223963"/>
              <a:gd name="connsiteX1" fmla="*/ 7931940 w 8783938"/>
              <a:gd name="connsiteY1" fmla="*/ 0 h 1223963"/>
              <a:gd name="connsiteX2" fmla="*/ 8135938 w 8783938"/>
              <a:gd name="connsiteY2" fmla="*/ 203998 h 1223963"/>
              <a:gd name="connsiteX3" fmla="*/ 8135938 w 8783938"/>
              <a:gd name="connsiteY3" fmla="*/ 395981 h 1223963"/>
              <a:gd name="connsiteX4" fmla="*/ 8783938 w 8783938"/>
              <a:gd name="connsiteY4" fmla="*/ 611981 h 1223963"/>
              <a:gd name="connsiteX5" fmla="*/ 8135938 w 8783938"/>
              <a:gd name="connsiteY5" fmla="*/ 827981 h 1223963"/>
              <a:gd name="connsiteX6" fmla="*/ 8135938 w 8783938"/>
              <a:gd name="connsiteY6" fmla="*/ 1019965 h 1223963"/>
              <a:gd name="connsiteX7" fmla="*/ 7931940 w 8783938"/>
              <a:gd name="connsiteY7" fmla="*/ 1223963 h 1223963"/>
              <a:gd name="connsiteX8" fmla="*/ 203998 w 8783938"/>
              <a:gd name="connsiteY8" fmla="*/ 1223963 h 1223963"/>
              <a:gd name="connsiteX9" fmla="*/ 0 w 8783938"/>
              <a:gd name="connsiteY9" fmla="*/ 1019965 h 1223963"/>
              <a:gd name="connsiteX10" fmla="*/ 0 w 8783938"/>
              <a:gd name="connsiteY10" fmla="*/ 203998 h 1223963"/>
              <a:gd name="connsiteX11" fmla="*/ 203998 w 8783938"/>
              <a:gd name="connsiteY11" fmla="*/ 0 h 1223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783938" h="1223963">
                <a:moveTo>
                  <a:pt x="203998" y="0"/>
                </a:moveTo>
                <a:lnTo>
                  <a:pt x="7931940" y="0"/>
                </a:lnTo>
                <a:cubicBezTo>
                  <a:pt x="8044605" y="0"/>
                  <a:pt x="8135938" y="91333"/>
                  <a:pt x="8135938" y="203998"/>
                </a:cubicBezTo>
                <a:lnTo>
                  <a:pt x="8135938" y="395981"/>
                </a:lnTo>
                <a:lnTo>
                  <a:pt x="8783938" y="611981"/>
                </a:lnTo>
                <a:lnTo>
                  <a:pt x="8135938" y="827981"/>
                </a:lnTo>
                <a:lnTo>
                  <a:pt x="8135938" y="1019965"/>
                </a:lnTo>
                <a:cubicBezTo>
                  <a:pt x="8135938" y="1132630"/>
                  <a:pt x="8044605" y="1223963"/>
                  <a:pt x="7931940" y="1223963"/>
                </a:cubicBezTo>
                <a:lnTo>
                  <a:pt x="203998" y="1223963"/>
                </a:lnTo>
                <a:cubicBezTo>
                  <a:pt x="91333" y="1223963"/>
                  <a:pt x="0" y="1132630"/>
                  <a:pt x="0" y="1019965"/>
                </a:cubicBezTo>
                <a:lnTo>
                  <a:pt x="0" y="203998"/>
                </a:lnTo>
                <a:cubicBezTo>
                  <a:pt x="0" y="91333"/>
                  <a:pt x="91333" y="0"/>
                  <a:pt x="203998" y="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100" dirty="0"/>
          </a:p>
        </p:txBody>
      </p:sp>
      <p:sp>
        <p:nvSpPr>
          <p:cNvPr id="17" name="フリーフォーム: 図形 16">
            <a:extLst>
              <a:ext uri="{FF2B5EF4-FFF2-40B4-BE49-F238E27FC236}">
                <a16:creationId xmlns:a16="http://schemas.microsoft.com/office/drawing/2014/main" id="{06180AD4-0AA3-4421-B3E2-2199ACF63839}"/>
              </a:ext>
            </a:extLst>
          </p:cNvPr>
          <p:cNvSpPr/>
          <p:nvPr userDrawn="1"/>
        </p:nvSpPr>
        <p:spPr>
          <a:xfrm>
            <a:off x="2568277" y="2528892"/>
            <a:ext cx="8783939" cy="1223961"/>
          </a:xfrm>
          <a:custGeom>
            <a:avLst/>
            <a:gdLst>
              <a:gd name="connsiteX0" fmla="*/ 851998 w 8783938"/>
              <a:gd name="connsiteY0" fmla="*/ 0 h 1223961"/>
              <a:gd name="connsiteX1" fmla="*/ 8579940 w 8783938"/>
              <a:gd name="connsiteY1" fmla="*/ 0 h 1223961"/>
              <a:gd name="connsiteX2" fmla="*/ 8783938 w 8783938"/>
              <a:gd name="connsiteY2" fmla="*/ 203998 h 1223961"/>
              <a:gd name="connsiteX3" fmla="*/ 8783938 w 8783938"/>
              <a:gd name="connsiteY3" fmla="*/ 1019963 h 1223961"/>
              <a:gd name="connsiteX4" fmla="*/ 8579940 w 8783938"/>
              <a:gd name="connsiteY4" fmla="*/ 1223961 h 1223961"/>
              <a:gd name="connsiteX5" fmla="*/ 851998 w 8783938"/>
              <a:gd name="connsiteY5" fmla="*/ 1223961 h 1223961"/>
              <a:gd name="connsiteX6" fmla="*/ 648000 w 8783938"/>
              <a:gd name="connsiteY6" fmla="*/ 1019963 h 1223961"/>
              <a:gd name="connsiteX7" fmla="*/ 648000 w 8783938"/>
              <a:gd name="connsiteY7" fmla="*/ 827981 h 1223961"/>
              <a:gd name="connsiteX8" fmla="*/ 0 w 8783938"/>
              <a:gd name="connsiteY8" fmla="*/ 611981 h 1223961"/>
              <a:gd name="connsiteX9" fmla="*/ 648000 w 8783938"/>
              <a:gd name="connsiteY9" fmla="*/ 395981 h 1223961"/>
              <a:gd name="connsiteX10" fmla="*/ 648000 w 8783938"/>
              <a:gd name="connsiteY10" fmla="*/ 203998 h 1223961"/>
              <a:gd name="connsiteX11" fmla="*/ 851998 w 8783938"/>
              <a:gd name="connsiteY11" fmla="*/ 0 h 1223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783938" h="1223961">
                <a:moveTo>
                  <a:pt x="851998" y="0"/>
                </a:moveTo>
                <a:lnTo>
                  <a:pt x="8579940" y="0"/>
                </a:lnTo>
                <a:cubicBezTo>
                  <a:pt x="8692605" y="0"/>
                  <a:pt x="8783938" y="91333"/>
                  <a:pt x="8783938" y="203998"/>
                </a:cubicBezTo>
                <a:lnTo>
                  <a:pt x="8783938" y="1019963"/>
                </a:lnTo>
                <a:cubicBezTo>
                  <a:pt x="8783938" y="1132628"/>
                  <a:pt x="8692605" y="1223961"/>
                  <a:pt x="8579940" y="1223961"/>
                </a:cubicBezTo>
                <a:lnTo>
                  <a:pt x="851998" y="1223961"/>
                </a:lnTo>
                <a:cubicBezTo>
                  <a:pt x="739333" y="1223961"/>
                  <a:pt x="648000" y="1132628"/>
                  <a:pt x="648000" y="1019963"/>
                </a:cubicBezTo>
                <a:lnTo>
                  <a:pt x="648000" y="827981"/>
                </a:lnTo>
                <a:lnTo>
                  <a:pt x="0" y="611981"/>
                </a:lnTo>
                <a:lnTo>
                  <a:pt x="648000" y="395981"/>
                </a:lnTo>
                <a:lnTo>
                  <a:pt x="648000" y="203998"/>
                </a:lnTo>
                <a:cubicBezTo>
                  <a:pt x="648000" y="91333"/>
                  <a:pt x="739333" y="0"/>
                  <a:pt x="851998" y="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100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C4CEDD8-ABEB-438D-B200-3B6D3B65AA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4-11 h3</a:t>
            </a:r>
            <a:r>
              <a:rPr kumimoji="1" lang="ja-JP" altLang="en-US" dirty="0"/>
              <a:t>＋吹き出し（女性）＋吹き出し（男性）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B17B47E-2CAA-4D2F-84B0-C36B9B4A91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089852-B826-472F-AD6B-85E2F5D91A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A408F7-DBAE-40A2-9A9C-9E36E82842D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13" name="テキスト プレースホルダー 5">
            <a:extLst>
              <a:ext uri="{FF2B5EF4-FFF2-40B4-BE49-F238E27FC236}">
                <a16:creationId xmlns:a16="http://schemas.microsoft.com/office/drawing/2014/main" id="{2A082CDB-498A-47BD-90FC-5D4827297B8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576245" y="2888868"/>
            <a:ext cx="7416000" cy="504000"/>
          </a:xfrm>
        </p:spPr>
        <p:txBody>
          <a:bodyPr tIns="72000" anchor="ctr"/>
          <a:lstStyle>
            <a:lvl1pPr algn="ctr">
              <a:lnSpc>
                <a:spcPct val="100000"/>
              </a:lnSpc>
              <a:defRPr/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14" name="図プレースホルダー 15">
            <a:extLst>
              <a:ext uri="{FF2B5EF4-FFF2-40B4-BE49-F238E27FC236}">
                <a16:creationId xmlns:a16="http://schemas.microsoft.com/office/drawing/2014/main" id="{ABB680F1-F8BD-49D9-A9C8-755B4ADB2C6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39787" y="2349500"/>
            <a:ext cx="1584000" cy="1584000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22" name="テキスト プレースホルダー 5">
            <a:extLst>
              <a:ext uri="{FF2B5EF4-FFF2-40B4-BE49-F238E27FC236}">
                <a16:creationId xmlns:a16="http://schemas.microsoft.com/office/drawing/2014/main" id="{EBA9428F-173C-48C6-B508-C90E84B0DF3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199756" y="4617656"/>
            <a:ext cx="7416000" cy="504000"/>
          </a:xfrm>
        </p:spPr>
        <p:txBody>
          <a:bodyPr tIns="72000" anchor="ctr"/>
          <a:lstStyle>
            <a:lvl1pPr algn="ctr">
              <a:lnSpc>
                <a:spcPct val="100000"/>
              </a:lnSpc>
              <a:defRPr/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23" name="図プレースホルダー 15">
            <a:extLst>
              <a:ext uri="{FF2B5EF4-FFF2-40B4-BE49-F238E27FC236}">
                <a16:creationId xmlns:a16="http://schemas.microsoft.com/office/drawing/2014/main" id="{EA55D978-4715-4CEA-B629-BDA8FD52B4F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768213" y="4076701"/>
            <a:ext cx="1584000" cy="1584324"/>
          </a:xfr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12" name="テキスト プレースホルダー 5">
            <a:extLst>
              <a:ext uri="{FF2B5EF4-FFF2-40B4-BE49-F238E27FC236}">
                <a16:creationId xmlns:a16="http://schemas.microsoft.com/office/drawing/2014/main" id="{A6C40C6F-F809-48FB-A979-B0B2DC746F6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7" y="1412876"/>
            <a:ext cx="11233149" cy="612000"/>
          </a:xfrm>
          <a:ln>
            <a:noFill/>
          </a:ln>
        </p:spPr>
        <p:txBody>
          <a:bodyPr lIns="0" tIns="72000" rIns="0" bIns="0" anchor="ctr">
            <a:norm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3000" b="1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40944830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151" userDrawn="1">
          <p15:clr>
            <a:srgbClr val="9FCC3B"/>
          </p15:clr>
        </p15:guide>
        <p15:guide id="5" pos="6153" userDrawn="1">
          <p15:clr>
            <a:srgbClr val="9FCC3B"/>
          </p15:clr>
        </p15:guide>
        <p15:guide id="25" orient="horz" pos="1480" userDrawn="1">
          <p15:clr>
            <a:srgbClr val="9FCC3B"/>
          </p15:clr>
        </p15:guide>
        <p15:guide id="26" pos="1527" userDrawn="1">
          <p15:clr>
            <a:srgbClr val="9FCC3B"/>
          </p15:clr>
        </p15:guide>
        <p15:guide id="27" pos="529" userDrawn="1">
          <p15:clr>
            <a:srgbClr val="9FCC3B"/>
          </p15:clr>
        </p15:guide>
        <p15:guide id="29" orient="horz" pos="2568" userDrawn="1">
          <p15:clr>
            <a:srgbClr val="9FCC3B"/>
          </p15:clr>
        </p15:guide>
        <p15:guide id="30" orient="horz" pos="3566" userDrawn="1">
          <p15:clr>
            <a:srgbClr val="9FCC3B"/>
          </p15:clr>
        </p15:guide>
        <p15:guide id="31" orient="horz" pos="2478" userDrawn="1">
          <p15:clr>
            <a:srgbClr val="9FCC3B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3 h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F8A5C17-BF9E-4F25-876F-0678DC42C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7" y="3429001"/>
            <a:ext cx="11233151" cy="647700"/>
          </a:xfrm>
        </p:spPr>
        <p:txBody>
          <a:bodyPr tIns="72000">
            <a:normAutofit/>
          </a:bodyPr>
          <a:lstStyle>
            <a:lvl1pPr algn="ctr">
              <a:defRPr sz="3600" b="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7D5DA1A9-6978-4B17-8073-03E398D8874C}"/>
              </a:ext>
            </a:extLst>
          </p:cNvPr>
          <p:cNvSpPr/>
          <p:nvPr userDrawn="1"/>
        </p:nvSpPr>
        <p:spPr>
          <a:xfrm>
            <a:off x="5700000" y="2276641"/>
            <a:ext cx="792000" cy="792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kumimoji="1" lang="ja-JP" altLang="en-US" sz="1100" dirty="0">
              <a:solidFill>
                <a:schemeClr val="tx2"/>
              </a:solidFill>
            </a:endParaRP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E679650C-91AF-4301-B52D-D667193F10A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0000" y="2276638"/>
            <a:ext cx="792000" cy="792000"/>
          </a:xfrm>
        </p:spPr>
        <p:txBody>
          <a:bodyPr bIns="36000" anchor="ctr">
            <a:noAutofit/>
          </a:bodyPr>
          <a:lstStyle>
            <a:lvl1pPr algn="ctr">
              <a:lnSpc>
                <a:spcPct val="100000"/>
              </a:lnSpc>
              <a:defRPr sz="42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164770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12 h3＋吹き出し（男性）＋吹き出し（女性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フリーフォーム: 図形 17">
            <a:extLst>
              <a:ext uri="{FF2B5EF4-FFF2-40B4-BE49-F238E27FC236}">
                <a16:creationId xmlns:a16="http://schemas.microsoft.com/office/drawing/2014/main" id="{4867408C-4EA0-4C4F-8814-EA4F464C4C90}"/>
              </a:ext>
            </a:extLst>
          </p:cNvPr>
          <p:cNvSpPr/>
          <p:nvPr userDrawn="1"/>
        </p:nvSpPr>
        <p:spPr>
          <a:xfrm>
            <a:off x="2568277" y="4257679"/>
            <a:ext cx="8783939" cy="1223963"/>
          </a:xfrm>
          <a:custGeom>
            <a:avLst/>
            <a:gdLst>
              <a:gd name="connsiteX0" fmla="*/ 851998 w 8783938"/>
              <a:gd name="connsiteY0" fmla="*/ 0 h 1223963"/>
              <a:gd name="connsiteX1" fmla="*/ 8579940 w 8783938"/>
              <a:gd name="connsiteY1" fmla="*/ 0 h 1223963"/>
              <a:gd name="connsiteX2" fmla="*/ 8783938 w 8783938"/>
              <a:gd name="connsiteY2" fmla="*/ 203998 h 1223963"/>
              <a:gd name="connsiteX3" fmla="*/ 8783938 w 8783938"/>
              <a:gd name="connsiteY3" fmla="*/ 1019965 h 1223963"/>
              <a:gd name="connsiteX4" fmla="*/ 8579940 w 8783938"/>
              <a:gd name="connsiteY4" fmla="*/ 1223963 h 1223963"/>
              <a:gd name="connsiteX5" fmla="*/ 851998 w 8783938"/>
              <a:gd name="connsiteY5" fmla="*/ 1223963 h 1223963"/>
              <a:gd name="connsiteX6" fmla="*/ 648000 w 8783938"/>
              <a:gd name="connsiteY6" fmla="*/ 1019965 h 1223963"/>
              <a:gd name="connsiteX7" fmla="*/ 648000 w 8783938"/>
              <a:gd name="connsiteY7" fmla="*/ 827981 h 1223963"/>
              <a:gd name="connsiteX8" fmla="*/ 0 w 8783938"/>
              <a:gd name="connsiteY8" fmla="*/ 611981 h 1223963"/>
              <a:gd name="connsiteX9" fmla="*/ 648000 w 8783938"/>
              <a:gd name="connsiteY9" fmla="*/ 395981 h 1223963"/>
              <a:gd name="connsiteX10" fmla="*/ 648000 w 8783938"/>
              <a:gd name="connsiteY10" fmla="*/ 203998 h 1223963"/>
              <a:gd name="connsiteX11" fmla="*/ 851998 w 8783938"/>
              <a:gd name="connsiteY11" fmla="*/ 0 h 1223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783938" h="1223963">
                <a:moveTo>
                  <a:pt x="851998" y="0"/>
                </a:moveTo>
                <a:lnTo>
                  <a:pt x="8579940" y="0"/>
                </a:lnTo>
                <a:cubicBezTo>
                  <a:pt x="8692605" y="0"/>
                  <a:pt x="8783938" y="91333"/>
                  <a:pt x="8783938" y="203998"/>
                </a:cubicBezTo>
                <a:lnTo>
                  <a:pt x="8783938" y="1019965"/>
                </a:lnTo>
                <a:cubicBezTo>
                  <a:pt x="8783938" y="1132630"/>
                  <a:pt x="8692605" y="1223963"/>
                  <a:pt x="8579940" y="1223963"/>
                </a:cubicBezTo>
                <a:lnTo>
                  <a:pt x="851998" y="1223963"/>
                </a:lnTo>
                <a:cubicBezTo>
                  <a:pt x="739333" y="1223963"/>
                  <a:pt x="648000" y="1132630"/>
                  <a:pt x="648000" y="1019965"/>
                </a:cubicBezTo>
                <a:lnTo>
                  <a:pt x="648000" y="827981"/>
                </a:lnTo>
                <a:lnTo>
                  <a:pt x="0" y="611981"/>
                </a:lnTo>
                <a:lnTo>
                  <a:pt x="648000" y="395981"/>
                </a:lnTo>
                <a:lnTo>
                  <a:pt x="648000" y="203998"/>
                </a:lnTo>
                <a:cubicBezTo>
                  <a:pt x="648000" y="91333"/>
                  <a:pt x="739333" y="0"/>
                  <a:pt x="851998" y="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100" dirty="0"/>
          </a:p>
        </p:txBody>
      </p:sp>
      <p:sp>
        <p:nvSpPr>
          <p:cNvPr id="17" name="フリーフォーム: 図形 16">
            <a:extLst>
              <a:ext uri="{FF2B5EF4-FFF2-40B4-BE49-F238E27FC236}">
                <a16:creationId xmlns:a16="http://schemas.microsoft.com/office/drawing/2014/main" id="{EB7C16EA-CBFD-44C5-8E2D-444793BB6A48}"/>
              </a:ext>
            </a:extLst>
          </p:cNvPr>
          <p:cNvSpPr/>
          <p:nvPr userDrawn="1"/>
        </p:nvSpPr>
        <p:spPr>
          <a:xfrm>
            <a:off x="839788" y="2528892"/>
            <a:ext cx="8783939" cy="1223961"/>
          </a:xfrm>
          <a:custGeom>
            <a:avLst/>
            <a:gdLst>
              <a:gd name="connsiteX0" fmla="*/ 203998 w 8783938"/>
              <a:gd name="connsiteY0" fmla="*/ 0 h 1223961"/>
              <a:gd name="connsiteX1" fmla="*/ 7931940 w 8783938"/>
              <a:gd name="connsiteY1" fmla="*/ 0 h 1223961"/>
              <a:gd name="connsiteX2" fmla="*/ 8135938 w 8783938"/>
              <a:gd name="connsiteY2" fmla="*/ 203998 h 1223961"/>
              <a:gd name="connsiteX3" fmla="*/ 8135938 w 8783938"/>
              <a:gd name="connsiteY3" fmla="*/ 395980 h 1223961"/>
              <a:gd name="connsiteX4" fmla="*/ 8783938 w 8783938"/>
              <a:gd name="connsiteY4" fmla="*/ 611980 h 1223961"/>
              <a:gd name="connsiteX5" fmla="*/ 8135938 w 8783938"/>
              <a:gd name="connsiteY5" fmla="*/ 827980 h 1223961"/>
              <a:gd name="connsiteX6" fmla="*/ 8135938 w 8783938"/>
              <a:gd name="connsiteY6" fmla="*/ 1019963 h 1223961"/>
              <a:gd name="connsiteX7" fmla="*/ 7931940 w 8783938"/>
              <a:gd name="connsiteY7" fmla="*/ 1223961 h 1223961"/>
              <a:gd name="connsiteX8" fmla="*/ 203998 w 8783938"/>
              <a:gd name="connsiteY8" fmla="*/ 1223961 h 1223961"/>
              <a:gd name="connsiteX9" fmla="*/ 0 w 8783938"/>
              <a:gd name="connsiteY9" fmla="*/ 1019963 h 1223961"/>
              <a:gd name="connsiteX10" fmla="*/ 0 w 8783938"/>
              <a:gd name="connsiteY10" fmla="*/ 203998 h 1223961"/>
              <a:gd name="connsiteX11" fmla="*/ 203998 w 8783938"/>
              <a:gd name="connsiteY11" fmla="*/ 0 h 1223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783938" h="1223961">
                <a:moveTo>
                  <a:pt x="203998" y="0"/>
                </a:moveTo>
                <a:lnTo>
                  <a:pt x="7931940" y="0"/>
                </a:lnTo>
                <a:cubicBezTo>
                  <a:pt x="8044605" y="0"/>
                  <a:pt x="8135938" y="91333"/>
                  <a:pt x="8135938" y="203998"/>
                </a:cubicBezTo>
                <a:lnTo>
                  <a:pt x="8135938" y="395980"/>
                </a:lnTo>
                <a:lnTo>
                  <a:pt x="8783938" y="611980"/>
                </a:lnTo>
                <a:lnTo>
                  <a:pt x="8135938" y="827980"/>
                </a:lnTo>
                <a:lnTo>
                  <a:pt x="8135938" y="1019963"/>
                </a:lnTo>
                <a:cubicBezTo>
                  <a:pt x="8135938" y="1132628"/>
                  <a:pt x="8044605" y="1223961"/>
                  <a:pt x="7931940" y="1223961"/>
                </a:cubicBezTo>
                <a:lnTo>
                  <a:pt x="203998" y="1223961"/>
                </a:lnTo>
                <a:cubicBezTo>
                  <a:pt x="91333" y="1223961"/>
                  <a:pt x="0" y="1132628"/>
                  <a:pt x="0" y="1019963"/>
                </a:cubicBezTo>
                <a:lnTo>
                  <a:pt x="0" y="203998"/>
                </a:lnTo>
                <a:cubicBezTo>
                  <a:pt x="0" y="91333"/>
                  <a:pt x="91333" y="0"/>
                  <a:pt x="203998" y="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100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C4CEDD8-ABEB-438D-B200-3B6D3B65AA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4-12 h3</a:t>
            </a:r>
            <a:r>
              <a:rPr kumimoji="1" lang="ja-JP" altLang="en-US" dirty="0"/>
              <a:t>＋吹き出し（男性）＋吹き出し（女性）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B17B47E-2CAA-4D2F-84B0-C36B9B4A91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089852-B826-472F-AD6B-85E2F5D91A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A408F7-DBAE-40A2-9A9C-9E36E82842D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13" name="テキスト プレースホルダー 5">
            <a:extLst>
              <a:ext uri="{FF2B5EF4-FFF2-40B4-BE49-F238E27FC236}">
                <a16:creationId xmlns:a16="http://schemas.microsoft.com/office/drawing/2014/main" id="{2A082CDB-498A-47BD-90FC-5D4827297B8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99756" y="2888868"/>
            <a:ext cx="7416000" cy="504000"/>
          </a:xfrm>
        </p:spPr>
        <p:txBody>
          <a:bodyPr tIns="72000" anchor="ctr"/>
          <a:lstStyle>
            <a:lvl1pPr algn="ctr">
              <a:lnSpc>
                <a:spcPct val="100000"/>
              </a:lnSpc>
              <a:defRPr/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14" name="図プレースホルダー 15">
            <a:extLst>
              <a:ext uri="{FF2B5EF4-FFF2-40B4-BE49-F238E27FC236}">
                <a16:creationId xmlns:a16="http://schemas.microsoft.com/office/drawing/2014/main" id="{ABB680F1-F8BD-49D9-A9C8-755B4ADB2C6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768215" y="2349500"/>
            <a:ext cx="1584000" cy="1584000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22" name="テキスト プレースホルダー 5">
            <a:extLst>
              <a:ext uri="{FF2B5EF4-FFF2-40B4-BE49-F238E27FC236}">
                <a16:creationId xmlns:a16="http://schemas.microsoft.com/office/drawing/2014/main" id="{EBA9428F-173C-48C6-B508-C90E84B0DF3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576245" y="4617656"/>
            <a:ext cx="7416000" cy="504000"/>
          </a:xfrm>
        </p:spPr>
        <p:txBody>
          <a:bodyPr tIns="72000" anchor="ctr"/>
          <a:lstStyle>
            <a:lvl1pPr algn="ctr">
              <a:lnSpc>
                <a:spcPct val="100000"/>
              </a:lnSpc>
              <a:defRPr/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23" name="図プレースホルダー 15">
            <a:extLst>
              <a:ext uri="{FF2B5EF4-FFF2-40B4-BE49-F238E27FC236}">
                <a16:creationId xmlns:a16="http://schemas.microsoft.com/office/drawing/2014/main" id="{EA55D978-4715-4CEA-B629-BDA8FD52B4F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39787" y="4076701"/>
            <a:ext cx="1584000" cy="1584324"/>
          </a:xfr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12" name="テキスト プレースホルダー 5">
            <a:extLst>
              <a:ext uri="{FF2B5EF4-FFF2-40B4-BE49-F238E27FC236}">
                <a16:creationId xmlns:a16="http://schemas.microsoft.com/office/drawing/2014/main" id="{679A2EE7-0D4F-4565-A263-5BE944B2636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7" y="1412876"/>
            <a:ext cx="11233149" cy="612000"/>
          </a:xfrm>
          <a:ln>
            <a:noFill/>
          </a:ln>
        </p:spPr>
        <p:txBody>
          <a:bodyPr lIns="0" tIns="72000" rIns="0" bIns="0" anchor="ctr">
            <a:norm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3000" b="1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9767239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151" userDrawn="1">
          <p15:clr>
            <a:srgbClr val="9FCC3B"/>
          </p15:clr>
        </p15:guide>
        <p15:guide id="5" pos="6153" userDrawn="1">
          <p15:clr>
            <a:srgbClr val="9FCC3B"/>
          </p15:clr>
        </p15:guide>
        <p15:guide id="25" orient="horz" pos="1480" userDrawn="1">
          <p15:clr>
            <a:srgbClr val="9FCC3B"/>
          </p15:clr>
        </p15:guide>
        <p15:guide id="26" pos="1527" userDrawn="1">
          <p15:clr>
            <a:srgbClr val="9FCC3B"/>
          </p15:clr>
        </p15:guide>
        <p15:guide id="27" pos="529" userDrawn="1">
          <p15:clr>
            <a:srgbClr val="9FCC3B"/>
          </p15:clr>
        </p15:guide>
        <p15:guide id="28" orient="horz" pos="2478" userDrawn="1">
          <p15:clr>
            <a:srgbClr val="9FCC3B"/>
          </p15:clr>
        </p15:guide>
        <p15:guide id="29" orient="horz" pos="2568" userDrawn="1">
          <p15:clr>
            <a:srgbClr val="9FCC3B"/>
          </p15:clr>
        </p15:guide>
        <p15:guide id="30" orient="horz" pos="3566" userDrawn="1">
          <p15:clr>
            <a:srgbClr val="9FCC3B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-1 箇条書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C4CEDD8-ABEB-438D-B200-3B6D3B65AA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5-1 </a:t>
            </a:r>
            <a:r>
              <a:rPr kumimoji="1" lang="ja-JP" altLang="en-US" dirty="0"/>
              <a:t>箇条書き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B17B47E-2CAA-4D2F-84B0-C36B9B4A91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089852-B826-472F-AD6B-85E2F5D91A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A408F7-DBAE-40A2-9A9C-9E36E82842D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EB02F306-381A-4239-B0E5-2C4DF67E92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7" y="1412878"/>
            <a:ext cx="11233151" cy="4321175"/>
          </a:xfrm>
        </p:spPr>
        <p:txBody>
          <a:bodyPr/>
          <a:lstStyle>
            <a:lvl1pPr marL="431989" indent="-431989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n"/>
              <a:defRPr/>
            </a:lvl1pPr>
            <a:lvl2pPr marL="791980" indent="-359991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ü"/>
              <a:defRPr sz="2100"/>
            </a:lvl2pPr>
            <a:lvl3pPr marL="1200121" indent="-285744">
              <a:buFont typeface="Wingdings" panose="05000000000000000000" pitchFamily="2" charset="2"/>
              <a:buChar char="n"/>
              <a:defRPr/>
            </a:lvl3pPr>
            <a:lvl4pPr marL="1657309" indent="-285744">
              <a:buFont typeface="Wingdings" panose="05000000000000000000" pitchFamily="2" charset="2"/>
              <a:buChar char="n"/>
              <a:defRPr/>
            </a:lvl4pPr>
            <a:lvl5pPr marL="2114498" indent="-285744">
              <a:buFont typeface="Wingdings" panose="05000000000000000000" pitchFamily="2" charset="2"/>
              <a:buChar char="n"/>
              <a:defRPr/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4502400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-2 フロ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C4CEDD8-ABEB-438D-B200-3B6D3B65AA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5-2 </a:t>
            </a:r>
            <a:r>
              <a:rPr kumimoji="1" lang="ja-JP" altLang="en-US" dirty="0"/>
              <a:t>フロー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B17B47E-2CAA-4D2F-84B0-C36B9B4A91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089852-B826-472F-AD6B-85E2F5D91A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A408F7-DBAE-40A2-9A9C-9E36E82842D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EB02F306-381A-4239-B0E5-2C4DF67E92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7" y="1412878"/>
            <a:ext cx="11233151" cy="4321175"/>
          </a:xfrm>
        </p:spPr>
        <p:txBody>
          <a:bodyPr/>
          <a:lstStyle>
            <a:lvl1pPr marL="431989" indent="-431989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+mj-ea"/>
              <a:buAutoNum type="circleNumDbPlain"/>
              <a:defRPr/>
            </a:lvl1pPr>
            <a:lvl2pPr marL="75598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Tx/>
              <a:buNone/>
              <a:defRPr sz="2000">
                <a:solidFill>
                  <a:schemeClr val="accent1"/>
                </a:solidFill>
              </a:defRPr>
            </a:lvl2pPr>
            <a:lvl3pPr marL="1200121" indent="-285744">
              <a:buFont typeface="Wingdings" panose="05000000000000000000" pitchFamily="2" charset="2"/>
              <a:buChar char="n"/>
              <a:defRPr/>
            </a:lvl3pPr>
            <a:lvl4pPr marL="1657309" indent="-285744">
              <a:buFont typeface="Wingdings" panose="05000000000000000000" pitchFamily="2" charset="2"/>
              <a:buChar char="n"/>
              <a:defRPr/>
            </a:lvl4pPr>
            <a:lvl5pPr marL="2114498" indent="-285744">
              <a:buFont typeface="Wingdings" panose="05000000000000000000" pitchFamily="2" charset="2"/>
              <a:buChar char="n"/>
              <a:defRPr/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28965520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-3 Q&amp;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C4CEDD8-ABEB-438D-B200-3B6D3B65AA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5-3 Q&amp;A</a:t>
            </a:r>
            <a:endParaRPr kumimoji="1" lang="ja-JP" altLang="en-US" dirty="0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B17B47E-2CAA-4D2F-84B0-C36B9B4A91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089852-B826-472F-AD6B-85E2F5D91A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A408F7-DBAE-40A2-9A9C-9E36E82842D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8" name="テキスト プレースホルダー 7">
            <a:extLst>
              <a:ext uri="{FF2B5EF4-FFF2-40B4-BE49-F238E27FC236}">
                <a16:creationId xmlns:a16="http://schemas.microsoft.com/office/drawing/2014/main" id="{4E69CAE3-C2AA-44E7-8D5E-F09F9EB8E0D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>
            <a:lvl1pPr marL="431989" indent="-431989">
              <a:spcBef>
                <a:spcPts val="1200"/>
              </a:spcBef>
              <a:buClr>
                <a:schemeClr val="accent1"/>
              </a:buClr>
              <a:buFont typeface="Segoe UI" panose="020B0502040204020203" pitchFamily="34" charset="0"/>
              <a:buChar char="Q"/>
              <a:defRPr/>
            </a:lvl1pPr>
            <a:lvl2pPr marL="431989" indent="-431989">
              <a:lnSpc>
                <a:spcPct val="140000"/>
              </a:lnSpc>
              <a:spcBef>
                <a:spcPts val="1200"/>
              </a:spcBef>
              <a:buClr>
                <a:schemeClr val="accent1"/>
              </a:buClr>
              <a:buFont typeface="Segoe UI" panose="020B0502040204020203" pitchFamily="34" charset="0"/>
              <a:buChar char="A"/>
              <a:defRPr sz="2400"/>
            </a:lvl2pPr>
          </a:lstStyle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283697573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-4 表組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C4CEDD8-ABEB-438D-B200-3B6D3B65AA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5-4 </a:t>
            </a:r>
            <a:r>
              <a:rPr kumimoji="1" lang="ja-JP" altLang="en-US" dirty="0"/>
              <a:t>表組み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B17B47E-2CAA-4D2F-84B0-C36B9B4A91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089852-B826-472F-AD6B-85E2F5D91A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A408F7-DBAE-40A2-9A9C-9E36E82842D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6" name="表プレースホルダー 6">
            <a:extLst>
              <a:ext uri="{FF2B5EF4-FFF2-40B4-BE49-F238E27FC236}">
                <a16:creationId xmlns:a16="http://schemas.microsoft.com/office/drawing/2014/main" id="{F78258B0-7015-4D91-871E-E65EF22D69C4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479427" y="1484312"/>
            <a:ext cx="11233151" cy="4248000"/>
          </a:xfrm>
        </p:spPr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495515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-5 h3＋箇条書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C4CEDD8-ABEB-438D-B200-3B6D3B65AA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5-5 h3</a:t>
            </a:r>
            <a:r>
              <a:rPr kumimoji="1" lang="ja-JP" altLang="en-US" dirty="0"/>
              <a:t>＋箇条書き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B17B47E-2CAA-4D2F-84B0-C36B9B4A91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089852-B826-472F-AD6B-85E2F5D91A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A408F7-DBAE-40A2-9A9C-9E36E82842D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8" name="テキスト プレースホルダー 6">
            <a:extLst>
              <a:ext uri="{FF2B5EF4-FFF2-40B4-BE49-F238E27FC236}">
                <a16:creationId xmlns:a16="http://schemas.microsoft.com/office/drawing/2014/main" id="{9D74610C-6FC4-48AD-A43E-637F407935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7" y="2205038"/>
            <a:ext cx="11233151" cy="3529012"/>
          </a:xfrm>
        </p:spPr>
        <p:txBody>
          <a:bodyPr/>
          <a:lstStyle>
            <a:lvl1pPr marL="431989" indent="-431989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n"/>
              <a:defRPr/>
            </a:lvl1pPr>
            <a:lvl2pPr marL="791980" indent="-359991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ü"/>
              <a:defRPr sz="2100"/>
            </a:lvl2pPr>
            <a:lvl3pPr marL="1200121" indent="-285744">
              <a:buFont typeface="Wingdings" panose="05000000000000000000" pitchFamily="2" charset="2"/>
              <a:buChar char="n"/>
              <a:defRPr/>
            </a:lvl3pPr>
            <a:lvl4pPr marL="1657309" indent="-285744">
              <a:buFont typeface="Wingdings" panose="05000000000000000000" pitchFamily="2" charset="2"/>
              <a:buChar char="n"/>
              <a:defRPr/>
            </a:lvl4pPr>
            <a:lvl5pPr marL="2114498" indent="-285744">
              <a:buFont typeface="Wingdings" panose="05000000000000000000" pitchFamily="2" charset="2"/>
              <a:buChar char="n"/>
              <a:defRPr/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7" name="テキスト プレースホルダー 5">
            <a:extLst>
              <a:ext uri="{FF2B5EF4-FFF2-40B4-BE49-F238E27FC236}">
                <a16:creationId xmlns:a16="http://schemas.microsoft.com/office/drawing/2014/main" id="{8451ABEC-368E-40D9-AADA-CD6D691F09F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9427" y="1412876"/>
            <a:ext cx="11233149" cy="612000"/>
          </a:xfrm>
          <a:ln>
            <a:noFill/>
          </a:ln>
        </p:spPr>
        <p:txBody>
          <a:bodyPr lIns="0" tIns="72000" rIns="0" bIns="0" anchor="ctr">
            <a:norm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3000" b="1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20462141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-6 h3＋フロ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C4CEDD8-ABEB-438D-B200-3B6D3B65AA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5-6 h3</a:t>
            </a:r>
            <a:r>
              <a:rPr kumimoji="1" lang="ja-JP" altLang="en-US" dirty="0"/>
              <a:t>＋フロー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B17B47E-2CAA-4D2F-84B0-C36B9B4A91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089852-B826-472F-AD6B-85E2F5D91A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A408F7-DBAE-40A2-9A9C-9E36E82842D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8" name="テキスト プレースホルダー 6">
            <a:extLst>
              <a:ext uri="{FF2B5EF4-FFF2-40B4-BE49-F238E27FC236}">
                <a16:creationId xmlns:a16="http://schemas.microsoft.com/office/drawing/2014/main" id="{3BB06C47-F8FB-4111-82CC-46429E0487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7" y="2205038"/>
            <a:ext cx="11233151" cy="3529012"/>
          </a:xfrm>
        </p:spPr>
        <p:txBody>
          <a:bodyPr/>
          <a:lstStyle>
            <a:lvl1pPr marL="431989" indent="-431989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+mj-ea"/>
              <a:buAutoNum type="circleNumDbPlain"/>
              <a:defRPr/>
            </a:lvl1pPr>
            <a:lvl2pPr marL="75598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Tx/>
              <a:buNone/>
              <a:defRPr sz="2000">
                <a:solidFill>
                  <a:schemeClr val="accent1"/>
                </a:solidFill>
              </a:defRPr>
            </a:lvl2pPr>
            <a:lvl3pPr marL="1200121" indent="-285744">
              <a:buFont typeface="Wingdings" panose="05000000000000000000" pitchFamily="2" charset="2"/>
              <a:buChar char="n"/>
              <a:defRPr/>
            </a:lvl3pPr>
            <a:lvl4pPr marL="1657309" indent="-285744">
              <a:buFont typeface="Wingdings" panose="05000000000000000000" pitchFamily="2" charset="2"/>
              <a:buChar char="n"/>
              <a:defRPr/>
            </a:lvl4pPr>
            <a:lvl5pPr marL="2114498" indent="-285744">
              <a:buFont typeface="Wingdings" panose="05000000000000000000" pitchFamily="2" charset="2"/>
              <a:buChar char="n"/>
              <a:defRPr/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7" name="テキスト プレースホルダー 5">
            <a:extLst>
              <a:ext uri="{FF2B5EF4-FFF2-40B4-BE49-F238E27FC236}">
                <a16:creationId xmlns:a16="http://schemas.microsoft.com/office/drawing/2014/main" id="{AD51F1DE-3F2A-4992-AF8B-79F5DAD375D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9427" y="1412876"/>
            <a:ext cx="11233149" cy="612000"/>
          </a:xfrm>
          <a:ln>
            <a:noFill/>
          </a:ln>
        </p:spPr>
        <p:txBody>
          <a:bodyPr lIns="0" tIns="72000" rIns="0" bIns="0" anchor="ctr">
            <a:norm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3000" b="1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51693895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-7 h3＋Q&amp;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C4CEDD8-ABEB-438D-B200-3B6D3B65AA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5-7 h3</a:t>
            </a:r>
            <a:r>
              <a:rPr kumimoji="1" lang="ja-JP" altLang="en-US" dirty="0"/>
              <a:t>＋</a:t>
            </a:r>
            <a:r>
              <a:rPr kumimoji="1" lang="en-US" altLang="ja-JP" dirty="0"/>
              <a:t>Q&amp;A</a:t>
            </a:r>
            <a:endParaRPr kumimoji="1" lang="ja-JP" altLang="en-US" dirty="0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B17B47E-2CAA-4D2F-84B0-C36B9B4A91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089852-B826-472F-AD6B-85E2F5D91A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A408F7-DBAE-40A2-9A9C-9E36E82842D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7" name="テキスト プレースホルダー 7">
            <a:extLst>
              <a:ext uri="{FF2B5EF4-FFF2-40B4-BE49-F238E27FC236}">
                <a16:creationId xmlns:a16="http://schemas.microsoft.com/office/drawing/2014/main" id="{A66DCD73-A8C4-443B-8447-34F959FEFBA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8965" y="2205039"/>
            <a:ext cx="11233611" cy="3529012"/>
          </a:xfrm>
        </p:spPr>
        <p:txBody>
          <a:bodyPr/>
          <a:lstStyle>
            <a:lvl1pPr marL="431989" indent="-431989">
              <a:spcBef>
                <a:spcPts val="1200"/>
              </a:spcBef>
              <a:buClr>
                <a:schemeClr val="accent1"/>
              </a:buClr>
              <a:buFont typeface="Segoe UI" panose="020B0502040204020203" pitchFamily="34" charset="0"/>
              <a:buChar char="Q"/>
              <a:defRPr/>
            </a:lvl1pPr>
            <a:lvl2pPr marL="431989" indent="-431989">
              <a:lnSpc>
                <a:spcPct val="140000"/>
              </a:lnSpc>
              <a:spcBef>
                <a:spcPts val="1200"/>
              </a:spcBef>
              <a:buClr>
                <a:schemeClr val="accent1"/>
              </a:buClr>
              <a:buFont typeface="Segoe UI" panose="020B0502040204020203" pitchFamily="34" charset="0"/>
              <a:buChar char="A"/>
              <a:defRPr sz="2400"/>
            </a:lvl2pPr>
          </a:lstStyle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8" name="テキスト プレースホルダー 5">
            <a:extLst>
              <a:ext uri="{FF2B5EF4-FFF2-40B4-BE49-F238E27FC236}">
                <a16:creationId xmlns:a16="http://schemas.microsoft.com/office/drawing/2014/main" id="{20111A52-C1A2-464A-BAD2-6CA07449AA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7" y="1412876"/>
            <a:ext cx="11233149" cy="612000"/>
          </a:xfrm>
          <a:ln>
            <a:noFill/>
          </a:ln>
        </p:spPr>
        <p:txBody>
          <a:bodyPr lIns="0" tIns="72000" rIns="0" bIns="0" anchor="ctr">
            <a:norm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3000" b="1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63901857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-8 h3＋表組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C4CEDD8-ABEB-438D-B200-3B6D3B65AA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5-8 h3</a:t>
            </a:r>
            <a:r>
              <a:rPr kumimoji="1" lang="ja-JP" altLang="en-US" dirty="0"/>
              <a:t>＋表組み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B17B47E-2CAA-4D2F-84B0-C36B9B4A91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089852-B826-472F-AD6B-85E2F5D91A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A408F7-DBAE-40A2-9A9C-9E36E82842D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7" name="表プレースホルダー 6">
            <a:extLst>
              <a:ext uri="{FF2B5EF4-FFF2-40B4-BE49-F238E27FC236}">
                <a16:creationId xmlns:a16="http://schemas.microsoft.com/office/drawing/2014/main" id="{BE8C137D-CEF8-40BB-908D-55C805463AEC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479427" y="2276475"/>
            <a:ext cx="11233151" cy="3457576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8" name="テキスト プレースホルダー 5">
            <a:extLst>
              <a:ext uri="{FF2B5EF4-FFF2-40B4-BE49-F238E27FC236}">
                <a16:creationId xmlns:a16="http://schemas.microsoft.com/office/drawing/2014/main" id="{6FDFE2B1-B121-4CC7-B441-634978D20A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7" y="1412876"/>
            <a:ext cx="11233149" cy="612000"/>
          </a:xfrm>
          <a:ln>
            <a:noFill/>
          </a:ln>
        </p:spPr>
        <p:txBody>
          <a:bodyPr lIns="0" tIns="72000" rIns="0" bIns="0" anchor="ctr">
            <a:norm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3000" b="1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22006478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-1 クイズ（問題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四角形: 角を丸くする 23">
            <a:extLst>
              <a:ext uri="{FF2B5EF4-FFF2-40B4-BE49-F238E27FC236}">
                <a16:creationId xmlns:a16="http://schemas.microsoft.com/office/drawing/2014/main" id="{55DF1A51-3781-4A8C-98BB-CB619F09DD29}"/>
              </a:ext>
            </a:extLst>
          </p:cNvPr>
          <p:cNvSpPr/>
          <p:nvPr userDrawn="1"/>
        </p:nvSpPr>
        <p:spPr>
          <a:xfrm>
            <a:off x="6240463" y="2708279"/>
            <a:ext cx="3600000" cy="720725"/>
          </a:xfrm>
          <a:prstGeom prst="roundRect">
            <a:avLst/>
          </a:prstGeom>
          <a:solidFill>
            <a:schemeClr val="accent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kumimoji="1" lang="ja-JP" altLang="en-US" sz="1100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C4CEDD8-ABEB-438D-B200-3B6D3B65AA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6-1 </a:t>
            </a:r>
            <a:r>
              <a:rPr kumimoji="1" lang="ja-JP" altLang="en-US" dirty="0"/>
              <a:t>クイズ（問題）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B17B47E-2CAA-4D2F-84B0-C36B9B4A91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089852-B826-472F-AD6B-85E2F5D91A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A408F7-DBAE-40A2-9A9C-9E36E82842D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0B0A52A4-4AEF-4825-9BD7-B06EA98AAA7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9427" y="1412874"/>
            <a:ext cx="11233151" cy="1008000"/>
          </a:xfrm>
        </p:spPr>
        <p:txBody>
          <a:bodyPr/>
          <a:lstStyle/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A4868D7E-1391-4053-8D0B-A6A15C714A56}"/>
              </a:ext>
            </a:extLst>
          </p:cNvPr>
          <p:cNvSpPr/>
          <p:nvPr userDrawn="1"/>
        </p:nvSpPr>
        <p:spPr>
          <a:xfrm>
            <a:off x="2351539" y="2708279"/>
            <a:ext cx="3600000" cy="720725"/>
          </a:xfrm>
          <a:prstGeom prst="roundRect">
            <a:avLst/>
          </a:prstGeom>
          <a:solidFill>
            <a:schemeClr val="accent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kumimoji="1" lang="ja-JP" altLang="en-US" sz="1100" dirty="0"/>
          </a:p>
        </p:txBody>
      </p:sp>
      <p:sp>
        <p:nvSpPr>
          <p:cNvPr id="16" name="図プレースホルダー 15">
            <a:extLst>
              <a:ext uri="{FF2B5EF4-FFF2-40B4-BE49-F238E27FC236}">
                <a16:creationId xmlns:a16="http://schemas.microsoft.com/office/drawing/2014/main" id="{E0684424-F961-4376-AFDA-5C8C388B3DF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160000" y="3862421"/>
            <a:ext cx="1872000" cy="1871633"/>
          </a:xfr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5FC0A7D0-72D1-48DA-B798-423849F34A44}"/>
              </a:ext>
            </a:extLst>
          </p:cNvPr>
          <p:cNvSpPr txBox="1"/>
          <p:nvPr userDrawn="1"/>
        </p:nvSpPr>
        <p:spPr>
          <a:xfrm>
            <a:off x="2351539" y="2708279"/>
            <a:ext cx="3599999" cy="72072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kumimoji="1" lang="en-US" altLang="ja-JP" sz="2700" spc="100" baseline="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YES</a:t>
            </a:r>
            <a:endParaRPr kumimoji="1" lang="ja-JP" altLang="en-US" sz="2700" spc="100" baseline="0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81F53262-94B9-4830-A624-8F1B8C1FAE14}"/>
              </a:ext>
            </a:extLst>
          </p:cNvPr>
          <p:cNvSpPr txBox="1"/>
          <p:nvPr userDrawn="1"/>
        </p:nvSpPr>
        <p:spPr>
          <a:xfrm>
            <a:off x="6240466" y="2708279"/>
            <a:ext cx="3599999" cy="72072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kumimoji="1" lang="en-US" altLang="ja-JP" sz="2700" spc="100" baseline="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NO</a:t>
            </a:r>
            <a:endParaRPr kumimoji="1" lang="ja-JP" altLang="en-US" sz="2700" spc="100" baseline="0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10026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4431" userDrawn="1">
          <p15:clr>
            <a:srgbClr val="9FCC3B"/>
          </p15:clr>
        </p15:guide>
        <p15:guide id="4" pos="3251" userDrawn="1">
          <p15:clr>
            <a:srgbClr val="9FCC3B"/>
          </p15:clr>
        </p15:guide>
        <p15:guide id="9" orient="horz" pos="3612" userDrawn="1">
          <p15:clr>
            <a:srgbClr val="9FCC3B"/>
          </p15:clr>
        </p15:guide>
        <p15:guide id="10" orient="horz" pos="2432" userDrawn="1">
          <p15:clr>
            <a:srgbClr val="9FCC3B"/>
          </p15:clr>
        </p15:guide>
        <p15:guide id="11" orient="horz" pos="1706" userDrawn="1">
          <p15:clr>
            <a:srgbClr val="9FCC3B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4 背表紙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C1D9DD5-7AB4-41C5-A016-F927540FFF00}"/>
              </a:ext>
            </a:extLst>
          </p:cNvPr>
          <p:cNvSpPr txBox="1"/>
          <p:nvPr userDrawn="1"/>
        </p:nvSpPr>
        <p:spPr>
          <a:xfrm>
            <a:off x="479425" y="3789364"/>
            <a:ext cx="11232000" cy="360362"/>
          </a:xfrm>
          <a:prstGeom prst="rect">
            <a:avLst/>
          </a:prstGeom>
          <a:noFill/>
        </p:spPr>
        <p:txBody>
          <a:bodyPr wrap="square" lIns="0" tIns="36000" rIns="0" bIns="0" rtlCol="0" anchor="ctr">
            <a:noAutofit/>
          </a:bodyPr>
          <a:lstStyle/>
          <a:p>
            <a:pPr algn="ctr"/>
            <a:r>
              <a:rPr kumimoji="1" lang="ja-JP" altLang="en-US" sz="1800" dirty="0">
                <a:solidFill>
                  <a:schemeClr val="bg1"/>
                </a:solidFill>
              </a:rPr>
              <a:t>公益社団法人 日本消費生活アドバイザー・コンサルタント・相談員協会（</a:t>
            </a:r>
            <a:r>
              <a:rPr kumimoji="1" lang="en-US" altLang="ja-JP" sz="1800" dirty="0">
                <a:solidFill>
                  <a:schemeClr val="bg1"/>
                </a:solidFill>
              </a:rPr>
              <a:t>NACS</a:t>
            </a:r>
            <a:r>
              <a:rPr kumimoji="1" lang="ja-JP" altLang="en-US" sz="1800" dirty="0">
                <a:solidFill>
                  <a:schemeClr val="bg1"/>
                </a:solidFill>
              </a:rPr>
              <a:t>）事業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12961A3-B78C-44D9-9654-443F35F269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425" y="2760300"/>
            <a:ext cx="2736000" cy="66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6788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-2 クイズ（YES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フリーフォーム: 図形 17">
            <a:extLst>
              <a:ext uri="{FF2B5EF4-FFF2-40B4-BE49-F238E27FC236}">
                <a16:creationId xmlns:a16="http://schemas.microsoft.com/office/drawing/2014/main" id="{2EAE2FDD-61D9-456D-8421-50B00088331B}"/>
              </a:ext>
            </a:extLst>
          </p:cNvPr>
          <p:cNvSpPr/>
          <p:nvPr userDrawn="1"/>
        </p:nvSpPr>
        <p:spPr>
          <a:xfrm>
            <a:off x="840014" y="3933031"/>
            <a:ext cx="8496599" cy="1728788"/>
          </a:xfrm>
          <a:custGeom>
            <a:avLst/>
            <a:gdLst>
              <a:gd name="connsiteX0" fmla="*/ 288137 w 8496598"/>
              <a:gd name="connsiteY0" fmla="*/ 0 h 1728788"/>
              <a:gd name="connsiteX1" fmla="*/ 7560462 w 8496598"/>
              <a:gd name="connsiteY1" fmla="*/ 0 h 1728788"/>
              <a:gd name="connsiteX2" fmla="*/ 7848599 w 8496598"/>
              <a:gd name="connsiteY2" fmla="*/ 288137 h 1728788"/>
              <a:gd name="connsiteX3" fmla="*/ 7848599 w 8496598"/>
              <a:gd name="connsiteY3" fmla="*/ 648395 h 1728788"/>
              <a:gd name="connsiteX4" fmla="*/ 8496598 w 8496598"/>
              <a:gd name="connsiteY4" fmla="*/ 864394 h 1728788"/>
              <a:gd name="connsiteX5" fmla="*/ 7848599 w 8496598"/>
              <a:gd name="connsiteY5" fmla="*/ 1080394 h 1728788"/>
              <a:gd name="connsiteX6" fmla="*/ 7848599 w 8496598"/>
              <a:gd name="connsiteY6" fmla="*/ 1440651 h 1728788"/>
              <a:gd name="connsiteX7" fmla="*/ 7560462 w 8496598"/>
              <a:gd name="connsiteY7" fmla="*/ 1728788 h 1728788"/>
              <a:gd name="connsiteX8" fmla="*/ 288137 w 8496598"/>
              <a:gd name="connsiteY8" fmla="*/ 1728788 h 1728788"/>
              <a:gd name="connsiteX9" fmla="*/ 0 w 8496598"/>
              <a:gd name="connsiteY9" fmla="*/ 1440651 h 1728788"/>
              <a:gd name="connsiteX10" fmla="*/ 0 w 8496598"/>
              <a:gd name="connsiteY10" fmla="*/ 288137 h 1728788"/>
              <a:gd name="connsiteX11" fmla="*/ 288137 w 8496598"/>
              <a:gd name="connsiteY11" fmla="*/ 0 h 1728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496598" h="1728788">
                <a:moveTo>
                  <a:pt x="288137" y="0"/>
                </a:moveTo>
                <a:lnTo>
                  <a:pt x="7560462" y="0"/>
                </a:lnTo>
                <a:cubicBezTo>
                  <a:pt x="7719596" y="0"/>
                  <a:pt x="7848599" y="129003"/>
                  <a:pt x="7848599" y="288137"/>
                </a:cubicBezTo>
                <a:lnTo>
                  <a:pt x="7848599" y="648395"/>
                </a:lnTo>
                <a:lnTo>
                  <a:pt x="8496598" y="864394"/>
                </a:lnTo>
                <a:lnTo>
                  <a:pt x="7848599" y="1080394"/>
                </a:lnTo>
                <a:lnTo>
                  <a:pt x="7848599" y="1440651"/>
                </a:lnTo>
                <a:cubicBezTo>
                  <a:pt x="7848599" y="1599785"/>
                  <a:pt x="7719596" y="1728788"/>
                  <a:pt x="7560462" y="1728788"/>
                </a:cubicBezTo>
                <a:lnTo>
                  <a:pt x="288137" y="1728788"/>
                </a:lnTo>
                <a:cubicBezTo>
                  <a:pt x="129003" y="1728788"/>
                  <a:pt x="0" y="1599785"/>
                  <a:pt x="0" y="1440651"/>
                </a:cubicBezTo>
                <a:lnTo>
                  <a:pt x="0" y="288137"/>
                </a:lnTo>
                <a:cubicBezTo>
                  <a:pt x="0" y="129003"/>
                  <a:pt x="129003" y="0"/>
                  <a:pt x="288137" y="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100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C4CEDD8-ABEB-438D-B200-3B6D3B65AA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6-2 </a:t>
            </a:r>
            <a:r>
              <a:rPr kumimoji="1" lang="ja-JP" altLang="en-US" dirty="0"/>
              <a:t>クイズ（</a:t>
            </a:r>
            <a:r>
              <a:rPr kumimoji="1" lang="en-US" altLang="ja-JP" dirty="0"/>
              <a:t>YES</a:t>
            </a:r>
            <a:r>
              <a:rPr kumimoji="1" lang="ja-JP" altLang="en-US" dirty="0"/>
              <a:t>）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B17B47E-2CAA-4D2F-84B0-C36B9B4A91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089852-B826-472F-AD6B-85E2F5D91A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A408F7-DBAE-40A2-9A9C-9E36E82842D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0B0A52A4-4AEF-4825-9BD7-B06EA98AAA7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9427" y="1412874"/>
            <a:ext cx="11233151" cy="1008000"/>
          </a:xfrm>
        </p:spPr>
        <p:txBody>
          <a:bodyPr/>
          <a:lstStyle/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12" name="テキスト プレースホルダー 5">
            <a:extLst>
              <a:ext uri="{FF2B5EF4-FFF2-40B4-BE49-F238E27FC236}">
                <a16:creationId xmlns:a16="http://schemas.microsoft.com/office/drawing/2014/main" id="{FC013617-2BC7-4AAE-9A91-469C7AC3868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200312" y="4293425"/>
            <a:ext cx="7128000" cy="1008000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13" name="図プレースホルダー 15">
            <a:extLst>
              <a:ext uri="{FF2B5EF4-FFF2-40B4-BE49-F238E27FC236}">
                <a16:creationId xmlns:a16="http://schemas.microsoft.com/office/drawing/2014/main" id="{2EB0D0D3-F4BB-4D9E-AF00-E8FE43C4E1D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480212" y="3860800"/>
            <a:ext cx="1872000" cy="1873250"/>
          </a:xfr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792C9E02-BD2F-4490-B2A3-A2E40F113F5D}"/>
              </a:ext>
            </a:extLst>
          </p:cNvPr>
          <p:cNvSpPr/>
          <p:nvPr userDrawn="1"/>
        </p:nvSpPr>
        <p:spPr>
          <a:xfrm>
            <a:off x="6240463" y="2708279"/>
            <a:ext cx="3600000" cy="72072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kumimoji="1" lang="ja-JP" altLang="en-US" sz="1100" dirty="0"/>
          </a:p>
        </p:txBody>
      </p:sp>
      <p:sp>
        <p:nvSpPr>
          <p:cNvPr id="17" name="四角形: 角を丸くする 16">
            <a:extLst>
              <a:ext uri="{FF2B5EF4-FFF2-40B4-BE49-F238E27FC236}">
                <a16:creationId xmlns:a16="http://schemas.microsoft.com/office/drawing/2014/main" id="{99C8366D-7C9C-4432-8376-15EC045FAF1C}"/>
              </a:ext>
            </a:extLst>
          </p:cNvPr>
          <p:cNvSpPr/>
          <p:nvPr userDrawn="1"/>
        </p:nvSpPr>
        <p:spPr>
          <a:xfrm>
            <a:off x="2351539" y="2708279"/>
            <a:ext cx="3600000" cy="720725"/>
          </a:xfrm>
          <a:prstGeom prst="roundRect">
            <a:avLst/>
          </a:prstGeom>
          <a:solidFill>
            <a:schemeClr val="accent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kumimoji="1" lang="ja-JP" altLang="en-US" sz="1100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5E05C0FB-78B7-406F-9312-2461BCBC89CB}"/>
              </a:ext>
            </a:extLst>
          </p:cNvPr>
          <p:cNvSpPr txBox="1"/>
          <p:nvPr userDrawn="1"/>
        </p:nvSpPr>
        <p:spPr>
          <a:xfrm>
            <a:off x="2351539" y="2708279"/>
            <a:ext cx="3599999" cy="72072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kumimoji="1" lang="en-US" altLang="ja-JP" sz="2700" spc="100" baseline="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YES</a:t>
            </a:r>
            <a:endParaRPr kumimoji="1" lang="ja-JP" altLang="en-US" sz="2700" spc="100" baseline="0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90052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151" userDrawn="1">
          <p15:clr>
            <a:srgbClr val="9FCC3B"/>
          </p15:clr>
        </p15:guide>
        <p15:guide id="4" pos="5972" userDrawn="1">
          <p15:clr>
            <a:srgbClr val="9FCC3B"/>
          </p15:clr>
        </p15:guide>
        <p15:guide id="6" orient="horz" pos="3612" userDrawn="1">
          <p15:clr>
            <a:srgbClr val="9FCC3B"/>
          </p15:clr>
        </p15:guide>
        <p15:guide id="7" orient="horz" pos="2432" userDrawn="1">
          <p15:clr>
            <a:srgbClr val="9FCC3B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-3 クイズ（NO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C4CEDD8-ABEB-438D-B200-3B6D3B65AA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6-3 </a:t>
            </a:r>
            <a:r>
              <a:rPr kumimoji="1" lang="ja-JP" altLang="en-US" dirty="0"/>
              <a:t>クイズ（</a:t>
            </a:r>
            <a:r>
              <a:rPr kumimoji="1" lang="en-US" altLang="ja-JP" dirty="0"/>
              <a:t>NO</a:t>
            </a:r>
            <a:r>
              <a:rPr kumimoji="1" lang="ja-JP" altLang="en-US" dirty="0"/>
              <a:t>）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B17B47E-2CAA-4D2F-84B0-C36B9B4A91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089852-B826-472F-AD6B-85E2F5D91A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A408F7-DBAE-40A2-9A9C-9E36E82842D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0B0A52A4-4AEF-4825-9BD7-B06EA98AAA7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9427" y="1412874"/>
            <a:ext cx="11233151" cy="1008000"/>
          </a:xfrm>
        </p:spPr>
        <p:txBody>
          <a:bodyPr/>
          <a:lstStyle/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792C9E02-BD2F-4490-B2A3-A2E40F113F5D}"/>
              </a:ext>
            </a:extLst>
          </p:cNvPr>
          <p:cNvSpPr/>
          <p:nvPr userDrawn="1"/>
        </p:nvSpPr>
        <p:spPr>
          <a:xfrm>
            <a:off x="6240463" y="2708279"/>
            <a:ext cx="3600000" cy="720725"/>
          </a:xfrm>
          <a:prstGeom prst="roundRect">
            <a:avLst/>
          </a:prstGeom>
          <a:solidFill>
            <a:schemeClr val="accent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kumimoji="1" lang="ja-JP" altLang="en-US" sz="1100" dirty="0"/>
          </a:p>
        </p:txBody>
      </p:sp>
      <p:sp>
        <p:nvSpPr>
          <p:cNvPr id="17" name="四角形: 角を丸くする 16">
            <a:extLst>
              <a:ext uri="{FF2B5EF4-FFF2-40B4-BE49-F238E27FC236}">
                <a16:creationId xmlns:a16="http://schemas.microsoft.com/office/drawing/2014/main" id="{99C8366D-7C9C-4432-8376-15EC045FAF1C}"/>
              </a:ext>
            </a:extLst>
          </p:cNvPr>
          <p:cNvSpPr/>
          <p:nvPr userDrawn="1"/>
        </p:nvSpPr>
        <p:spPr>
          <a:xfrm>
            <a:off x="2351539" y="2708279"/>
            <a:ext cx="3600000" cy="72072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kumimoji="1" lang="ja-JP" altLang="en-US" sz="1100" dirty="0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A1096344-2869-414C-A63E-EC43842AE4E1}"/>
              </a:ext>
            </a:extLst>
          </p:cNvPr>
          <p:cNvSpPr txBox="1"/>
          <p:nvPr userDrawn="1"/>
        </p:nvSpPr>
        <p:spPr>
          <a:xfrm>
            <a:off x="6240466" y="2708279"/>
            <a:ext cx="3599999" cy="72072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kumimoji="1" lang="en-US" altLang="ja-JP" sz="2700" spc="100" baseline="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NO</a:t>
            </a:r>
            <a:endParaRPr kumimoji="1" lang="ja-JP" altLang="en-US" sz="2700" spc="100" baseline="0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6" name="フリーフォーム: 図形 15">
            <a:extLst>
              <a:ext uri="{FF2B5EF4-FFF2-40B4-BE49-F238E27FC236}">
                <a16:creationId xmlns:a16="http://schemas.microsoft.com/office/drawing/2014/main" id="{AE39C702-F130-4A00-8EA0-509C17AC617A}"/>
              </a:ext>
            </a:extLst>
          </p:cNvPr>
          <p:cNvSpPr/>
          <p:nvPr userDrawn="1"/>
        </p:nvSpPr>
        <p:spPr>
          <a:xfrm>
            <a:off x="840014" y="3933031"/>
            <a:ext cx="8496599" cy="1728788"/>
          </a:xfrm>
          <a:custGeom>
            <a:avLst/>
            <a:gdLst>
              <a:gd name="connsiteX0" fmla="*/ 288137 w 8496598"/>
              <a:gd name="connsiteY0" fmla="*/ 0 h 1728788"/>
              <a:gd name="connsiteX1" fmla="*/ 7560462 w 8496598"/>
              <a:gd name="connsiteY1" fmla="*/ 0 h 1728788"/>
              <a:gd name="connsiteX2" fmla="*/ 7848599 w 8496598"/>
              <a:gd name="connsiteY2" fmla="*/ 288137 h 1728788"/>
              <a:gd name="connsiteX3" fmla="*/ 7848599 w 8496598"/>
              <a:gd name="connsiteY3" fmla="*/ 648395 h 1728788"/>
              <a:gd name="connsiteX4" fmla="*/ 8496598 w 8496598"/>
              <a:gd name="connsiteY4" fmla="*/ 864394 h 1728788"/>
              <a:gd name="connsiteX5" fmla="*/ 7848599 w 8496598"/>
              <a:gd name="connsiteY5" fmla="*/ 1080394 h 1728788"/>
              <a:gd name="connsiteX6" fmla="*/ 7848599 w 8496598"/>
              <a:gd name="connsiteY6" fmla="*/ 1440651 h 1728788"/>
              <a:gd name="connsiteX7" fmla="*/ 7560462 w 8496598"/>
              <a:gd name="connsiteY7" fmla="*/ 1728788 h 1728788"/>
              <a:gd name="connsiteX8" fmla="*/ 288137 w 8496598"/>
              <a:gd name="connsiteY8" fmla="*/ 1728788 h 1728788"/>
              <a:gd name="connsiteX9" fmla="*/ 0 w 8496598"/>
              <a:gd name="connsiteY9" fmla="*/ 1440651 h 1728788"/>
              <a:gd name="connsiteX10" fmla="*/ 0 w 8496598"/>
              <a:gd name="connsiteY10" fmla="*/ 288137 h 1728788"/>
              <a:gd name="connsiteX11" fmla="*/ 288137 w 8496598"/>
              <a:gd name="connsiteY11" fmla="*/ 0 h 1728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496598" h="1728788">
                <a:moveTo>
                  <a:pt x="288137" y="0"/>
                </a:moveTo>
                <a:lnTo>
                  <a:pt x="7560462" y="0"/>
                </a:lnTo>
                <a:cubicBezTo>
                  <a:pt x="7719596" y="0"/>
                  <a:pt x="7848599" y="129003"/>
                  <a:pt x="7848599" y="288137"/>
                </a:cubicBezTo>
                <a:lnTo>
                  <a:pt x="7848599" y="648395"/>
                </a:lnTo>
                <a:lnTo>
                  <a:pt x="8496598" y="864394"/>
                </a:lnTo>
                <a:lnTo>
                  <a:pt x="7848599" y="1080394"/>
                </a:lnTo>
                <a:lnTo>
                  <a:pt x="7848599" y="1440651"/>
                </a:lnTo>
                <a:cubicBezTo>
                  <a:pt x="7848599" y="1599785"/>
                  <a:pt x="7719596" y="1728788"/>
                  <a:pt x="7560462" y="1728788"/>
                </a:cubicBezTo>
                <a:lnTo>
                  <a:pt x="288137" y="1728788"/>
                </a:lnTo>
                <a:cubicBezTo>
                  <a:pt x="129003" y="1728788"/>
                  <a:pt x="0" y="1599785"/>
                  <a:pt x="0" y="1440651"/>
                </a:cubicBezTo>
                <a:lnTo>
                  <a:pt x="0" y="288137"/>
                </a:lnTo>
                <a:cubicBezTo>
                  <a:pt x="0" y="129003"/>
                  <a:pt x="129003" y="0"/>
                  <a:pt x="288137" y="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100" dirty="0"/>
          </a:p>
        </p:txBody>
      </p:sp>
      <p:sp>
        <p:nvSpPr>
          <p:cNvPr id="19" name="テキスト プレースホルダー 5">
            <a:extLst>
              <a:ext uri="{FF2B5EF4-FFF2-40B4-BE49-F238E27FC236}">
                <a16:creationId xmlns:a16="http://schemas.microsoft.com/office/drawing/2014/main" id="{8479C4D1-64EC-4C87-867B-D1B18174D23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200312" y="4293425"/>
            <a:ext cx="7128000" cy="1008000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20" name="図プレースホルダー 15">
            <a:extLst>
              <a:ext uri="{FF2B5EF4-FFF2-40B4-BE49-F238E27FC236}">
                <a16:creationId xmlns:a16="http://schemas.microsoft.com/office/drawing/2014/main" id="{D64D897E-E882-4E6E-B146-B38C0FC89DD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480212" y="3860800"/>
            <a:ext cx="1872000" cy="1873250"/>
          </a:xfrm>
        </p:spPr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314658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151" userDrawn="1">
          <p15:clr>
            <a:srgbClr val="9FCC3B"/>
          </p15:clr>
        </p15:guide>
        <p15:guide id="4" pos="5972" userDrawn="1">
          <p15:clr>
            <a:srgbClr val="9FCC3B"/>
          </p15:clr>
        </p15:guide>
        <p15:guide id="6" orient="horz" pos="3612" userDrawn="1">
          <p15:clr>
            <a:srgbClr val="9FCC3B"/>
          </p15:clr>
        </p15:guide>
        <p15:guide id="7" orient="horz" pos="2432" userDrawn="1">
          <p15:clr>
            <a:srgbClr val="9FCC3B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-4 フリーペー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14F813F-2499-4637-B1C7-A899049127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6-4 </a:t>
            </a:r>
            <a:r>
              <a:rPr kumimoji="1" lang="ja-JP" altLang="en-US" dirty="0"/>
              <a:t>フリーページ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B68541D8-9E4D-4BD5-A2C8-6438BC2BE37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385435B-295C-4B06-91DA-A48B2F3F6A0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A408F7-DBAE-40A2-9A9C-9E36E82842D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3825216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10990-D3D8-41A1-A7F6-6F12A96FAC69}" type="datetimeFigureOut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40729-D2CC-4639-B731-F33995796F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518707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10990-D3D8-41A1-A7F6-6F12A96FAC69}" type="datetimeFigureOut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40729-D2CC-4639-B731-F33995796F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288880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10990-D3D8-41A1-A7F6-6F12A96FAC69}" type="datetimeFigureOut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40729-D2CC-4639-B731-F33995796F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180192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10990-D3D8-41A1-A7F6-6F12A96FAC69}" type="datetimeFigureOut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40729-D2CC-4639-B731-F33995796F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677200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10990-D3D8-41A1-A7F6-6F12A96FAC69}" type="datetimeFigureOut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40729-D2CC-4639-B731-F33995796F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589054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10990-D3D8-41A1-A7F6-6F12A96FAC69}" type="datetimeFigureOut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40729-D2CC-4639-B731-F33995796F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97707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10990-D3D8-41A1-A7F6-6F12A96FAC69}" type="datetimeFigureOut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40729-D2CC-4639-B731-F33995796F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9463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1 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C4CEDD8-ABEB-438D-B200-3B6D3B65AA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2-1 </a:t>
            </a:r>
            <a:r>
              <a:rPr kumimoji="1" lang="ja-JP" altLang="en-US" dirty="0"/>
              <a:t>テキスト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B17B47E-2CAA-4D2F-84B0-C36B9B4A91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089852-B826-472F-AD6B-85E2F5D91A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A408F7-DBAE-40A2-9A9C-9E36E82842D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0B0A52A4-4AEF-4825-9BD7-B06EA98AAA7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9427" y="1412878"/>
            <a:ext cx="11233151" cy="4321175"/>
          </a:xfrm>
        </p:spPr>
        <p:txBody>
          <a:bodyPr/>
          <a:lstStyle/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82949554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10990-D3D8-41A1-A7F6-6F12A96FAC69}" type="datetimeFigureOut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40729-D2CC-4639-B731-F33995796F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579897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10990-D3D8-41A1-A7F6-6F12A96FAC69}" type="datetimeFigureOut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40729-D2CC-4639-B731-F33995796F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910172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10990-D3D8-41A1-A7F6-6F12A96FAC69}" type="datetimeFigureOut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40729-D2CC-4639-B731-F33995796F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209152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10990-D3D8-41A1-A7F6-6F12A96FAC69}" type="datetimeFigureOut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40729-D2CC-4639-B731-F33995796F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9627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2 テキスト＋画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C4CEDD8-ABEB-438D-B200-3B6D3B65AA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2-2 </a:t>
            </a:r>
            <a:r>
              <a:rPr kumimoji="1" lang="ja-JP" altLang="en-US" dirty="0"/>
              <a:t>テキスト＋画像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B17B47E-2CAA-4D2F-84B0-C36B9B4A91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089852-B826-472F-AD6B-85E2F5D91A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A408F7-DBAE-40A2-9A9C-9E36E82842D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0B0A52A4-4AEF-4825-9BD7-B06EA98AAA7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9426" y="1412878"/>
            <a:ext cx="5472113" cy="4321175"/>
          </a:xfrm>
        </p:spPr>
        <p:txBody>
          <a:bodyPr anchor="t"/>
          <a:lstStyle/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9" name="図プレースホルダー 8">
            <a:extLst>
              <a:ext uri="{FF2B5EF4-FFF2-40B4-BE49-F238E27FC236}">
                <a16:creationId xmlns:a16="http://schemas.microsoft.com/office/drawing/2014/main" id="{0F398107-60D7-4762-B347-7FA684D55B4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40463" y="1484314"/>
            <a:ext cx="5472112" cy="4248000"/>
          </a:xfrm>
        </p:spPr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3380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3 テキスト＋吹き出し（女性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フリーフォーム: 図形 16">
            <a:extLst>
              <a:ext uri="{FF2B5EF4-FFF2-40B4-BE49-F238E27FC236}">
                <a16:creationId xmlns:a16="http://schemas.microsoft.com/office/drawing/2014/main" id="{97443377-C199-4B01-A73D-33C1AD2CA5D9}"/>
              </a:ext>
            </a:extLst>
          </p:cNvPr>
          <p:cNvSpPr/>
          <p:nvPr userDrawn="1"/>
        </p:nvSpPr>
        <p:spPr>
          <a:xfrm>
            <a:off x="3144539" y="2925763"/>
            <a:ext cx="8207224" cy="2735262"/>
          </a:xfrm>
          <a:custGeom>
            <a:avLst/>
            <a:gdLst>
              <a:gd name="connsiteX0" fmla="*/ 1103886 w 8207224"/>
              <a:gd name="connsiteY0" fmla="*/ 0 h 2735262"/>
              <a:gd name="connsiteX1" fmla="*/ 7751338 w 8207224"/>
              <a:gd name="connsiteY1" fmla="*/ 0 h 2735262"/>
              <a:gd name="connsiteX2" fmla="*/ 8207224 w 8207224"/>
              <a:gd name="connsiteY2" fmla="*/ 455886 h 2735262"/>
              <a:gd name="connsiteX3" fmla="*/ 8207224 w 8207224"/>
              <a:gd name="connsiteY3" fmla="*/ 2279376 h 2735262"/>
              <a:gd name="connsiteX4" fmla="*/ 7751338 w 8207224"/>
              <a:gd name="connsiteY4" fmla="*/ 2735262 h 2735262"/>
              <a:gd name="connsiteX5" fmla="*/ 1103886 w 8207224"/>
              <a:gd name="connsiteY5" fmla="*/ 2735262 h 2735262"/>
              <a:gd name="connsiteX6" fmla="*/ 648000 w 8207224"/>
              <a:gd name="connsiteY6" fmla="*/ 2279376 h 2735262"/>
              <a:gd name="connsiteX7" fmla="*/ 648000 w 8207224"/>
              <a:gd name="connsiteY7" fmla="*/ 1583631 h 2735262"/>
              <a:gd name="connsiteX8" fmla="*/ 0 w 8207224"/>
              <a:gd name="connsiteY8" fmla="*/ 1367631 h 2735262"/>
              <a:gd name="connsiteX9" fmla="*/ 648000 w 8207224"/>
              <a:gd name="connsiteY9" fmla="*/ 1151631 h 2735262"/>
              <a:gd name="connsiteX10" fmla="*/ 648000 w 8207224"/>
              <a:gd name="connsiteY10" fmla="*/ 455886 h 2735262"/>
              <a:gd name="connsiteX11" fmla="*/ 1103886 w 8207224"/>
              <a:gd name="connsiteY11" fmla="*/ 0 h 2735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207224" h="2735262">
                <a:moveTo>
                  <a:pt x="1103886" y="0"/>
                </a:moveTo>
                <a:lnTo>
                  <a:pt x="7751338" y="0"/>
                </a:lnTo>
                <a:cubicBezTo>
                  <a:pt x="8003117" y="0"/>
                  <a:pt x="8207224" y="204107"/>
                  <a:pt x="8207224" y="455886"/>
                </a:cubicBezTo>
                <a:lnTo>
                  <a:pt x="8207224" y="2279376"/>
                </a:lnTo>
                <a:cubicBezTo>
                  <a:pt x="8207224" y="2531155"/>
                  <a:pt x="8003117" y="2735262"/>
                  <a:pt x="7751338" y="2735262"/>
                </a:cubicBezTo>
                <a:lnTo>
                  <a:pt x="1103886" y="2735262"/>
                </a:lnTo>
                <a:cubicBezTo>
                  <a:pt x="852107" y="2735262"/>
                  <a:pt x="648000" y="2531155"/>
                  <a:pt x="648000" y="2279376"/>
                </a:cubicBezTo>
                <a:lnTo>
                  <a:pt x="648000" y="1583631"/>
                </a:lnTo>
                <a:lnTo>
                  <a:pt x="0" y="1367631"/>
                </a:lnTo>
                <a:lnTo>
                  <a:pt x="648000" y="1151631"/>
                </a:lnTo>
                <a:lnTo>
                  <a:pt x="648000" y="455886"/>
                </a:lnTo>
                <a:cubicBezTo>
                  <a:pt x="648000" y="204107"/>
                  <a:pt x="852107" y="0"/>
                  <a:pt x="1103886" y="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100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C4CEDD8-ABEB-438D-B200-3B6D3B65AA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2-3 </a:t>
            </a:r>
            <a:r>
              <a:rPr kumimoji="1" lang="ja-JP" altLang="en-US" dirty="0"/>
              <a:t>テキスト＋吹き出し（女性）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B17B47E-2CAA-4D2F-84B0-C36B9B4A91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089852-B826-472F-AD6B-85E2F5D91A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A408F7-DBAE-40A2-9A9C-9E36E82842D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0B0A52A4-4AEF-4825-9BD7-B06EA98AAA7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9427" y="1412874"/>
            <a:ext cx="11233151" cy="1008000"/>
          </a:xfrm>
        </p:spPr>
        <p:txBody>
          <a:bodyPr/>
          <a:lstStyle/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11" name="テキスト プレースホルダー 5">
            <a:extLst>
              <a:ext uri="{FF2B5EF4-FFF2-40B4-BE49-F238E27FC236}">
                <a16:creationId xmlns:a16="http://schemas.microsoft.com/office/drawing/2014/main" id="{D9AD2914-20AD-47E2-A3F6-25804ECCB9E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52151" y="3285394"/>
            <a:ext cx="6840000" cy="2016000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12" name="図プレースホルダー 15">
            <a:extLst>
              <a:ext uri="{FF2B5EF4-FFF2-40B4-BE49-F238E27FC236}">
                <a16:creationId xmlns:a16="http://schemas.microsoft.com/office/drawing/2014/main" id="{578E3103-199C-4193-8690-AC60BA557BF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9788" y="3501025"/>
            <a:ext cx="2160000" cy="2160000"/>
          </a:xfrm>
        </p:spPr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53711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1891" userDrawn="1">
          <p15:clr>
            <a:srgbClr val="9FCC3B"/>
          </p15:clr>
        </p15:guide>
        <p15:guide id="4" pos="529" userDrawn="1">
          <p15:clr>
            <a:srgbClr val="9FCC3B"/>
          </p15:clr>
        </p15:guide>
        <p15:guide id="7" orient="horz" pos="2205" userDrawn="1">
          <p15:clr>
            <a:srgbClr val="9FCC3B"/>
          </p15:clr>
        </p15:guide>
        <p15:guide id="8" orient="horz" pos="3566" userDrawn="1">
          <p15:clr>
            <a:srgbClr val="9FCC3B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4 テキスト＋吹き出し（男性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フリーフォーム: 図形 9">
            <a:extLst>
              <a:ext uri="{FF2B5EF4-FFF2-40B4-BE49-F238E27FC236}">
                <a16:creationId xmlns:a16="http://schemas.microsoft.com/office/drawing/2014/main" id="{1A8D511C-3F47-4434-8FC0-EB104FB1B91A}"/>
              </a:ext>
            </a:extLst>
          </p:cNvPr>
          <p:cNvSpPr/>
          <p:nvPr userDrawn="1"/>
        </p:nvSpPr>
        <p:spPr>
          <a:xfrm>
            <a:off x="840237" y="2925763"/>
            <a:ext cx="8207224" cy="2735262"/>
          </a:xfrm>
          <a:custGeom>
            <a:avLst/>
            <a:gdLst>
              <a:gd name="connsiteX0" fmla="*/ 455886 w 8207224"/>
              <a:gd name="connsiteY0" fmla="*/ 0 h 2735262"/>
              <a:gd name="connsiteX1" fmla="*/ 7103338 w 8207224"/>
              <a:gd name="connsiteY1" fmla="*/ 0 h 2735262"/>
              <a:gd name="connsiteX2" fmla="*/ 7559224 w 8207224"/>
              <a:gd name="connsiteY2" fmla="*/ 455886 h 2735262"/>
              <a:gd name="connsiteX3" fmla="*/ 7559224 w 8207224"/>
              <a:gd name="connsiteY3" fmla="*/ 1151631 h 2735262"/>
              <a:gd name="connsiteX4" fmla="*/ 8207224 w 8207224"/>
              <a:gd name="connsiteY4" fmla="*/ 1367631 h 2735262"/>
              <a:gd name="connsiteX5" fmla="*/ 7559224 w 8207224"/>
              <a:gd name="connsiteY5" fmla="*/ 1583631 h 2735262"/>
              <a:gd name="connsiteX6" fmla="*/ 7559224 w 8207224"/>
              <a:gd name="connsiteY6" fmla="*/ 2279376 h 2735262"/>
              <a:gd name="connsiteX7" fmla="*/ 7103338 w 8207224"/>
              <a:gd name="connsiteY7" fmla="*/ 2735262 h 2735262"/>
              <a:gd name="connsiteX8" fmla="*/ 455886 w 8207224"/>
              <a:gd name="connsiteY8" fmla="*/ 2735262 h 2735262"/>
              <a:gd name="connsiteX9" fmla="*/ 0 w 8207224"/>
              <a:gd name="connsiteY9" fmla="*/ 2279376 h 2735262"/>
              <a:gd name="connsiteX10" fmla="*/ 0 w 8207224"/>
              <a:gd name="connsiteY10" fmla="*/ 455886 h 2735262"/>
              <a:gd name="connsiteX11" fmla="*/ 455886 w 8207224"/>
              <a:gd name="connsiteY11" fmla="*/ 0 h 2735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207224" h="2735262">
                <a:moveTo>
                  <a:pt x="455886" y="0"/>
                </a:moveTo>
                <a:lnTo>
                  <a:pt x="7103338" y="0"/>
                </a:lnTo>
                <a:cubicBezTo>
                  <a:pt x="7355117" y="0"/>
                  <a:pt x="7559224" y="204107"/>
                  <a:pt x="7559224" y="455886"/>
                </a:cubicBezTo>
                <a:lnTo>
                  <a:pt x="7559224" y="1151631"/>
                </a:lnTo>
                <a:lnTo>
                  <a:pt x="8207224" y="1367631"/>
                </a:lnTo>
                <a:lnTo>
                  <a:pt x="7559224" y="1583631"/>
                </a:lnTo>
                <a:lnTo>
                  <a:pt x="7559224" y="2279376"/>
                </a:lnTo>
                <a:cubicBezTo>
                  <a:pt x="7559224" y="2531155"/>
                  <a:pt x="7355117" y="2735262"/>
                  <a:pt x="7103338" y="2735262"/>
                </a:cubicBezTo>
                <a:lnTo>
                  <a:pt x="455886" y="2735262"/>
                </a:lnTo>
                <a:cubicBezTo>
                  <a:pt x="204107" y="2735262"/>
                  <a:pt x="0" y="2531155"/>
                  <a:pt x="0" y="2279376"/>
                </a:cubicBezTo>
                <a:lnTo>
                  <a:pt x="0" y="455886"/>
                </a:lnTo>
                <a:cubicBezTo>
                  <a:pt x="0" y="204107"/>
                  <a:pt x="204107" y="0"/>
                  <a:pt x="455886" y="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100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C4CEDD8-ABEB-438D-B200-3B6D3B65AA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2-4 </a:t>
            </a:r>
            <a:r>
              <a:rPr kumimoji="1" lang="ja-JP" altLang="en-US" dirty="0"/>
              <a:t>テキスト＋吹き出し（男性）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B17B47E-2CAA-4D2F-84B0-C36B9B4A91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089852-B826-472F-AD6B-85E2F5D91A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A408F7-DBAE-40A2-9A9C-9E36E82842D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0B0A52A4-4AEF-4825-9BD7-B06EA98AAA7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9427" y="1412874"/>
            <a:ext cx="11233151" cy="1008000"/>
          </a:xfrm>
        </p:spPr>
        <p:txBody>
          <a:bodyPr/>
          <a:lstStyle/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15" name="テキスト プレースホルダー 5">
            <a:extLst>
              <a:ext uri="{FF2B5EF4-FFF2-40B4-BE49-F238E27FC236}">
                <a16:creationId xmlns:a16="http://schemas.microsoft.com/office/drawing/2014/main" id="{3F7A5473-FC1F-4D48-A962-EF6F0B3998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99849" y="3285394"/>
            <a:ext cx="6840000" cy="2016000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16" name="図プレースホルダー 15">
            <a:extLst>
              <a:ext uri="{FF2B5EF4-FFF2-40B4-BE49-F238E27FC236}">
                <a16:creationId xmlns:a16="http://schemas.microsoft.com/office/drawing/2014/main" id="{0C774536-D3AF-46B9-B3DD-8C47112945C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191763" y="3501025"/>
            <a:ext cx="2160000" cy="2160000"/>
          </a:xfrm>
        </p:spPr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22962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151" userDrawn="1">
          <p15:clr>
            <a:srgbClr val="9FCC3B"/>
          </p15:clr>
        </p15:guide>
        <p15:guide id="4" pos="5791" userDrawn="1">
          <p15:clr>
            <a:srgbClr val="9FCC3B"/>
          </p15:clr>
        </p15:guide>
        <p15:guide id="7" orient="horz" pos="2205" userDrawn="1">
          <p15:clr>
            <a:srgbClr val="9FCC3B"/>
          </p15:clr>
        </p15:guide>
        <p15:guide id="8" orient="horz" pos="3566" userDrawn="1">
          <p15:clr>
            <a:srgbClr val="9FCC3B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5 h3＋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C4CEDD8-ABEB-438D-B200-3B6D3B65AA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2-5 h3</a:t>
            </a:r>
            <a:r>
              <a:rPr kumimoji="1" lang="ja-JP" altLang="en-US" dirty="0"/>
              <a:t>＋テキスト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B17B47E-2CAA-4D2F-84B0-C36B9B4A91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089852-B826-472F-AD6B-85E2F5D91A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A408F7-DBAE-40A2-9A9C-9E36E82842D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0B0A52A4-4AEF-4825-9BD7-B06EA98AAA7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9427" y="2205038"/>
            <a:ext cx="11233151" cy="3529012"/>
          </a:xfrm>
        </p:spPr>
        <p:txBody>
          <a:bodyPr/>
          <a:lstStyle/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7" name="テキスト プレースホルダー 5">
            <a:extLst>
              <a:ext uri="{FF2B5EF4-FFF2-40B4-BE49-F238E27FC236}">
                <a16:creationId xmlns:a16="http://schemas.microsoft.com/office/drawing/2014/main" id="{046BF864-8B96-4DE0-9EE6-4A9F6388DA2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7" y="1412876"/>
            <a:ext cx="11233149" cy="612000"/>
          </a:xfrm>
          <a:ln>
            <a:noFill/>
          </a:ln>
        </p:spPr>
        <p:txBody>
          <a:bodyPr lIns="0" tIns="72000" rIns="0" bIns="0" anchor="ctr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3000" b="1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1570270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22.xml"/><Relationship Id="rId26" Type="http://schemas.openxmlformats.org/officeDocument/2006/relationships/slideLayout" Target="../slideLayouts/slideLayout30.xml"/><Relationship Id="rId39" Type="http://schemas.openxmlformats.org/officeDocument/2006/relationships/theme" Target="../theme/theme2.xml"/><Relationship Id="rId21" Type="http://schemas.openxmlformats.org/officeDocument/2006/relationships/slideLayout" Target="../slideLayouts/slideLayout25.xml"/><Relationship Id="rId34" Type="http://schemas.openxmlformats.org/officeDocument/2006/relationships/slideLayout" Target="../slideLayouts/slideLayout38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21.xml"/><Relationship Id="rId25" Type="http://schemas.openxmlformats.org/officeDocument/2006/relationships/slideLayout" Target="../slideLayouts/slideLayout29.xml"/><Relationship Id="rId33" Type="http://schemas.openxmlformats.org/officeDocument/2006/relationships/slideLayout" Target="../slideLayouts/slideLayout37.xml"/><Relationship Id="rId38" Type="http://schemas.openxmlformats.org/officeDocument/2006/relationships/slideLayout" Target="../slideLayouts/slideLayout42.xml"/><Relationship Id="rId2" Type="http://schemas.openxmlformats.org/officeDocument/2006/relationships/slideLayout" Target="../slideLayouts/slideLayout6.xml"/><Relationship Id="rId16" Type="http://schemas.openxmlformats.org/officeDocument/2006/relationships/slideLayout" Target="../slideLayouts/slideLayout20.xml"/><Relationship Id="rId20" Type="http://schemas.openxmlformats.org/officeDocument/2006/relationships/slideLayout" Target="../slideLayouts/slideLayout24.xml"/><Relationship Id="rId29" Type="http://schemas.openxmlformats.org/officeDocument/2006/relationships/slideLayout" Target="../slideLayouts/slideLayout33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24" Type="http://schemas.openxmlformats.org/officeDocument/2006/relationships/slideLayout" Target="../slideLayouts/slideLayout28.xml"/><Relationship Id="rId32" Type="http://schemas.openxmlformats.org/officeDocument/2006/relationships/slideLayout" Target="../slideLayouts/slideLayout36.xml"/><Relationship Id="rId37" Type="http://schemas.openxmlformats.org/officeDocument/2006/relationships/slideLayout" Target="../slideLayouts/slideLayout41.xml"/><Relationship Id="rId40" Type="http://schemas.openxmlformats.org/officeDocument/2006/relationships/image" Target="../media/image4.png"/><Relationship Id="rId5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9.xml"/><Relationship Id="rId23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32.xml"/><Relationship Id="rId36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14.xml"/><Relationship Id="rId19" Type="http://schemas.openxmlformats.org/officeDocument/2006/relationships/slideLayout" Target="../slideLayouts/slideLayout23.xml"/><Relationship Id="rId31" Type="http://schemas.openxmlformats.org/officeDocument/2006/relationships/slideLayout" Target="../slideLayouts/slideLayout35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8.xml"/><Relationship Id="rId22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4.xml"/><Relationship Id="rId35" Type="http://schemas.openxmlformats.org/officeDocument/2006/relationships/slideLayout" Target="../slideLayouts/slideLayout39.xml"/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C5103517-1FAE-47A9-B3CB-DD4400BE8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7" y="333378"/>
            <a:ext cx="11233151" cy="86359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0299569-7507-4C1E-8075-7A590EAAB7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8965" y="1412875"/>
            <a:ext cx="11233611" cy="432117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4006630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</p:sldLayoutIdLst>
  <p:hf hdr="0" ftr="0" dt="0"/>
  <p:txStyles>
    <p:titleStyle>
      <a:lvl1pPr algn="l" defTabSz="914377" rtl="0" eaLnBrk="1" latinLnBrk="0" hangingPunct="1">
        <a:lnSpc>
          <a:spcPct val="100000"/>
        </a:lnSpc>
        <a:spcBef>
          <a:spcPct val="0"/>
        </a:spcBef>
        <a:spcAft>
          <a:spcPts val="0"/>
        </a:spcAft>
        <a:buNone/>
        <a:defRPr kumimoji="1" sz="3600" b="1" kern="1200" spc="151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140000"/>
        </a:lnSpc>
        <a:spcBef>
          <a:spcPts val="0"/>
        </a:spcBef>
        <a:spcAft>
          <a:spcPts val="0"/>
        </a:spcAft>
        <a:buFontTx/>
        <a:buNone/>
        <a:defRPr kumimoji="1" lang="ja-JP" altLang="en-US" sz="24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457189" indent="0" algn="l" defTabSz="914377" rtl="0" eaLnBrk="1" latinLnBrk="0" hangingPunct="1">
        <a:lnSpc>
          <a:spcPct val="90000"/>
        </a:lnSpc>
        <a:spcBef>
          <a:spcPts val="500"/>
        </a:spcBef>
        <a:buFontTx/>
        <a:buNone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indent="0" algn="l" defTabSz="914377" rtl="0" eaLnBrk="1" latinLnBrk="0" hangingPunct="1">
        <a:lnSpc>
          <a:spcPct val="90000"/>
        </a:lnSpc>
        <a:spcBef>
          <a:spcPts val="500"/>
        </a:spcBef>
        <a:buFontTx/>
        <a:buNone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indent="0" algn="l" defTabSz="914377" rtl="0" eaLnBrk="1" latinLnBrk="0" hangingPunct="1">
        <a:lnSpc>
          <a:spcPct val="90000"/>
        </a:lnSpc>
        <a:spcBef>
          <a:spcPts val="500"/>
        </a:spcBef>
        <a:buFontTx/>
        <a:buNone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indent="0" algn="l" defTabSz="914377" rtl="0" eaLnBrk="1" latinLnBrk="0" hangingPunct="1">
        <a:lnSpc>
          <a:spcPct val="90000"/>
        </a:lnSpc>
        <a:spcBef>
          <a:spcPts val="500"/>
        </a:spcBef>
        <a:buFontTx/>
        <a:buNone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03" userDrawn="1">
          <p15:clr>
            <a:srgbClr val="F26B43"/>
          </p15:clr>
        </p15:guide>
        <p15:guide id="4" pos="7379" userDrawn="1">
          <p15:clr>
            <a:srgbClr val="F26B43"/>
          </p15:clr>
        </p15:guide>
        <p15:guide id="5" orient="horz" pos="210" userDrawn="1">
          <p15:clr>
            <a:srgbClr val="F26B43"/>
          </p15:clr>
        </p15:guide>
        <p15:guide id="6" orient="horz" pos="3612" userDrawn="1">
          <p15:clr>
            <a:srgbClr val="F26B43"/>
          </p15:clr>
        </p15:guide>
        <p15:guide id="7" orient="horz" pos="890" userDrawn="1">
          <p15:clr>
            <a:srgbClr val="F26B43"/>
          </p15:clr>
        </p15:guide>
        <p15:guide id="8" orient="horz" pos="3929" userDrawn="1">
          <p15:clr>
            <a:srgbClr val="F26B43"/>
          </p15:clr>
        </p15:guide>
        <p15:guide id="9" orient="horz" pos="1389" userDrawn="1">
          <p15:clr>
            <a:srgbClr val="F26B43"/>
          </p15:clr>
        </p15:guide>
        <p15:guide id="10" pos="211" userDrawn="1">
          <p15:clr>
            <a:srgbClr val="A4A3A4"/>
          </p15:clr>
        </p15:guide>
        <p15:guide id="11" pos="7559" userDrawn="1">
          <p15:clr>
            <a:srgbClr val="A4A3A4"/>
          </p15:clr>
        </p15:guide>
        <p15:guide id="12" orient="horz" pos="754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8B44D825-6EF6-40EA-B302-4C3E4FE64280}"/>
              </a:ext>
            </a:extLst>
          </p:cNvPr>
          <p:cNvSpPr/>
          <p:nvPr userDrawn="1"/>
        </p:nvSpPr>
        <p:spPr>
          <a:xfrm>
            <a:off x="0" y="6237292"/>
            <a:ext cx="12192000" cy="62071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/>
          <a:lstStyle/>
          <a:p>
            <a:pPr algn="r"/>
            <a:endParaRPr kumimoji="1" lang="ja-JP" altLang="en-US" sz="1051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9427" y="333378"/>
            <a:ext cx="11233151" cy="863599"/>
          </a:xfrm>
          <a:prstGeom prst="rect">
            <a:avLst/>
          </a:prstGeom>
        </p:spPr>
        <p:txBody>
          <a:bodyPr vert="horz" lIns="216000" tIns="72000" rIns="0" bIns="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8965" y="1412875"/>
            <a:ext cx="11233611" cy="432117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96000" y="6237288"/>
            <a:ext cx="3600000" cy="62071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4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31963" y="6237292"/>
            <a:ext cx="360000" cy="62071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6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fld id="{FFA408F7-DBAE-40A2-9A9C-9E36E82842D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73615158-EFCF-494D-9F58-9AB6D7C6479F}"/>
              </a:ext>
            </a:extLst>
          </p:cNvPr>
          <p:cNvSpPr/>
          <p:nvPr userDrawn="1"/>
        </p:nvSpPr>
        <p:spPr>
          <a:xfrm>
            <a:off x="334963" y="333379"/>
            <a:ext cx="144000" cy="8635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kumimoji="1" lang="ja-JP" altLang="en-US" sz="1100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4F9FAC5E-0CCC-41EB-91AD-CD223DDA1208}"/>
              </a:ext>
            </a:extLst>
          </p:cNvPr>
          <p:cNvPicPr>
            <a:picLocks noChangeAspect="1"/>
          </p:cNvPicPr>
          <p:nvPr userDrawn="1"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3" y="6398073"/>
            <a:ext cx="1224000" cy="299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812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7" r:id="rId2"/>
    <p:sldLayoutId id="2147483746" r:id="rId3"/>
    <p:sldLayoutId id="2147483773" r:id="rId4"/>
    <p:sldLayoutId id="2147483748" r:id="rId5"/>
    <p:sldLayoutId id="2147483749" r:id="rId6"/>
    <p:sldLayoutId id="2147483750" r:id="rId7"/>
    <p:sldLayoutId id="2147483772" r:id="rId8"/>
    <p:sldLayoutId id="2147483753" r:id="rId9"/>
    <p:sldLayoutId id="2147483754" r:id="rId10"/>
    <p:sldLayoutId id="2147483770" r:id="rId11"/>
    <p:sldLayoutId id="2147483755" r:id="rId12"/>
    <p:sldLayoutId id="2147483756" r:id="rId13"/>
    <p:sldLayoutId id="2147483771" r:id="rId14"/>
    <p:sldLayoutId id="2147483768" r:id="rId15"/>
    <p:sldLayoutId id="2147483789" r:id="rId16"/>
    <p:sldLayoutId id="2147483765" r:id="rId17"/>
    <p:sldLayoutId id="2147483763" r:id="rId18"/>
    <p:sldLayoutId id="2147483794" r:id="rId19"/>
    <p:sldLayoutId id="2147483792" r:id="rId20"/>
    <p:sldLayoutId id="2147483796" r:id="rId21"/>
    <p:sldLayoutId id="2147483798" r:id="rId22"/>
    <p:sldLayoutId id="2147483758" r:id="rId23"/>
    <p:sldLayoutId id="2147483766" r:id="rId24"/>
    <p:sldLayoutId id="2147483759" r:id="rId25"/>
    <p:sldLayoutId id="2147483767" r:id="rId26"/>
    <p:sldLayoutId id="2147483774" r:id="rId27"/>
    <p:sldLayoutId id="2147483776" r:id="rId28"/>
    <p:sldLayoutId id="2147483778" r:id="rId29"/>
    <p:sldLayoutId id="2147483780" r:id="rId30"/>
    <p:sldLayoutId id="2147483775" r:id="rId31"/>
    <p:sldLayoutId id="2147483777" r:id="rId32"/>
    <p:sldLayoutId id="2147483779" r:id="rId33"/>
    <p:sldLayoutId id="2147483781" r:id="rId34"/>
    <p:sldLayoutId id="2147483782" r:id="rId35"/>
    <p:sldLayoutId id="2147483783" r:id="rId36"/>
    <p:sldLayoutId id="2147483784" r:id="rId37"/>
    <p:sldLayoutId id="2147483790" r:id="rId38"/>
  </p:sldLayoutIdLst>
  <p:hf hdr="0" ftr="0" dt="0"/>
  <p:txStyles>
    <p:titleStyle>
      <a:lvl1pPr marL="0" algn="l" defTabSz="914377" rtl="0" eaLnBrk="1" latinLnBrk="0" hangingPunct="1">
        <a:lnSpc>
          <a:spcPct val="100000"/>
        </a:lnSpc>
        <a:spcBef>
          <a:spcPts val="0"/>
        </a:spcBef>
        <a:spcAft>
          <a:spcPts val="0"/>
        </a:spcAft>
        <a:buNone/>
        <a:defRPr kumimoji="1" sz="3600" b="1" kern="1200" spc="151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140000"/>
        </a:lnSpc>
        <a:spcBef>
          <a:spcPts val="0"/>
        </a:spcBef>
        <a:spcAft>
          <a:spcPts val="0"/>
        </a:spcAft>
        <a:buFontTx/>
        <a:buNone/>
        <a:defRPr kumimoji="1" lang="ja-JP" altLang="en-US" sz="24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457189" indent="0" algn="l" defTabSz="914377" rtl="0" eaLnBrk="1" latinLnBrk="0" hangingPunct="1">
        <a:lnSpc>
          <a:spcPct val="90000"/>
        </a:lnSpc>
        <a:spcBef>
          <a:spcPts val="500"/>
        </a:spcBef>
        <a:buFontTx/>
        <a:buNone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indent="0" algn="l" defTabSz="914377" rtl="0" eaLnBrk="1" latinLnBrk="0" hangingPunct="1">
        <a:lnSpc>
          <a:spcPct val="90000"/>
        </a:lnSpc>
        <a:spcBef>
          <a:spcPts val="500"/>
        </a:spcBef>
        <a:buFontTx/>
        <a:buNone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indent="0" algn="l" defTabSz="914377" rtl="0" eaLnBrk="1" latinLnBrk="0" hangingPunct="1">
        <a:lnSpc>
          <a:spcPct val="90000"/>
        </a:lnSpc>
        <a:spcBef>
          <a:spcPts val="500"/>
        </a:spcBef>
        <a:buFontTx/>
        <a:buNone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indent="0" algn="l" defTabSz="914377" rtl="0" eaLnBrk="1" latinLnBrk="0" hangingPunct="1">
        <a:lnSpc>
          <a:spcPct val="90000"/>
        </a:lnSpc>
        <a:spcBef>
          <a:spcPts val="500"/>
        </a:spcBef>
        <a:buFontTx/>
        <a:buNone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03" userDrawn="1">
          <p15:clr>
            <a:srgbClr val="F26B43"/>
          </p15:clr>
        </p15:guide>
        <p15:guide id="4" pos="7379" userDrawn="1">
          <p15:clr>
            <a:srgbClr val="F26B43"/>
          </p15:clr>
        </p15:guide>
        <p15:guide id="6" orient="horz" pos="3929" userDrawn="1">
          <p15:clr>
            <a:srgbClr val="F26B43"/>
          </p15:clr>
        </p15:guide>
        <p15:guide id="8" orient="horz" pos="935" userDrawn="1">
          <p15:clr>
            <a:srgbClr val="A4A3A4"/>
          </p15:clr>
        </p15:guide>
        <p15:guide id="9" orient="horz" pos="3612" userDrawn="1">
          <p15:clr>
            <a:srgbClr val="F26B43"/>
          </p15:clr>
        </p15:guide>
        <p15:guide id="10" pos="3931" userDrawn="1">
          <p15:clr>
            <a:srgbClr val="A4A3A4"/>
          </p15:clr>
        </p15:guide>
        <p15:guide id="11" pos="3749" userDrawn="1">
          <p15:clr>
            <a:srgbClr val="A4A3A4"/>
          </p15:clr>
        </p15:guide>
        <p15:guide id="15" orient="horz" pos="210" userDrawn="1">
          <p15:clr>
            <a:srgbClr val="F26B43"/>
          </p15:clr>
        </p15:guide>
        <p15:guide id="16" pos="211" userDrawn="1">
          <p15:clr>
            <a:srgbClr val="A4A3A4"/>
          </p15:clr>
        </p15:guide>
        <p15:guide id="17" orient="horz" pos="754" userDrawn="1">
          <p15:clr>
            <a:srgbClr val="F26B43"/>
          </p15:clr>
        </p15:guide>
        <p15:guide id="18" pos="7469" userDrawn="1">
          <p15:clr>
            <a:srgbClr val="A4A3A4"/>
          </p15:clr>
        </p15:guide>
        <p15:guide id="28" orient="horz" pos="1434" userDrawn="1">
          <p15:clr>
            <a:srgbClr val="A4A3A4"/>
          </p15:clr>
        </p15:guide>
        <p15:guide id="30" orient="horz" pos="1389" userDrawn="1">
          <p15:clr>
            <a:srgbClr val="F26B43"/>
          </p15:clr>
        </p15:guide>
        <p15:guide id="31" orient="horz" pos="890" userDrawn="1">
          <p15:clr>
            <a:srgbClr val="F26B43"/>
          </p15:clr>
        </p15:guide>
        <p15:guide id="32" pos="529" userDrawn="1">
          <p15:clr>
            <a:srgbClr val="A4A3A4"/>
          </p15:clr>
        </p15:guide>
        <p15:guide id="33" pos="7151" userDrawn="1">
          <p15:clr>
            <a:srgbClr val="A4A3A4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710990-D3D8-41A1-A7F6-6F12A96FAC69}" type="datetimeFigureOut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F40729-D2CC-4639-B731-F33995796F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1935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8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4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4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4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480F1E35-2A76-4DF0-98BD-CAF7B8E39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3EC2D-6D6E-4C27-B1C3-91C53B970628}" type="slidenum">
              <a:rPr lang="ja-JP" altLang="en-US" smtClean="0">
                <a:solidFill>
                  <a:schemeClr val="tx1"/>
                </a:solidFill>
              </a:rPr>
              <a:pPr/>
              <a:t>1</a:t>
            </a:fld>
            <a:endParaRPr lang="ja-JP" altLang="en-US">
              <a:solidFill>
                <a:schemeClr val="tx1"/>
              </a:solidFill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F158E05D-D134-EF57-B993-A38C132DECF8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7440" y="1003309"/>
            <a:ext cx="5718168" cy="5718168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07FCCCC-DE01-020B-6823-C23CD8F856C0}"/>
              </a:ext>
            </a:extLst>
          </p:cNvPr>
          <p:cNvSpPr txBox="1"/>
          <p:nvPr/>
        </p:nvSpPr>
        <p:spPr>
          <a:xfrm>
            <a:off x="6336300" y="6309237"/>
            <a:ext cx="76241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400" dirty="0">
                <a:solidFill>
                  <a:schemeClr val="bg1"/>
                </a:solidFill>
              </a:rPr>
              <a:t>出典</a:t>
            </a:r>
            <a:r>
              <a:rPr lang="ja-JP" altLang="en-US" sz="1400" dirty="0">
                <a:solidFill>
                  <a:schemeClr val="bg1"/>
                </a:solidFill>
                <a:sym typeface="Wingdings" panose="05000000000000000000" pitchFamily="2" charset="2"/>
              </a:rPr>
              <a:t>：</a:t>
            </a:r>
            <a:r>
              <a:rPr lang="ja-JP" altLang="en-US" sz="1400" dirty="0">
                <a:solidFill>
                  <a:schemeClr val="bg1"/>
                </a:solidFill>
              </a:rPr>
              <a:t>全国地球温暖化防止活動推進センターウェブサイト</a:t>
            </a:r>
            <a:endParaRPr lang="en-US" altLang="ja-JP" sz="1400" dirty="0">
              <a:solidFill>
                <a:schemeClr val="bg1"/>
              </a:solidFill>
            </a:endParaRPr>
          </a:p>
          <a:p>
            <a:r>
              <a:rPr lang="ja-JP" altLang="en-US" sz="1400" dirty="0">
                <a:solidFill>
                  <a:schemeClr val="bg1"/>
                </a:solidFill>
              </a:rPr>
              <a:t>　</a:t>
            </a:r>
            <a:r>
              <a:rPr lang="en-US" altLang="ja-JP" sz="1400" dirty="0">
                <a:solidFill>
                  <a:schemeClr val="bg1"/>
                </a:solidFill>
              </a:rPr>
              <a:t>(http://www.jccca.org/) </a:t>
            </a:r>
            <a:endParaRPr lang="ja-JP" altLang="en-US" sz="1400" dirty="0">
              <a:solidFill>
                <a:schemeClr val="bg1"/>
              </a:solidFill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750E47D-8556-7BED-96EE-B0A113E118CE}"/>
              </a:ext>
            </a:extLst>
          </p:cNvPr>
          <p:cNvSpPr txBox="1"/>
          <p:nvPr/>
        </p:nvSpPr>
        <p:spPr>
          <a:xfrm>
            <a:off x="1870533" y="6297087"/>
            <a:ext cx="3443314" cy="3167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400" dirty="0"/>
              <a:t>資源エネルギー庁／</a:t>
            </a:r>
            <a:r>
              <a:rPr lang="en-US" altLang="ja-JP" sz="1400" dirty="0"/>
              <a:t>JCCCA</a:t>
            </a:r>
            <a:endParaRPr lang="ja-JP" altLang="en-US" sz="1400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B98B4CC-428B-200B-0308-5E6B462A025B}"/>
              </a:ext>
            </a:extLst>
          </p:cNvPr>
          <p:cNvSpPr txBox="1"/>
          <p:nvPr/>
        </p:nvSpPr>
        <p:spPr>
          <a:xfrm>
            <a:off x="644055" y="1257761"/>
            <a:ext cx="523748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・家電の省エネ性能をアップ</a:t>
            </a:r>
            <a:endParaRPr lang="en-US" altLang="ja-JP" sz="2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2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・照明を</a:t>
            </a:r>
            <a:r>
              <a:rPr lang="en-US" altLang="ja-JP" sz="2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LED</a:t>
            </a:r>
            <a:r>
              <a:rPr lang="ja-JP" altLang="en-US" sz="2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に</a:t>
            </a:r>
            <a:endParaRPr lang="en-US" altLang="ja-JP" sz="2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EDFDFF0D-F9DA-9262-0E5F-7DC7E3709C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7879" y="2683376"/>
            <a:ext cx="3626492" cy="3367984"/>
          </a:xfrm>
          <a:prstGeom prst="rect">
            <a:avLst/>
          </a:prstGeom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A5182835-CAE6-2F9E-35EA-D7E68905ED8C}"/>
              </a:ext>
            </a:extLst>
          </p:cNvPr>
          <p:cNvSpPr txBox="1"/>
          <p:nvPr/>
        </p:nvSpPr>
        <p:spPr>
          <a:xfrm>
            <a:off x="467360" y="359023"/>
            <a:ext cx="94817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①家庭の生活で消費される</a:t>
            </a:r>
            <a:r>
              <a:rPr kumimoji="1" lang="ja-JP" altLang="en-US" sz="2800" dirty="0">
                <a:solidFill>
                  <a:srgbClr val="C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エネルギーの効率化</a:t>
            </a:r>
            <a:r>
              <a:rPr kumimoji="1" lang="ja-JP" altLang="en-US" sz="2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・脱炭素化</a:t>
            </a:r>
          </a:p>
        </p:txBody>
      </p:sp>
      <p:pic>
        <p:nvPicPr>
          <p:cNvPr id="5" name="オーディオ 4">
            <a:hlinkClick r:id="" action="ppaction://media"/>
            <a:extLst>
              <a:ext uri="{FF2B5EF4-FFF2-40B4-BE49-F238E27FC236}">
                <a16:creationId xmlns:a16="http://schemas.microsoft.com/office/drawing/2014/main" id="{709FBA3F-BF4D-700B-A34D-822B530E6A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rcRect l="-325000" t="-160938" r="-325000" b="-160938"/>
          <a:stretch>
            <a:fillRect/>
          </a:stretch>
        </p:blipFill>
        <p:spPr>
          <a:xfrm>
            <a:off x="9144000" y="5143500"/>
            <a:ext cx="30480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909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047"/>
    </mc:Choice>
    <mc:Fallback xmlns="">
      <p:transition spd="slow" advTm="720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3F009E6A-5ED6-F0EA-B58B-826988D97551}"/>
              </a:ext>
            </a:extLst>
          </p:cNvPr>
          <p:cNvSpPr txBox="1"/>
          <p:nvPr/>
        </p:nvSpPr>
        <p:spPr>
          <a:xfrm>
            <a:off x="579121" y="374720"/>
            <a:ext cx="7945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①家庭の生活で消費される</a:t>
            </a:r>
            <a:r>
              <a:rPr kumimoji="1" lang="ja-JP" altLang="en-US" sz="2800" dirty="0">
                <a:solidFill>
                  <a:srgbClr val="C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エネルギーの効率化</a:t>
            </a: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1F83BF98-5280-8B50-FC18-8DBB60DBD2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600" y="1503978"/>
            <a:ext cx="7817203" cy="5074010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3C23399F-5377-6B26-A53D-A35CC2A13C65}"/>
              </a:ext>
            </a:extLst>
          </p:cNvPr>
          <p:cNvSpPr txBox="1"/>
          <p:nvPr/>
        </p:nvSpPr>
        <p:spPr>
          <a:xfrm>
            <a:off x="8922152" y="1395318"/>
            <a:ext cx="29392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・住宅の断熱化</a:t>
            </a:r>
            <a:endParaRPr kumimoji="1" lang="en-US" altLang="ja-JP" sz="2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2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</a:t>
            </a:r>
            <a:r>
              <a:rPr kumimoji="1" lang="en-US" altLang="ja-JP" sz="2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ZEH</a:t>
            </a:r>
            <a:r>
              <a:rPr kumimoji="1" lang="ja-JP" altLang="en-US" sz="2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（ゼッチ）</a:t>
            </a:r>
          </a:p>
        </p:txBody>
      </p:sp>
      <p:pic>
        <p:nvPicPr>
          <p:cNvPr id="2" name="オーディオ 1">
            <a:hlinkClick r:id="" action="ppaction://media"/>
            <a:extLst>
              <a:ext uri="{FF2B5EF4-FFF2-40B4-BE49-F238E27FC236}">
                <a16:creationId xmlns:a16="http://schemas.microsoft.com/office/drawing/2014/main" id="{112D0B0C-431B-4DF2-2DB0-5C86671F13B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rcRect l="-325000" t="-160938" r="-325000" b="-160938"/>
          <a:stretch>
            <a:fillRect/>
          </a:stretch>
        </p:blipFill>
        <p:spPr>
          <a:xfrm>
            <a:off x="9144000" y="5143500"/>
            <a:ext cx="30480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291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835"/>
    </mc:Choice>
    <mc:Fallback xmlns="">
      <p:transition spd="slow" advTm="518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871B84-A0B9-2D2F-A7BD-25E566750F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466B7127-8616-70B2-6335-F0B02735F070}"/>
              </a:ext>
            </a:extLst>
          </p:cNvPr>
          <p:cNvSpPr txBox="1"/>
          <p:nvPr/>
        </p:nvSpPr>
        <p:spPr>
          <a:xfrm>
            <a:off x="579121" y="374720"/>
            <a:ext cx="96482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①家庭の生活で消費される</a:t>
            </a:r>
            <a:r>
              <a:rPr kumimoji="1" lang="ja-JP" altLang="en-US" sz="2800" dirty="0">
                <a:solidFill>
                  <a:srgbClr val="C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エネルギーの</a:t>
            </a:r>
            <a:r>
              <a:rPr kumimoji="1" lang="ja-JP" altLang="en-US" sz="2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効率化・</a:t>
            </a:r>
            <a:r>
              <a:rPr kumimoji="1" lang="ja-JP" altLang="en-US" sz="2800" dirty="0">
                <a:solidFill>
                  <a:srgbClr val="C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脱炭素化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FA4F2632-3351-604A-E08F-70BD9786C913}"/>
              </a:ext>
            </a:extLst>
          </p:cNvPr>
          <p:cNvSpPr txBox="1"/>
          <p:nvPr/>
        </p:nvSpPr>
        <p:spPr>
          <a:xfrm>
            <a:off x="944218" y="1156779"/>
            <a:ext cx="6172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・屋根に太陽光パネルを設置する</a:t>
            </a:r>
            <a:endParaRPr kumimoji="1" lang="en-US" altLang="ja-JP" sz="2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2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・購入電力を再エネに変える</a:t>
            </a:r>
            <a:endParaRPr kumimoji="1" lang="en-US" altLang="ja-JP" sz="2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192127DC-8C02-F745-3897-46DC949C84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5125" y="2369725"/>
            <a:ext cx="8821749" cy="427398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オーディオ 3">
            <a:hlinkClick r:id="" action="ppaction://media"/>
            <a:extLst>
              <a:ext uri="{FF2B5EF4-FFF2-40B4-BE49-F238E27FC236}">
                <a16:creationId xmlns:a16="http://schemas.microsoft.com/office/drawing/2014/main" id="{AFC559FD-F9DA-50D8-4D45-ED28EAE9220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rcRect l="-325000" t="-160938" r="-325000" b="-160938"/>
          <a:stretch>
            <a:fillRect/>
          </a:stretch>
        </p:blipFill>
        <p:spPr>
          <a:xfrm>
            <a:off x="9144000" y="5143500"/>
            <a:ext cx="30480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300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800"/>
    </mc:Choice>
    <mc:Fallback xmlns="">
      <p:transition spd="slow" advTm="318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3F009E6A-5ED6-F0EA-B58B-826988D97551}"/>
              </a:ext>
            </a:extLst>
          </p:cNvPr>
          <p:cNvSpPr txBox="1"/>
          <p:nvPr/>
        </p:nvSpPr>
        <p:spPr>
          <a:xfrm>
            <a:off x="579121" y="374720"/>
            <a:ext cx="7945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①’家庭の生活での消費を見直す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3C23399F-5377-6B26-A53D-A35CC2A13C65}"/>
              </a:ext>
            </a:extLst>
          </p:cNvPr>
          <p:cNvSpPr txBox="1"/>
          <p:nvPr/>
        </p:nvSpPr>
        <p:spPr>
          <a:xfrm>
            <a:off x="1043561" y="1062961"/>
            <a:ext cx="104428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消費者として</a:t>
            </a:r>
            <a:endParaRPr kumimoji="1" lang="en-US" altLang="ja-JP" sz="2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2800" dirty="0">
                <a:solidFill>
                  <a:srgbClr val="C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カーボンフットプリント</a:t>
            </a:r>
            <a:r>
              <a:rPr kumimoji="1" lang="ja-JP" altLang="en-US" sz="2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の少ない商品を選ぶ</a:t>
            </a:r>
            <a:endParaRPr kumimoji="1" lang="en-US" altLang="ja-JP" sz="2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2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D0085949-4C7A-3A5B-95FC-756EB4D4BD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0436" y="2289493"/>
            <a:ext cx="5569006" cy="4402847"/>
          </a:xfrm>
          <a:prstGeom prst="rect">
            <a:avLst/>
          </a:prstGeom>
        </p:spPr>
      </p:pic>
      <p:sp>
        <p:nvSpPr>
          <p:cNvPr id="3" name="吹き出し: 角を丸めた四角形 2">
            <a:extLst>
              <a:ext uri="{FF2B5EF4-FFF2-40B4-BE49-F238E27FC236}">
                <a16:creationId xmlns:a16="http://schemas.microsoft.com/office/drawing/2014/main" id="{FBE1EDEE-3AAF-BFA7-A20B-2425197CAAA8}"/>
              </a:ext>
            </a:extLst>
          </p:cNvPr>
          <p:cNvSpPr/>
          <p:nvPr/>
        </p:nvSpPr>
        <p:spPr>
          <a:xfrm>
            <a:off x="1017684" y="2599823"/>
            <a:ext cx="4368800" cy="1359712"/>
          </a:xfrm>
          <a:prstGeom prst="wedgeRoundRectCallout">
            <a:avLst>
              <a:gd name="adj1" fmla="val 58271"/>
              <a:gd name="adj2" fmla="val -25024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カーボンフットプリント</a:t>
            </a:r>
            <a:endParaRPr kumimoji="1" lang="en-US" altLang="ja-JP" sz="2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原材料調達・生産・流通・利用・廃棄に至るライフサイクル全体を通して排出される</a:t>
            </a:r>
            <a:r>
              <a:rPr kumimoji="1"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GHG</a:t>
            </a: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を</a:t>
            </a:r>
            <a:r>
              <a:rPr kumimoji="1"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CO2</a:t>
            </a: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に換算した値</a:t>
            </a:r>
          </a:p>
        </p:txBody>
      </p:sp>
      <p:pic>
        <p:nvPicPr>
          <p:cNvPr id="8" name="オーディオ 7">
            <a:hlinkClick r:id="" action="ppaction://media"/>
            <a:extLst>
              <a:ext uri="{FF2B5EF4-FFF2-40B4-BE49-F238E27FC236}">
                <a16:creationId xmlns:a16="http://schemas.microsoft.com/office/drawing/2014/main" id="{53BF9123-4A5A-9FCF-F630-CC6705F943E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rcRect l="-325000" t="-160938" r="-325000" b="-160938"/>
          <a:stretch>
            <a:fillRect/>
          </a:stretch>
        </p:blipFill>
        <p:spPr>
          <a:xfrm>
            <a:off x="9144000" y="5143500"/>
            <a:ext cx="30480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494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1919"/>
    </mc:Choice>
    <mc:Fallback xmlns="">
      <p:transition spd="slow" advTm="819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タイトル">
  <a:themeElements>
    <a:clrScheme name="NACS">
      <a:dk1>
        <a:srgbClr val="333333"/>
      </a:dk1>
      <a:lt1>
        <a:srgbClr val="FFFFFF"/>
      </a:lt1>
      <a:dk2>
        <a:srgbClr val="0C7437"/>
      </a:dk2>
      <a:lt2>
        <a:srgbClr val="E7F5C4"/>
      </a:lt2>
      <a:accent1>
        <a:srgbClr val="F23E01"/>
      </a:accent1>
      <a:accent2>
        <a:srgbClr val="0977DD"/>
      </a:accent2>
      <a:accent3>
        <a:srgbClr val="2CA308"/>
      </a:accent3>
      <a:accent4>
        <a:srgbClr val="D2E8BA"/>
      </a:accent4>
      <a:accent5>
        <a:srgbClr val="FFFFFF"/>
      </a:accent5>
      <a:accent6>
        <a:srgbClr val="FFFFFF"/>
      </a:accent6>
      <a:hlink>
        <a:srgbClr val="0563C1"/>
      </a:hlink>
      <a:folHlink>
        <a:srgbClr val="954F72"/>
      </a:folHlink>
    </a:clrScheme>
    <a:fontScheme name="ユーザー定義 1">
      <a:majorFont>
        <a:latin typeface="Segoe UI"/>
        <a:ea typeface="メイリオ"/>
        <a:cs typeface=""/>
      </a:majorFont>
      <a:minorFont>
        <a:latin typeface="Segoe UI"/>
        <a:ea typeface="メイリオ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 kumimoji="1" sz="11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テーマ1" id="{853E55A2-FEA6-40CB-9376-B2BA8A2CB0CE}" vid="{0E6D2521-C8AC-4788-B7A6-4A3D80D55134}"/>
    </a:ext>
  </a:extLst>
</a:theme>
</file>

<file path=ppt/theme/theme2.xml><?xml version="1.0" encoding="utf-8"?>
<a:theme xmlns:a="http://schemas.openxmlformats.org/drawingml/2006/main" name="コンテンツ">
  <a:themeElements>
    <a:clrScheme name="NACS">
      <a:dk1>
        <a:srgbClr val="333333"/>
      </a:dk1>
      <a:lt1>
        <a:srgbClr val="FFFFFF"/>
      </a:lt1>
      <a:dk2>
        <a:srgbClr val="0C7437"/>
      </a:dk2>
      <a:lt2>
        <a:srgbClr val="E7F5C4"/>
      </a:lt2>
      <a:accent1>
        <a:srgbClr val="F23E01"/>
      </a:accent1>
      <a:accent2>
        <a:srgbClr val="0977DD"/>
      </a:accent2>
      <a:accent3>
        <a:srgbClr val="2CA308"/>
      </a:accent3>
      <a:accent4>
        <a:srgbClr val="D2E8BA"/>
      </a:accent4>
      <a:accent5>
        <a:srgbClr val="FFFFFF"/>
      </a:accent5>
      <a:accent6>
        <a:srgbClr val="FFFFFF"/>
      </a:accent6>
      <a:hlink>
        <a:srgbClr val="0563C1"/>
      </a:hlink>
      <a:folHlink>
        <a:srgbClr val="954F72"/>
      </a:folHlink>
    </a:clrScheme>
    <a:fontScheme name="ユーザー定義 1">
      <a:majorFont>
        <a:latin typeface="Segoe UI"/>
        <a:ea typeface="メイリオ"/>
        <a:cs typeface=""/>
      </a:majorFont>
      <a:minorFont>
        <a:latin typeface="Segoe UI"/>
        <a:ea typeface="メイリオ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25400">
          <a:solidFill>
            <a:schemeClr val="accent1"/>
          </a:solidFill>
        </a:ln>
      </a:spPr>
      <a:bodyPr rtlCol="0" anchor="ctr"/>
      <a:lstStyle>
        <a:defPPr algn="ctr">
          <a:defRPr kumimoji="1" sz="1100"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テーマ1" id="{853E55A2-FEA6-40CB-9376-B2BA8A2CB0CE}" vid="{0E6D2521-C8AC-4788-B7A6-4A3D80D55134}"/>
    </a:ext>
  </a:extLst>
</a:theme>
</file>

<file path=ppt/theme/theme3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テーマ1</Template>
  <TotalTime>0</TotalTime>
  <Words>137</Words>
  <Application>Microsoft Office PowerPoint</Application>
  <PresentationFormat>ワイド画面</PresentationFormat>
  <Paragraphs>19</Paragraphs>
  <Slides>4</Slides>
  <Notes>0</Notes>
  <HiddenSlides>0</HiddenSlides>
  <MMClips>4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3</vt:i4>
      </vt:variant>
      <vt:variant>
        <vt:lpstr>スライド タイトル</vt:lpstr>
      </vt:variant>
      <vt:variant>
        <vt:i4>4</vt:i4>
      </vt:variant>
    </vt:vector>
  </HeadingPairs>
  <TitlesOfParts>
    <vt:vector size="17" baseType="lpstr">
      <vt:lpstr>BIZ UDPゴシック</vt:lpstr>
      <vt:lpstr>メイリオ</vt:lpstr>
      <vt:lpstr>游ゴシック</vt:lpstr>
      <vt:lpstr>游ゴシック Light</vt:lpstr>
      <vt:lpstr>Arial</vt:lpstr>
      <vt:lpstr>Calibri</vt:lpstr>
      <vt:lpstr>Calibri Light</vt:lpstr>
      <vt:lpstr>Segoe UI</vt:lpstr>
      <vt:lpstr>Segoe UI Semibold</vt:lpstr>
      <vt:lpstr>Wingdings</vt:lpstr>
      <vt:lpstr>タイトル</vt:lpstr>
      <vt:lpstr>コンテンツ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2019-08-28T03:24:31Z</dcterms:created>
  <dcterms:modified xsi:type="dcterms:W3CDTF">2025-03-25T01:44:33Z</dcterms:modified>
</cp:coreProperties>
</file>