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8" r:id="rId1"/>
    <p:sldMasterId id="2147483672" r:id="rId2"/>
    <p:sldMasterId id="2147483809" r:id="rId3"/>
  </p:sldMasterIdLst>
  <p:notesMasterIdLst>
    <p:notesMasterId r:id="rId12"/>
  </p:notesMasterIdLst>
  <p:sldIdLst>
    <p:sldId id="2712" r:id="rId4"/>
    <p:sldId id="2758" r:id="rId5"/>
    <p:sldId id="2760" r:id="rId6"/>
    <p:sldId id="2759" r:id="rId7"/>
    <p:sldId id="262" r:id="rId8"/>
    <p:sldId id="314" r:id="rId9"/>
    <p:sldId id="2716" r:id="rId10"/>
    <p:sldId id="2763" r:id="rId11"/>
  </p:sldIdLst>
  <p:sldSz cx="12192000" cy="6858000"/>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F3B25F0-7C57-4F74-B0E7-DEE9C80F3CB6}">
          <p14:sldIdLst>
            <p14:sldId id="2712"/>
            <p14:sldId id="2758"/>
            <p14:sldId id="2760"/>
            <p14:sldId id="2759"/>
            <p14:sldId id="262"/>
            <p14:sldId id="314"/>
            <p14:sldId id="2716"/>
            <p14:sldId id="27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DFFDD"/>
    <a:srgbClr val="CCECFF"/>
    <a:srgbClr val="FFFF99"/>
    <a:srgbClr val="CCFF99"/>
    <a:srgbClr val="FF99CC"/>
    <a:srgbClr val="FF9933"/>
    <a:srgbClr val="0977DD"/>
    <a:srgbClr val="1E73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3584" autoAdjust="0"/>
  </p:normalViewPr>
  <p:slideViewPr>
    <p:cSldViewPr snapToGrid="0" showGuides="1">
      <p:cViewPr varScale="1">
        <p:scale>
          <a:sx n="94" d="100"/>
          <a:sy n="94" d="100"/>
        </p:scale>
        <p:origin x="437" y="77"/>
      </p:cViewPr>
      <p:guideLst>
        <p:guide orient="horz" pos="2160"/>
        <p:guide pos="3840"/>
      </p:guideLst>
    </p:cSldViewPr>
  </p:slideViewPr>
  <p:outlineViewPr>
    <p:cViewPr>
      <p:scale>
        <a:sx n="33" d="100"/>
        <a:sy n="33" d="100"/>
      </p:scale>
      <p:origin x="0" y="-6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45" d="100"/>
          <a:sy n="45" d="100"/>
        </p:scale>
        <p:origin x="227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6685F5D2-DDD2-4843-846F-A1E2BF481FD7}"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249BCA84-28AE-4E94-86F2-A91FA7D4DE03}" type="slidenum">
              <a:rPr kumimoji="1" lang="ja-JP" altLang="en-US" smtClean="0"/>
              <a:t>‹#›</a:t>
            </a:fld>
            <a:endParaRPr kumimoji="1" lang="ja-JP" altLang="en-US"/>
          </a:p>
        </p:txBody>
      </p:sp>
    </p:spTree>
    <p:extLst>
      <p:ext uri="{BB962C8B-B14F-4D97-AF65-F5344CB8AC3E}">
        <p14:creationId xmlns:p14="http://schemas.microsoft.com/office/powerpoint/2010/main" val="24354036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このような背景を踏まえて日本のエネルギー政策は、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S</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＋３</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E</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という基本方針の下で進められています。</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S</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っていうのが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Safety</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、安全性で、三つの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E</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っていうのが、それぞれ安定供給</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(Energy security)</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、経済効率</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(Economic efficiency)</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、環境適合（</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Environment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）を指しています。</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Safety</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は大前提下、この三つの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E</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がそれぞれ大事であり、これらのバランスをとりながらエネルギー政策を考えていきましょうというように進められてきています。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65B322D-D466-449D-9066-4EF780D33810}" type="slidenum">
              <a:rPr kumimoji="1" lang="ja-JP" altLang="en-US" smtClean="0"/>
              <a:t>5</a:t>
            </a:fld>
            <a:endParaRPr kumimoji="1" lang="ja-JP" altLang="en-US"/>
          </a:p>
        </p:txBody>
      </p:sp>
    </p:spTree>
    <p:extLst>
      <p:ext uri="{BB962C8B-B14F-4D97-AF65-F5344CB8AC3E}">
        <p14:creationId xmlns:p14="http://schemas.microsoft.com/office/powerpoint/2010/main" val="69914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では、それぞれのエネルギー源にはどのような特徴があるのでしょうか？</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先ほど紹介した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S+3E</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のそれぞれの項目について、化石燃料、原子力、再生可能エネルギーの特徴をまとめたのがこの表です。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たくさんの情報がありますが、この表で伝えたいことは一つです。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様々な種類のエネルギー源がありますが、完璧な一次エネルギーはないということです。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化石エネルギーであれば、</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が発生しますよっていう弱点がある一方で輸送と貯蔵が容易であるっていうようなメリットもあります。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だから、災害時なんかはこういうのを使った方がいいよね、みたいな議論あったりします。原子力エネルギーに関しては、少ない燃料で大きなエネルギーが得られるっていうメリットと、事故による甚大な影響というデメリットがあり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再生可能エネルギーは、国産エネルギーであり、</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が出ませんよというメリットがある一方で、特に太陽光や風力発電、は発電量が天候に左右されるというような変動性に課題があります。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それぞれの特徴を理解しつつ、どのような組み合わせでエネルギーを供給するのかを考える必要があります。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65B322D-D466-449D-9066-4EF780D33810}" type="slidenum">
              <a:rPr kumimoji="1" lang="ja-JP" altLang="en-US" smtClean="0"/>
              <a:t>6</a:t>
            </a:fld>
            <a:endParaRPr kumimoji="1" lang="ja-JP" altLang="en-US"/>
          </a:p>
        </p:txBody>
      </p:sp>
    </p:spTree>
    <p:extLst>
      <p:ext uri="{BB962C8B-B14F-4D97-AF65-F5344CB8AC3E}">
        <p14:creationId xmlns:p14="http://schemas.microsoft.com/office/powerpoint/2010/main" val="1038825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A3A3C-061B-4CF2-9E1F-16E8B3515918}"/>
              </a:ext>
            </a:extLst>
          </p:cNvPr>
          <p:cNvSpPr>
            <a:spLocks noGrp="1"/>
          </p:cNvSpPr>
          <p:nvPr>
            <p:ph type="title"/>
          </p:nvPr>
        </p:nvSpPr>
        <p:spPr>
          <a:xfrm>
            <a:off x="479427" y="1628779"/>
            <a:ext cx="11233151" cy="1008063"/>
          </a:xfrm>
        </p:spPr>
        <p:txBody>
          <a:bodyPr lIns="0" tIns="144000">
            <a:noAutofit/>
          </a:bodyPr>
          <a:lstStyle>
            <a:lvl1pPr algn="ctr">
              <a:defRPr sz="5400" spc="300">
                <a:solidFill>
                  <a:schemeClr val="tx2"/>
                </a:solidFill>
              </a:defRPr>
            </a:lvl1pPr>
          </a:lstStyle>
          <a:p>
            <a:r>
              <a:rPr kumimoji="1" lang="ja-JP" altLang="en-US" dirty="0"/>
              <a:t>マスター タイトルの書式設定</a:t>
            </a:r>
          </a:p>
        </p:txBody>
      </p:sp>
      <p:sp>
        <p:nvSpPr>
          <p:cNvPr id="8" name="テキスト ボックス 7">
            <a:extLst>
              <a:ext uri="{FF2B5EF4-FFF2-40B4-BE49-F238E27FC236}">
                <a16:creationId xmlns:a16="http://schemas.microsoft.com/office/drawing/2014/main" id="{41A461F9-242F-4637-B6AA-A2667F286131}"/>
              </a:ext>
            </a:extLst>
          </p:cNvPr>
          <p:cNvSpPr txBox="1"/>
          <p:nvPr userDrawn="1"/>
        </p:nvSpPr>
        <p:spPr>
          <a:xfrm>
            <a:off x="478964" y="4797429"/>
            <a:ext cx="11232000" cy="360363"/>
          </a:xfrm>
          <a:prstGeom prst="rect">
            <a:avLst/>
          </a:prstGeom>
          <a:noFill/>
        </p:spPr>
        <p:txBody>
          <a:bodyPr wrap="square" lIns="0" tIns="36000" rIns="0" bIns="0" rtlCol="0" anchor="ctr">
            <a:noAutofit/>
          </a:bodyPr>
          <a:lstStyle/>
          <a:p>
            <a:pPr algn="ctr"/>
            <a:r>
              <a:rPr kumimoji="1" lang="ja-JP" altLang="en-US" sz="1800" dirty="0"/>
              <a:t>公益社団法人 日本消費生活アドバイザー・コンサルタント・相談員協会（</a:t>
            </a:r>
            <a:r>
              <a:rPr kumimoji="1" lang="en-US" altLang="ja-JP" sz="1800" dirty="0"/>
              <a:t>NACS</a:t>
            </a:r>
            <a:r>
              <a:rPr kumimoji="1" lang="ja-JP" altLang="en-US" sz="1800" dirty="0"/>
              <a:t>）事業</a:t>
            </a:r>
          </a:p>
        </p:txBody>
      </p:sp>
      <p:sp>
        <p:nvSpPr>
          <p:cNvPr id="11" name="テキスト プレースホルダー 10">
            <a:extLst>
              <a:ext uri="{FF2B5EF4-FFF2-40B4-BE49-F238E27FC236}">
                <a16:creationId xmlns:a16="http://schemas.microsoft.com/office/drawing/2014/main" id="{B1E1C323-6A68-4476-AA10-52A98D26130A}"/>
              </a:ext>
            </a:extLst>
          </p:cNvPr>
          <p:cNvSpPr>
            <a:spLocks noGrp="1"/>
          </p:cNvSpPr>
          <p:nvPr>
            <p:ph type="body" sz="quarter" idx="10"/>
          </p:nvPr>
        </p:nvSpPr>
        <p:spPr>
          <a:xfrm>
            <a:off x="479425" y="2781301"/>
            <a:ext cx="11231539" cy="647700"/>
          </a:xfrm>
        </p:spPr>
        <p:txBody>
          <a:bodyPr tIns="72000" anchor="ctr">
            <a:noAutofit/>
          </a:bodyPr>
          <a:lstStyle>
            <a:lvl1pPr algn="ctr">
              <a:lnSpc>
                <a:spcPct val="100000"/>
              </a:lnSpc>
              <a:defRPr sz="3600"/>
            </a:lvl1pPr>
          </a:lstStyle>
          <a:p>
            <a:pPr lvl="0"/>
            <a:r>
              <a:rPr kumimoji="1" lang="ja-JP" altLang="en-US" dirty="0"/>
              <a:t>マスター テキストの書式設定</a:t>
            </a:r>
          </a:p>
        </p:txBody>
      </p:sp>
      <p:pic>
        <p:nvPicPr>
          <p:cNvPr id="13" name="図 12">
            <a:extLst>
              <a:ext uri="{FF2B5EF4-FFF2-40B4-BE49-F238E27FC236}">
                <a16:creationId xmlns:a16="http://schemas.microsoft.com/office/drawing/2014/main" id="{D3D9C747-0B94-4701-8CDB-04BDFCDEDE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964" y="5966139"/>
            <a:ext cx="11520949" cy="891865"/>
          </a:xfrm>
          <a:prstGeom prst="rect">
            <a:avLst/>
          </a:prstGeom>
        </p:spPr>
      </p:pic>
      <p:pic>
        <p:nvPicPr>
          <p:cNvPr id="4" name="図 3" descr="車輪 が含まれている画像&#10;&#10;自動的に生成された説明">
            <a:extLst>
              <a:ext uri="{FF2B5EF4-FFF2-40B4-BE49-F238E27FC236}">
                <a16:creationId xmlns:a16="http://schemas.microsoft.com/office/drawing/2014/main" id="{E94DDEC1-4EF5-416B-A0B0-7762F98D88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8000" y="4015780"/>
            <a:ext cx="2016000" cy="492720"/>
          </a:xfrm>
          <a:prstGeom prst="rect">
            <a:avLst/>
          </a:prstGeom>
        </p:spPr>
      </p:pic>
    </p:spTree>
    <p:extLst>
      <p:ext uri="{BB962C8B-B14F-4D97-AF65-F5344CB8AC3E}">
        <p14:creationId xmlns:p14="http://schemas.microsoft.com/office/powerpoint/2010/main" val="259577466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 h3＋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2-6 h3</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2205038"/>
            <a:ext cx="5472113" cy="3529012"/>
          </a:xfrm>
        </p:spPr>
        <p:txBody>
          <a:bodyPr/>
          <a:lstStyle/>
          <a:p>
            <a:pPr lvl="0"/>
            <a:r>
              <a:rPr kumimoji="1" lang="ja-JP" altLang="en-US" dirty="0"/>
              <a:t>マスター テキストの書式設定</a:t>
            </a:r>
          </a:p>
        </p:txBody>
      </p:sp>
      <p:sp>
        <p:nvSpPr>
          <p:cNvPr id="8" name="図プレースホルダー 8">
            <a:extLst>
              <a:ext uri="{FF2B5EF4-FFF2-40B4-BE49-F238E27FC236}">
                <a16:creationId xmlns:a16="http://schemas.microsoft.com/office/drawing/2014/main" id="{6518A50B-4E49-4CFC-9A49-3048F328C30A}"/>
              </a:ext>
            </a:extLst>
          </p:cNvPr>
          <p:cNvSpPr>
            <a:spLocks noGrp="1"/>
          </p:cNvSpPr>
          <p:nvPr>
            <p:ph type="pic" sz="quarter" idx="14"/>
          </p:nvPr>
        </p:nvSpPr>
        <p:spPr>
          <a:xfrm>
            <a:off x="6240463" y="2276474"/>
            <a:ext cx="5472112" cy="3455839"/>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D9D63F95-3E1F-46C9-830B-9A58D401D023}"/>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31334687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 h3＋テキスト＋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198DC616-3E5F-45C0-A044-1984E9F06F98}"/>
              </a:ext>
            </a:extLst>
          </p:cNvPr>
          <p:cNvSpPr/>
          <p:nvPr userDrawn="1"/>
        </p:nvSpPr>
        <p:spPr>
          <a:xfrm>
            <a:off x="2855615" y="3933030"/>
            <a:ext cx="8496375"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2-7 h3</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2205038"/>
            <a:ext cx="11233151" cy="1008000"/>
          </a:xfrm>
        </p:spPr>
        <p:txBody>
          <a:bodyPr/>
          <a:lstStyle/>
          <a:p>
            <a:pPr lvl="0"/>
            <a:r>
              <a:rPr kumimoji="1" lang="ja-JP" altLang="en-US" dirty="0"/>
              <a:t>マスター テキストの書式設定</a:t>
            </a:r>
          </a:p>
        </p:txBody>
      </p:sp>
      <p:sp>
        <p:nvSpPr>
          <p:cNvPr id="14" name="テキスト プレースホルダー 5">
            <a:extLst>
              <a:ext uri="{FF2B5EF4-FFF2-40B4-BE49-F238E27FC236}">
                <a16:creationId xmlns:a16="http://schemas.microsoft.com/office/drawing/2014/main" id="{93B36426-4D08-4AE0-A657-F4C2D3709510}"/>
              </a:ext>
            </a:extLst>
          </p:cNvPr>
          <p:cNvSpPr>
            <a:spLocks noGrp="1"/>
          </p:cNvSpPr>
          <p:nvPr>
            <p:ph type="body" sz="quarter" idx="14"/>
          </p:nvPr>
        </p:nvSpPr>
        <p:spPr>
          <a:xfrm>
            <a:off x="3863801" y="4293424"/>
            <a:ext cx="7128000" cy="1008000"/>
          </a:xfrm>
        </p:spPr>
        <p:txBody>
          <a:bodyPr anchor="ctr"/>
          <a:lstStyle>
            <a:lvl1pPr algn="ctr">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A9326EFB-1363-49E8-A448-728F910C89CD}"/>
              </a:ext>
            </a:extLst>
          </p:cNvPr>
          <p:cNvSpPr>
            <a:spLocks noGrp="1"/>
          </p:cNvSpPr>
          <p:nvPr>
            <p:ph type="pic" sz="quarter" idx="15"/>
          </p:nvPr>
        </p:nvSpPr>
        <p:spPr>
          <a:xfrm>
            <a:off x="840013" y="3860804"/>
            <a:ext cx="1872000" cy="1873249"/>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B1D6093-5580-4C57-99C8-1D14397DCDBA}"/>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791435322"/>
      </p:ext>
    </p:extLst>
  </p:cSld>
  <p:clrMapOvr>
    <a:masterClrMapping/>
  </p:clrMapOvr>
  <p:extLst>
    <p:ext uri="{DCECCB84-F9BA-43D5-87BE-67443E8EF086}">
      <p15:sldGuideLst xmlns:p15="http://schemas.microsoft.com/office/powerpoint/2012/main">
        <p15:guide id="2" orient="horz" pos="3612" userDrawn="1">
          <p15:clr>
            <a:srgbClr val="9FCC3B"/>
          </p15:clr>
        </p15:guide>
        <p15:guide id="4" orient="horz" pos="2432" userDrawn="1">
          <p15:clr>
            <a:srgbClr val="9FCC3B"/>
          </p15:clr>
        </p15:guide>
        <p15:guide id="5" pos="529" userDrawn="1">
          <p15:clr>
            <a:srgbClr val="9FCC3B"/>
          </p15:clr>
        </p15:guide>
        <p15:guide id="6" pos="1708" userDrawn="1">
          <p15:clr>
            <a:srgbClr val="9FCC3B"/>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 h3＋テキスト＋吹き出し（男性）">
    <p:spTree>
      <p:nvGrpSpPr>
        <p:cNvPr id="1" name=""/>
        <p:cNvGrpSpPr/>
        <p:nvPr/>
      </p:nvGrpSpPr>
      <p:grpSpPr>
        <a:xfrm>
          <a:off x="0" y="0"/>
          <a:ext cx="0" cy="0"/>
          <a:chOff x="0" y="0"/>
          <a:chExt cx="0" cy="0"/>
        </a:xfrm>
      </p:grpSpPr>
      <p:sp>
        <p:nvSpPr>
          <p:cNvPr id="13" name="フリーフォーム: 図形 12">
            <a:extLst>
              <a:ext uri="{FF2B5EF4-FFF2-40B4-BE49-F238E27FC236}">
                <a16:creationId xmlns:a16="http://schemas.microsoft.com/office/drawing/2014/main" id="{D9AD017C-C73A-40CA-A635-5166D1ABE0C2}"/>
              </a:ext>
            </a:extLst>
          </p:cNvPr>
          <p:cNvSpPr/>
          <p:nvPr userDrawn="1"/>
        </p:nvSpPr>
        <p:spPr>
          <a:xfrm>
            <a:off x="840015" y="3933031"/>
            <a:ext cx="8496375"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2-8 h3</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2205038"/>
            <a:ext cx="11233151" cy="1008000"/>
          </a:xfrm>
        </p:spPr>
        <p:txBody>
          <a:bodyPr/>
          <a:lstStyle/>
          <a:p>
            <a:pPr lvl="0"/>
            <a:r>
              <a:rPr kumimoji="1" lang="ja-JP" altLang="en-US" dirty="0"/>
              <a:t>マスター テキストの書式設定</a:t>
            </a:r>
          </a:p>
        </p:txBody>
      </p:sp>
      <p:sp>
        <p:nvSpPr>
          <p:cNvPr id="17" name="テキスト プレースホルダー 5">
            <a:extLst>
              <a:ext uri="{FF2B5EF4-FFF2-40B4-BE49-F238E27FC236}">
                <a16:creationId xmlns:a16="http://schemas.microsoft.com/office/drawing/2014/main" id="{9F44DAF6-ECE8-4F32-B984-9467165084C1}"/>
              </a:ext>
            </a:extLst>
          </p:cNvPr>
          <p:cNvSpPr>
            <a:spLocks noGrp="1"/>
          </p:cNvSpPr>
          <p:nvPr>
            <p:ph type="body" sz="quarter" idx="14"/>
          </p:nvPr>
        </p:nvSpPr>
        <p:spPr>
          <a:xfrm>
            <a:off x="1200200" y="4293425"/>
            <a:ext cx="7128000" cy="1008000"/>
          </a:xfrm>
        </p:spPr>
        <p:txBody>
          <a:bodyPr anchor="ctr"/>
          <a:lstStyle>
            <a:lvl1pPr algn="ctr">
              <a:defRPr/>
            </a:lvl1pPr>
          </a:lstStyle>
          <a:p>
            <a:pPr lvl="0"/>
            <a:r>
              <a:rPr kumimoji="1" lang="ja-JP" altLang="en-US" dirty="0"/>
              <a:t>マスター テキストの書式設定</a:t>
            </a:r>
          </a:p>
        </p:txBody>
      </p:sp>
      <p:sp>
        <p:nvSpPr>
          <p:cNvPr id="18" name="図プレースホルダー 15">
            <a:extLst>
              <a:ext uri="{FF2B5EF4-FFF2-40B4-BE49-F238E27FC236}">
                <a16:creationId xmlns:a16="http://schemas.microsoft.com/office/drawing/2014/main" id="{22039881-A3BB-476C-8FB2-F9119216CCE8}"/>
              </a:ext>
            </a:extLst>
          </p:cNvPr>
          <p:cNvSpPr>
            <a:spLocks noGrp="1"/>
          </p:cNvSpPr>
          <p:nvPr>
            <p:ph type="pic" sz="quarter" idx="15"/>
          </p:nvPr>
        </p:nvSpPr>
        <p:spPr>
          <a:xfrm>
            <a:off x="9479987" y="3860800"/>
            <a:ext cx="1872000" cy="1873250"/>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C6FEFEDA-0AA6-47FF-A3E3-6337F79C2A30}"/>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45079334"/>
      </p:ext>
    </p:extLst>
  </p:cSld>
  <p:clrMapOvr>
    <a:masterClrMapping/>
  </p:clrMapOvr>
  <p:extLst>
    <p:ext uri="{DCECCB84-F9BA-43D5-87BE-67443E8EF086}">
      <p15:sldGuideLst xmlns:p15="http://schemas.microsoft.com/office/powerpoint/2012/main">
        <p15:guide id="2" orient="horz" pos="3612" userDrawn="1">
          <p15:clr>
            <a:srgbClr val="9FCC3B"/>
          </p15:clr>
        </p15:guide>
        <p15:guide id="4" orient="horz" pos="2432" userDrawn="1">
          <p15:clr>
            <a:srgbClr val="9FCC3B"/>
          </p15:clr>
        </p15:guide>
        <p15:guide id="5" pos="7151" userDrawn="1">
          <p15:clr>
            <a:srgbClr val="9FCC3B"/>
          </p15:clr>
        </p15:guide>
        <p15:guide id="6" pos="5972" userDrawn="1">
          <p15:clr>
            <a:srgbClr val="9FCC3B"/>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1 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3-1 </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479427" y="1484314"/>
            <a:ext cx="11233151" cy="4248000"/>
          </a:xfrm>
        </p:spPr>
        <p:txBody>
          <a:bodyPr/>
          <a:lstStyle/>
          <a:p>
            <a:endParaRPr kumimoji="1" lang="ja-JP" altLang="en-US"/>
          </a:p>
        </p:txBody>
      </p:sp>
    </p:spTree>
    <p:extLst>
      <p:ext uri="{BB962C8B-B14F-4D97-AF65-F5344CB8AC3E}">
        <p14:creationId xmlns:p14="http://schemas.microsoft.com/office/powerpoint/2010/main" val="247805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2 画像＋吹き出し（女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2E291F20-F6C1-413F-B686-B822CEF7E8D1}"/>
              </a:ext>
            </a:extLst>
          </p:cNvPr>
          <p:cNvSpPr/>
          <p:nvPr userDrawn="1"/>
        </p:nvSpPr>
        <p:spPr>
          <a:xfrm>
            <a:off x="479427" y="1773237"/>
            <a:ext cx="5472113"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520057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520057"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3-2 </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6240463" y="1484313"/>
            <a:ext cx="5472112"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839481" y="2132837"/>
            <a:ext cx="4752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983913" y="3860801"/>
            <a:ext cx="1872000" cy="1871662"/>
          </a:xfrm>
        </p:spPr>
        <p:txBody>
          <a:bodyPr/>
          <a:lstStyle/>
          <a:p>
            <a:endParaRPr kumimoji="1" lang="ja-JP" altLang="en-US" dirty="0"/>
          </a:p>
        </p:txBody>
      </p:sp>
    </p:spTree>
    <p:extLst>
      <p:ext uri="{BB962C8B-B14F-4D97-AF65-F5344CB8AC3E}">
        <p14:creationId xmlns:p14="http://schemas.microsoft.com/office/powerpoint/2010/main" val="172628069"/>
      </p:ext>
    </p:extLst>
  </p:cSld>
  <p:clrMapOvr>
    <a:masterClrMapping/>
  </p:clrMapOvr>
  <p:extLst>
    <p:ext uri="{DCECCB84-F9BA-43D5-87BE-67443E8EF086}">
      <p15:sldGuideLst xmlns:p15="http://schemas.microsoft.com/office/powerpoint/2012/main">
        <p15:guide id="3" pos="619" userDrawn="1">
          <p15:clr>
            <a:srgbClr val="9FCC3B"/>
          </p15:clr>
        </p15:guide>
        <p15:guide id="5" orient="horz" pos="2432" userDrawn="1">
          <p15:clr>
            <a:srgbClr val="9FCC3B"/>
          </p15:clr>
        </p15:guide>
        <p15:guide id="6" orient="horz" pos="3612" userDrawn="1">
          <p15:clr>
            <a:srgbClr val="9FCC3B"/>
          </p15:clr>
        </p15:guide>
        <p15:guide id="7" pos="1799" userDrawn="1">
          <p15:clr>
            <a:srgbClr val="9FCC3B"/>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3 画像＋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C6F9AB54-C36A-4F58-AF87-07AF843A5053}"/>
              </a:ext>
            </a:extLst>
          </p:cNvPr>
          <p:cNvSpPr/>
          <p:nvPr userDrawn="1"/>
        </p:nvSpPr>
        <p:spPr>
          <a:xfrm>
            <a:off x="6240465" y="1773237"/>
            <a:ext cx="5472113" cy="2375198"/>
          </a:xfrm>
          <a:custGeom>
            <a:avLst/>
            <a:gdLst>
              <a:gd name="connsiteX0" fmla="*/ 287872 w 5472113"/>
              <a:gd name="connsiteY0" fmla="*/ 0 h 2375198"/>
              <a:gd name="connsiteX1" fmla="*/ 5184241 w 5472113"/>
              <a:gd name="connsiteY1" fmla="*/ 0 h 2375198"/>
              <a:gd name="connsiteX2" fmla="*/ 5472113 w 5472113"/>
              <a:gd name="connsiteY2" fmla="*/ 287872 h 2375198"/>
              <a:gd name="connsiteX3" fmla="*/ 5472113 w 5472113"/>
              <a:gd name="connsiteY3" fmla="*/ 1439327 h 2375198"/>
              <a:gd name="connsiteX4" fmla="*/ 5184241 w 5472113"/>
              <a:gd name="connsiteY4" fmla="*/ 1727199 h 2375198"/>
              <a:gd name="connsiteX5" fmla="*/ 2952056 w 5472113"/>
              <a:gd name="connsiteY5" fmla="*/ 1727199 h 2375198"/>
              <a:gd name="connsiteX6" fmla="*/ 2952056 w 5472113"/>
              <a:gd name="connsiteY6" fmla="*/ 2375198 h 2375198"/>
              <a:gd name="connsiteX7" fmla="*/ 2520057 w 5472113"/>
              <a:gd name="connsiteY7" fmla="*/ 1727199 h 2375198"/>
              <a:gd name="connsiteX8" fmla="*/ 287872 w 5472113"/>
              <a:gd name="connsiteY8" fmla="*/ 1727199 h 2375198"/>
              <a:gd name="connsiteX9" fmla="*/ 0 w 5472113"/>
              <a:gd name="connsiteY9" fmla="*/ 1439327 h 2375198"/>
              <a:gd name="connsiteX10" fmla="*/ 0 w 5472113"/>
              <a:gd name="connsiteY10" fmla="*/ 287872 h 2375198"/>
              <a:gd name="connsiteX11" fmla="*/ 287872 w 5472113"/>
              <a:gd name="connsiteY11" fmla="*/ 0 h 237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2375198">
                <a:moveTo>
                  <a:pt x="287872" y="0"/>
                </a:moveTo>
                <a:lnTo>
                  <a:pt x="5184241" y="0"/>
                </a:lnTo>
                <a:cubicBezTo>
                  <a:pt x="5343228" y="0"/>
                  <a:pt x="5472113" y="128885"/>
                  <a:pt x="5472113" y="287872"/>
                </a:cubicBezTo>
                <a:lnTo>
                  <a:pt x="5472113" y="1439327"/>
                </a:lnTo>
                <a:cubicBezTo>
                  <a:pt x="5472113" y="1598314"/>
                  <a:pt x="5343228" y="1727199"/>
                  <a:pt x="5184241" y="1727199"/>
                </a:cubicBezTo>
                <a:lnTo>
                  <a:pt x="2952056" y="1727199"/>
                </a:lnTo>
                <a:lnTo>
                  <a:pt x="2952056" y="2375198"/>
                </a:lnTo>
                <a:lnTo>
                  <a:pt x="2520057" y="1727199"/>
                </a:lnTo>
                <a:lnTo>
                  <a:pt x="287872" y="1727199"/>
                </a:lnTo>
                <a:cubicBezTo>
                  <a:pt x="128885" y="1727199"/>
                  <a:pt x="0" y="1598314"/>
                  <a:pt x="0" y="1439327"/>
                </a:cubicBezTo>
                <a:lnTo>
                  <a:pt x="0" y="287872"/>
                </a:lnTo>
                <a:cubicBezTo>
                  <a:pt x="0" y="128885"/>
                  <a:pt x="128885" y="0"/>
                  <a:pt x="287872"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3-3 </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79427" y="1484313"/>
            <a:ext cx="5472112" cy="4248150"/>
          </a:xfrm>
        </p:spPr>
        <p:txBody>
          <a:bodyPr/>
          <a:lstStyle/>
          <a:p>
            <a:endParaRPr kumimoji="1" lang="ja-JP" altLang="en-US"/>
          </a:p>
        </p:txBody>
      </p:sp>
      <p:sp>
        <p:nvSpPr>
          <p:cNvPr id="13" name="テキスト プレースホルダー 5">
            <a:extLst>
              <a:ext uri="{FF2B5EF4-FFF2-40B4-BE49-F238E27FC236}">
                <a16:creationId xmlns:a16="http://schemas.microsoft.com/office/drawing/2014/main" id="{93A90D24-3A85-4B60-9FAD-5B4CA31FA3A1}"/>
              </a:ext>
            </a:extLst>
          </p:cNvPr>
          <p:cNvSpPr>
            <a:spLocks noGrp="1"/>
          </p:cNvSpPr>
          <p:nvPr>
            <p:ph type="body" sz="quarter" idx="13"/>
          </p:nvPr>
        </p:nvSpPr>
        <p:spPr>
          <a:xfrm>
            <a:off x="6600519" y="2132837"/>
            <a:ext cx="4752000" cy="1008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F23F815F-0EF2-46A0-902A-4450FC77EF8B}"/>
              </a:ext>
            </a:extLst>
          </p:cNvPr>
          <p:cNvSpPr>
            <a:spLocks noGrp="1"/>
          </p:cNvSpPr>
          <p:nvPr>
            <p:ph type="pic" sz="quarter" idx="17"/>
          </p:nvPr>
        </p:nvSpPr>
        <p:spPr>
          <a:xfrm>
            <a:off x="9336088" y="3860801"/>
            <a:ext cx="1872000" cy="1871662"/>
          </a:xfrm>
        </p:spPr>
        <p:txBody>
          <a:bodyPr/>
          <a:lstStyle/>
          <a:p>
            <a:endParaRPr kumimoji="1" lang="ja-JP" altLang="en-US" dirty="0"/>
          </a:p>
        </p:txBody>
      </p:sp>
    </p:spTree>
    <p:extLst>
      <p:ext uri="{BB962C8B-B14F-4D97-AF65-F5344CB8AC3E}">
        <p14:creationId xmlns:p14="http://schemas.microsoft.com/office/powerpoint/2010/main" val="671530641"/>
      </p:ext>
    </p:extLst>
  </p:cSld>
  <p:clrMapOvr>
    <a:masterClrMapping/>
  </p:clrMapOvr>
  <p:extLst>
    <p:ext uri="{DCECCB84-F9BA-43D5-87BE-67443E8EF086}">
      <p15:sldGuideLst xmlns:p15="http://schemas.microsoft.com/office/powerpoint/2012/main">
        <p15:guide id="1" orient="horz" pos="1117" userDrawn="1">
          <p15:clr>
            <a:srgbClr val="9FCC3B"/>
          </p15:clr>
        </p15:guide>
        <p15:guide id="3" pos="7061" userDrawn="1">
          <p15:clr>
            <a:srgbClr val="9FCC3B"/>
          </p15:clr>
        </p15:guide>
        <p15:guide id="5" orient="horz" pos="2432" userDrawn="1">
          <p15:clr>
            <a:srgbClr val="9FCC3B"/>
          </p15:clr>
        </p15:guide>
        <p15:guide id="6" orient="horz" pos="3612" userDrawn="1">
          <p15:clr>
            <a:srgbClr val="9FCC3B"/>
          </p15:clr>
        </p15:guide>
        <p15:guide id="7" pos="5881" userDrawn="1">
          <p15:clr>
            <a:srgbClr val="9FCC3B"/>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4 h3＋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3-4 h3</a:t>
            </a:r>
            <a:r>
              <a:rPr kumimoji="1" lang="ja-JP" altLang="en-US" dirty="0"/>
              <a:t>＋画像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479427" y="2276474"/>
            <a:ext cx="11233151" cy="3455839"/>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98F521B6-3799-4774-ADD3-5C736853FE25}"/>
              </a:ext>
            </a:extLst>
          </p:cNvPr>
          <p:cNvSpPr>
            <a:spLocks noGrp="1"/>
          </p:cNvSpPr>
          <p:nvPr>
            <p:ph type="body" sz="quarter" idx="14"/>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142098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5 h3＋画像＋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7107812-98E4-458A-AEA8-2A10E2865D46}"/>
              </a:ext>
            </a:extLst>
          </p:cNvPr>
          <p:cNvSpPr/>
          <p:nvPr userDrawn="1"/>
        </p:nvSpPr>
        <p:spPr>
          <a:xfrm>
            <a:off x="479427" y="2276474"/>
            <a:ext cx="5472113" cy="1871960"/>
          </a:xfrm>
          <a:custGeom>
            <a:avLst/>
            <a:gdLst>
              <a:gd name="connsiteX0" fmla="*/ 203998 w 5472113"/>
              <a:gd name="connsiteY0" fmla="*/ 0 h 1871960"/>
              <a:gd name="connsiteX1" fmla="*/ 5268115 w 5472113"/>
              <a:gd name="connsiteY1" fmla="*/ 0 h 1871960"/>
              <a:gd name="connsiteX2" fmla="*/ 5472113 w 5472113"/>
              <a:gd name="connsiteY2" fmla="*/ 203998 h 1871960"/>
              <a:gd name="connsiteX3" fmla="*/ 5472113 w 5472113"/>
              <a:gd name="connsiteY3" fmla="*/ 1019963 h 1871960"/>
              <a:gd name="connsiteX4" fmla="*/ 5268115 w 5472113"/>
              <a:gd name="connsiteY4" fmla="*/ 1223961 h 1871960"/>
              <a:gd name="connsiteX5" fmla="*/ 2952056 w 5472113"/>
              <a:gd name="connsiteY5" fmla="*/ 1223961 h 1871960"/>
              <a:gd name="connsiteX6" fmla="*/ 2520057 w 5472113"/>
              <a:gd name="connsiteY6" fmla="*/ 1871960 h 1871960"/>
              <a:gd name="connsiteX7" fmla="*/ 2520057 w 5472113"/>
              <a:gd name="connsiteY7" fmla="*/ 1223961 h 1871960"/>
              <a:gd name="connsiteX8" fmla="*/ 203998 w 5472113"/>
              <a:gd name="connsiteY8" fmla="*/ 1223961 h 1871960"/>
              <a:gd name="connsiteX9" fmla="*/ 0 w 5472113"/>
              <a:gd name="connsiteY9" fmla="*/ 1019963 h 1871960"/>
              <a:gd name="connsiteX10" fmla="*/ 0 w 5472113"/>
              <a:gd name="connsiteY10" fmla="*/ 203998 h 1871960"/>
              <a:gd name="connsiteX11" fmla="*/ 203998 w 5472113"/>
              <a:gd name="connsiteY11" fmla="*/ 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203998" y="0"/>
                </a:moveTo>
                <a:lnTo>
                  <a:pt x="5268115" y="0"/>
                </a:lnTo>
                <a:cubicBezTo>
                  <a:pt x="5380780" y="0"/>
                  <a:pt x="5472113" y="91333"/>
                  <a:pt x="5472113" y="203998"/>
                </a:cubicBezTo>
                <a:lnTo>
                  <a:pt x="5472113" y="1019963"/>
                </a:lnTo>
                <a:cubicBezTo>
                  <a:pt x="5472113" y="1132628"/>
                  <a:pt x="5380780" y="1223961"/>
                  <a:pt x="5268115" y="1223961"/>
                </a:cubicBezTo>
                <a:lnTo>
                  <a:pt x="2952056" y="1223961"/>
                </a:lnTo>
                <a:lnTo>
                  <a:pt x="2520057" y="1871960"/>
                </a:lnTo>
                <a:lnTo>
                  <a:pt x="2520057" y="1223961"/>
                </a:ln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3-5 h3</a:t>
            </a:r>
            <a:r>
              <a:rPr kumimoji="1" lang="ja-JP" altLang="en-US" dirty="0"/>
              <a:t>＋画像＋吹き出し（女性）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6240463" y="2276478"/>
            <a:ext cx="5472112"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839481" y="2636455"/>
            <a:ext cx="475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6" name="図プレースホルダー 15">
            <a:extLst>
              <a:ext uri="{FF2B5EF4-FFF2-40B4-BE49-F238E27FC236}">
                <a16:creationId xmlns:a16="http://schemas.microsoft.com/office/drawing/2014/main" id="{216688EE-241D-4929-81DE-9BE1D1575972}"/>
              </a:ext>
            </a:extLst>
          </p:cNvPr>
          <p:cNvSpPr>
            <a:spLocks noGrp="1"/>
          </p:cNvSpPr>
          <p:nvPr>
            <p:ph type="pic" sz="quarter" idx="18"/>
          </p:nvPr>
        </p:nvSpPr>
        <p:spPr>
          <a:xfrm>
            <a:off x="983913" y="3860800"/>
            <a:ext cx="1872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D314D329-A1B7-4F27-9101-338EA974FA4C}"/>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138810798"/>
      </p:ext>
    </p:extLst>
  </p:cSld>
  <p:clrMapOvr>
    <a:masterClrMapping/>
  </p:clrMapOvr>
  <p:extLst>
    <p:ext uri="{DCECCB84-F9BA-43D5-87BE-67443E8EF086}">
      <p15:sldGuideLst xmlns:p15="http://schemas.microsoft.com/office/powerpoint/2012/main">
        <p15:guide id="1" orient="horz" pos="3612" userDrawn="1">
          <p15:clr>
            <a:srgbClr val="9FCC3B"/>
          </p15:clr>
        </p15:guide>
        <p15:guide id="3" pos="619" userDrawn="1">
          <p15:clr>
            <a:srgbClr val="9FCC3B"/>
          </p15:clr>
        </p15:guide>
        <p15:guide id="6" orient="horz" pos="2432" userDrawn="1">
          <p15:clr>
            <a:srgbClr val="9FCC3B"/>
          </p15:clr>
        </p15:guide>
        <p15:guide id="7" pos="1799" userDrawn="1">
          <p15:clr>
            <a:srgbClr val="9FCC3B"/>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6 h3＋画像＋吹き出し（男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651C48B9-C4CB-41D7-BE6D-0F9C56FF955E}"/>
              </a:ext>
            </a:extLst>
          </p:cNvPr>
          <p:cNvSpPr/>
          <p:nvPr userDrawn="1"/>
        </p:nvSpPr>
        <p:spPr>
          <a:xfrm rot="10800000">
            <a:off x="6240466" y="2276475"/>
            <a:ext cx="5472113" cy="1871960"/>
          </a:xfrm>
          <a:custGeom>
            <a:avLst/>
            <a:gdLst>
              <a:gd name="connsiteX0" fmla="*/ 5268115 w 5472113"/>
              <a:gd name="connsiteY0" fmla="*/ 1871960 h 1871960"/>
              <a:gd name="connsiteX1" fmla="*/ 203998 w 5472113"/>
              <a:gd name="connsiteY1" fmla="*/ 1871960 h 1871960"/>
              <a:gd name="connsiteX2" fmla="*/ 0 w 5472113"/>
              <a:gd name="connsiteY2" fmla="*/ 1667962 h 1871960"/>
              <a:gd name="connsiteX3" fmla="*/ 0 w 5472113"/>
              <a:gd name="connsiteY3" fmla="*/ 851997 h 1871960"/>
              <a:gd name="connsiteX4" fmla="*/ 203998 w 5472113"/>
              <a:gd name="connsiteY4" fmla="*/ 647999 h 1871960"/>
              <a:gd name="connsiteX5" fmla="*/ 2520057 w 5472113"/>
              <a:gd name="connsiteY5" fmla="*/ 647999 h 1871960"/>
              <a:gd name="connsiteX6" fmla="*/ 2520057 w 5472113"/>
              <a:gd name="connsiteY6" fmla="*/ 0 h 1871960"/>
              <a:gd name="connsiteX7" fmla="*/ 2952056 w 5472113"/>
              <a:gd name="connsiteY7" fmla="*/ 647999 h 1871960"/>
              <a:gd name="connsiteX8" fmla="*/ 5268115 w 5472113"/>
              <a:gd name="connsiteY8" fmla="*/ 647999 h 1871960"/>
              <a:gd name="connsiteX9" fmla="*/ 5472113 w 5472113"/>
              <a:gd name="connsiteY9" fmla="*/ 851997 h 1871960"/>
              <a:gd name="connsiteX10" fmla="*/ 5472113 w 5472113"/>
              <a:gd name="connsiteY10" fmla="*/ 1667962 h 1871960"/>
              <a:gd name="connsiteX11" fmla="*/ 5268115 w 5472113"/>
              <a:gd name="connsiteY11" fmla="*/ 1871960 h 187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2113" h="1871960">
                <a:moveTo>
                  <a:pt x="5268115" y="1871960"/>
                </a:moveTo>
                <a:lnTo>
                  <a:pt x="203998" y="1871960"/>
                </a:lnTo>
                <a:cubicBezTo>
                  <a:pt x="91333" y="1871960"/>
                  <a:pt x="0" y="1780627"/>
                  <a:pt x="0" y="1667962"/>
                </a:cubicBezTo>
                <a:lnTo>
                  <a:pt x="0" y="851997"/>
                </a:lnTo>
                <a:cubicBezTo>
                  <a:pt x="0" y="739332"/>
                  <a:pt x="91333" y="647999"/>
                  <a:pt x="203998" y="647999"/>
                </a:cubicBezTo>
                <a:lnTo>
                  <a:pt x="2520057" y="647999"/>
                </a:lnTo>
                <a:lnTo>
                  <a:pt x="2520057" y="0"/>
                </a:lnTo>
                <a:lnTo>
                  <a:pt x="2952056" y="647999"/>
                </a:lnTo>
                <a:lnTo>
                  <a:pt x="5268115" y="647999"/>
                </a:lnTo>
                <a:cubicBezTo>
                  <a:pt x="5380780" y="647999"/>
                  <a:pt x="5472113" y="739332"/>
                  <a:pt x="5472113" y="851997"/>
                </a:cubicBezTo>
                <a:lnTo>
                  <a:pt x="5472113" y="1667962"/>
                </a:lnTo>
                <a:cubicBezTo>
                  <a:pt x="5472113" y="1780627"/>
                  <a:pt x="5380780" y="1871960"/>
                  <a:pt x="5268115" y="187196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3-6 h3</a:t>
            </a:r>
            <a:r>
              <a:rPr kumimoji="1" lang="ja-JP" altLang="en-US" dirty="0"/>
              <a:t>＋画像＋吹き出し（男性）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1" name="図プレースホルダー 10">
            <a:extLst>
              <a:ext uri="{FF2B5EF4-FFF2-40B4-BE49-F238E27FC236}">
                <a16:creationId xmlns:a16="http://schemas.microsoft.com/office/drawing/2014/main" id="{75627F4F-9C29-465C-B932-D2A21BD8483F}"/>
              </a:ext>
            </a:extLst>
          </p:cNvPr>
          <p:cNvSpPr>
            <a:spLocks noGrp="1"/>
          </p:cNvSpPr>
          <p:nvPr>
            <p:ph type="pic" sz="quarter" idx="16"/>
          </p:nvPr>
        </p:nvSpPr>
        <p:spPr>
          <a:xfrm>
            <a:off x="479427" y="2276478"/>
            <a:ext cx="5472112" cy="3455987"/>
          </a:xfrm>
        </p:spPr>
        <p:txBody>
          <a:bodyPr/>
          <a:lstStyle/>
          <a:p>
            <a:endParaRPr kumimoji="1" lang="ja-JP" altLang="en-US"/>
          </a:p>
        </p:txBody>
      </p:sp>
      <p:sp>
        <p:nvSpPr>
          <p:cNvPr id="14" name="テキスト プレースホルダー 5">
            <a:extLst>
              <a:ext uri="{FF2B5EF4-FFF2-40B4-BE49-F238E27FC236}">
                <a16:creationId xmlns:a16="http://schemas.microsoft.com/office/drawing/2014/main" id="{205053DB-2A31-4209-8443-AEB86A5B29F9}"/>
              </a:ext>
            </a:extLst>
          </p:cNvPr>
          <p:cNvSpPr>
            <a:spLocks noGrp="1"/>
          </p:cNvSpPr>
          <p:nvPr>
            <p:ph type="body" sz="quarter" idx="17"/>
          </p:nvPr>
        </p:nvSpPr>
        <p:spPr>
          <a:xfrm>
            <a:off x="6600519" y="2636455"/>
            <a:ext cx="4752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5" name="図プレースホルダー 15">
            <a:extLst>
              <a:ext uri="{FF2B5EF4-FFF2-40B4-BE49-F238E27FC236}">
                <a16:creationId xmlns:a16="http://schemas.microsoft.com/office/drawing/2014/main" id="{E0E508BA-887B-4359-9216-8AB17EE49D8A}"/>
              </a:ext>
            </a:extLst>
          </p:cNvPr>
          <p:cNvSpPr>
            <a:spLocks noGrp="1"/>
          </p:cNvSpPr>
          <p:nvPr>
            <p:ph type="pic" sz="quarter" idx="18"/>
          </p:nvPr>
        </p:nvSpPr>
        <p:spPr>
          <a:xfrm>
            <a:off x="9336088" y="3860800"/>
            <a:ext cx="1872000" cy="1871662"/>
          </a:xfrm>
        </p:spPr>
        <p:txBody>
          <a:bodyPr/>
          <a:lstStyle/>
          <a:p>
            <a:endParaRPr kumimoji="1" lang="ja-JP" altLang="en-US" dirty="0"/>
          </a:p>
        </p:txBody>
      </p:sp>
      <p:sp>
        <p:nvSpPr>
          <p:cNvPr id="10" name="テキスト プレースホルダー 5">
            <a:extLst>
              <a:ext uri="{FF2B5EF4-FFF2-40B4-BE49-F238E27FC236}">
                <a16:creationId xmlns:a16="http://schemas.microsoft.com/office/drawing/2014/main" id="{4B8DB03B-E10F-4645-9566-18FDAD0DA304}"/>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62835542"/>
      </p:ext>
    </p:extLst>
  </p:cSld>
  <p:clrMapOvr>
    <a:masterClrMapping/>
  </p:clrMapOvr>
  <p:extLst>
    <p:ext uri="{DCECCB84-F9BA-43D5-87BE-67443E8EF086}">
      <p15:sldGuideLst xmlns:p15="http://schemas.microsoft.com/office/powerpoint/2012/main">
        <p15:guide id="1" orient="horz" pos="3612" userDrawn="1">
          <p15:clr>
            <a:srgbClr val="9FCC3B"/>
          </p15:clr>
        </p15:guide>
        <p15:guide id="3" pos="7061" userDrawn="1">
          <p15:clr>
            <a:srgbClr val="9FCC3B"/>
          </p15:clr>
        </p15:guide>
        <p15:guide id="6" orient="horz" pos="2432" userDrawn="1">
          <p15:clr>
            <a:srgbClr val="9FCC3B"/>
          </p15:clr>
        </p15:guide>
        <p15:guide id="7" pos="5881" userDrawn="1">
          <p15:clr>
            <a:srgbClr val="9FCC3B"/>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1 吹き出し（女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BBBA0092-4D0E-49AB-95B1-4C2A5B5C151B}"/>
              </a:ext>
            </a:extLst>
          </p:cNvPr>
          <p:cNvSpPr/>
          <p:nvPr userDrawn="1"/>
        </p:nvSpPr>
        <p:spPr>
          <a:xfrm>
            <a:off x="3431875" y="1952626"/>
            <a:ext cx="7919888" cy="3313113"/>
          </a:xfrm>
          <a:custGeom>
            <a:avLst/>
            <a:gdLst>
              <a:gd name="connsiteX0" fmla="*/ 1200197 w 7919888"/>
              <a:gd name="connsiteY0" fmla="*/ 0 h 3313113"/>
              <a:gd name="connsiteX1" fmla="*/ 7367691 w 7919888"/>
              <a:gd name="connsiteY1" fmla="*/ 0 h 3313113"/>
              <a:gd name="connsiteX2" fmla="*/ 7919888 w 7919888"/>
              <a:gd name="connsiteY2" fmla="*/ 552197 h 3313113"/>
              <a:gd name="connsiteX3" fmla="*/ 7919888 w 7919888"/>
              <a:gd name="connsiteY3" fmla="*/ 2760916 h 3313113"/>
              <a:gd name="connsiteX4" fmla="*/ 7367691 w 7919888"/>
              <a:gd name="connsiteY4" fmla="*/ 3313113 h 3313113"/>
              <a:gd name="connsiteX5" fmla="*/ 1200197 w 7919888"/>
              <a:gd name="connsiteY5" fmla="*/ 3313113 h 3313113"/>
              <a:gd name="connsiteX6" fmla="*/ 648000 w 7919888"/>
              <a:gd name="connsiteY6" fmla="*/ 2760916 h 3313113"/>
              <a:gd name="connsiteX7" fmla="*/ 648000 w 7919888"/>
              <a:gd name="connsiteY7" fmla="*/ 1872557 h 3313113"/>
              <a:gd name="connsiteX8" fmla="*/ 0 w 7919888"/>
              <a:gd name="connsiteY8" fmla="*/ 1656557 h 3313113"/>
              <a:gd name="connsiteX9" fmla="*/ 648000 w 7919888"/>
              <a:gd name="connsiteY9" fmla="*/ 1440557 h 3313113"/>
              <a:gd name="connsiteX10" fmla="*/ 648000 w 7919888"/>
              <a:gd name="connsiteY10" fmla="*/ 552197 h 3313113"/>
              <a:gd name="connsiteX11" fmla="*/ 1200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1200197" y="0"/>
                </a:moveTo>
                <a:lnTo>
                  <a:pt x="7367691" y="0"/>
                </a:lnTo>
                <a:cubicBezTo>
                  <a:pt x="7672661" y="0"/>
                  <a:pt x="7919888" y="247227"/>
                  <a:pt x="7919888" y="552197"/>
                </a:cubicBezTo>
                <a:lnTo>
                  <a:pt x="7919888" y="2760916"/>
                </a:lnTo>
                <a:cubicBezTo>
                  <a:pt x="7919888" y="3065886"/>
                  <a:pt x="7672661" y="3313113"/>
                  <a:pt x="7367691" y="3313113"/>
                </a:cubicBezTo>
                <a:lnTo>
                  <a:pt x="1200197" y="3313113"/>
                </a:lnTo>
                <a:cubicBezTo>
                  <a:pt x="895227" y="3313113"/>
                  <a:pt x="648000" y="3065886"/>
                  <a:pt x="648000" y="2760916"/>
                </a:cubicBezTo>
                <a:lnTo>
                  <a:pt x="648000" y="1872557"/>
                </a:lnTo>
                <a:lnTo>
                  <a:pt x="0" y="1656557"/>
                </a:lnTo>
                <a:lnTo>
                  <a:pt x="648000" y="1440557"/>
                </a:lnTo>
                <a:lnTo>
                  <a:pt x="648000" y="552197"/>
                </a:lnTo>
                <a:cubicBezTo>
                  <a:pt x="648000" y="247227"/>
                  <a:pt x="895227" y="0"/>
                  <a:pt x="1200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 </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4439819" y="2313181"/>
            <a:ext cx="6552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840237" y="2816228"/>
            <a:ext cx="2447475" cy="2449513"/>
          </a:xfrm>
        </p:spPr>
        <p:txBody>
          <a:bodyPr/>
          <a:lstStyle/>
          <a:p>
            <a:endParaRPr kumimoji="1" lang="ja-JP" altLang="en-US"/>
          </a:p>
        </p:txBody>
      </p:sp>
    </p:spTree>
    <p:extLst>
      <p:ext uri="{BB962C8B-B14F-4D97-AF65-F5344CB8AC3E}">
        <p14:creationId xmlns:p14="http://schemas.microsoft.com/office/powerpoint/2010/main" val="3653513653"/>
      </p:ext>
    </p:extLst>
  </p:cSld>
  <p:clrMapOvr>
    <a:masterClrMapping/>
  </p:clrMapOvr>
  <p:extLst>
    <p:ext uri="{DCECCB84-F9BA-43D5-87BE-67443E8EF086}">
      <p15:sldGuideLst xmlns:p15="http://schemas.microsoft.com/office/powerpoint/2012/main">
        <p15:guide id="1" pos="2071" userDrawn="1">
          <p15:clr>
            <a:srgbClr val="9FCC3B"/>
          </p15:clr>
        </p15:guide>
        <p15:guide id="6" pos="529" userDrawn="1">
          <p15:clr>
            <a:srgbClr val="9FCC3B"/>
          </p15:clr>
        </p15:guide>
        <p15:guide id="7" orient="horz" pos="1774" userDrawn="1">
          <p15:clr>
            <a:srgbClr val="9FCC3B"/>
          </p15:clr>
        </p15:guide>
        <p15:guide id="10" orient="horz" pos="3317" userDrawn="1">
          <p15:clr>
            <a:srgbClr val="9FCC3B"/>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目次">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1A461F9-242F-4637-B6AA-A2667F286131}"/>
              </a:ext>
            </a:extLst>
          </p:cNvPr>
          <p:cNvSpPr txBox="1"/>
          <p:nvPr userDrawn="1"/>
        </p:nvSpPr>
        <p:spPr>
          <a:xfrm>
            <a:off x="478964" y="476250"/>
            <a:ext cx="11232000" cy="720726"/>
          </a:xfrm>
          <a:prstGeom prst="rect">
            <a:avLst/>
          </a:prstGeom>
          <a:noFill/>
        </p:spPr>
        <p:txBody>
          <a:bodyPr wrap="square" lIns="0" tIns="144000" rIns="0" bIns="0" rtlCol="0" anchor="ctr">
            <a:noAutofit/>
          </a:bodyPr>
          <a:lstStyle/>
          <a:p>
            <a:pPr algn="ctr"/>
            <a:r>
              <a:rPr kumimoji="1" lang="ja-JP" altLang="en-US" sz="4800" b="1" spc="300" dirty="0">
                <a:solidFill>
                  <a:schemeClr val="tx2"/>
                </a:solidFill>
              </a:rPr>
              <a:t>目次</a:t>
            </a:r>
          </a:p>
        </p:txBody>
      </p:sp>
      <p:pic>
        <p:nvPicPr>
          <p:cNvPr id="13" name="図 12">
            <a:extLst>
              <a:ext uri="{FF2B5EF4-FFF2-40B4-BE49-F238E27FC236}">
                <a16:creationId xmlns:a16="http://schemas.microsoft.com/office/drawing/2014/main" id="{D3D9C747-0B94-4701-8CDB-04BDFCDEDE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964" y="5966139"/>
            <a:ext cx="11520949" cy="891865"/>
          </a:xfrm>
          <a:prstGeom prst="rect">
            <a:avLst/>
          </a:prstGeom>
        </p:spPr>
      </p:pic>
      <p:sp>
        <p:nvSpPr>
          <p:cNvPr id="4" name="テキスト プレースホルダー 3">
            <a:extLst>
              <a:ext uri="{FF2B5EF4-FFF2-40B4-BE49-F238E27FC236}">
                <a16:creationId xmlns:a16="http://schemas.microsoft.com/office/drawing/2014/main" id="{4875C388-FCF5-4407-889D-F9501A08EAC9}"/>
              </a:ext>
            </a:extLst>
          </p:cNvPr>
          <p:cNvSpPr>
            <a:spLocks noGrp="1"/>
          </p:cNvSpPr>
          <p:nvPr>
            <p:ph type="body" sz="quarter" idx="10"/>
          </p:nvPr>
        </p:nvSpPr>
        <p:spPr>
          <a:xfrm>
            <a:off x="479425" y="1557338"/>
            <a:ext cx="11231563" cy="4032250"/>
          </a:xfrm>
        </p:spPr>
        <p:txBody>
          <a:bodyPr>
            <a:normAutofit/>
          </a:bodyPr>
          <a:lstStyle>
            <a:lvl1pPr marL="503987" indent="-503987" algn="ctr">
              <a:lnSpc>
                <a:spcPct val="140000"/>
              </a:lnSpc>
              <a:spcBef>
                <a:spcPts val="1200"/>
              </a:spcBef>
              <a:buFont typeface="+mj-lt"/>
              <a:buAutoNum type="arabicPeriod"/>
              <a:defRPr sz="3000"/>
            </a:lvl1pPr>
          </a:lstStyle>
          <a:p>
            <a:pPr lvl="0"/>
            <a:r>
              <a:rPr kumimoji="1" lang="ja-JP" altLang="en-US" dirty="0"/>
              <a:t>マスター テキストの書式設定</a:t>
            </a:r>
          </a:p>
        </p:txBody>
      </p:sp>
      <p:cxnSp>
        <p:nvCxnSpPr>
          <p:cNvPr id="10" name="直線コネクタ 9">
            <a:extLst>
              <a:ext uri="{FF2B5EF4-FFF2-40B4-BE49-F238E27FC236}">
                <a16:creationId xmlns:a16="http://schemas.microsoft.com/office/drawing/2014/main" id="{F6C028EF-28DB-468B-AF04-5D195E04B4E4}"/>
              </a:ext>
            </a:extLst>
          </p:cNvPr>
          <p:cNvCxnSpPr>
            <a:cxnSpLocks/>
          </p:cNvCxnSpPr>
          <p:nvPr userDrawn="1"/>
        </p:nvCxnSpPr>
        <p:spPr>
          <a:xfrm flipV="1">
            <a:off x="478964" y="827637"/>
            <a:ext cx="4680000" cy="179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75558F9-0CC9-44B0-9FA9-88E27D28E3E8}"/>
              </a:ext>
            </a:extLst>
          </p:cNvPr>
          <p:cNvCxnSpPr>
            <a:cxnSpLocks/>
          </p:cNvCxnSpPr>
          <p:nvPr userDrawn="1"/>
        </p:nvCxnSpPr>
        <p:spPr>
          <a:xfrm flipV="1">
            <a:off x="7030964" y="827637"/>
            <a:ext cx="4680000" cy="179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861141"/>
      </p:ext>
    </p:extLst>
  </p:cSld>
  <p:clrMapOvr>
    <a:masterClrMapping/>
  </p:clrMapOvr>
  <p:extLst>
    <p:ext uri="{DCECCB84-F9BA-43D5-87BE-67443E8EF086}">
      <p15:sldGuideLst xmlns:p15="http://schemas.microsoft.com/office/powerpoint/2012/main">
        <p15:guide id="1" orient="horz" pos="352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2 吹き出し（男性）">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271C44E6-D5CD-496C-9AC6-EC228E44EFB8}"/>
              </a:ext>
            </a:extLst>
          </p:cNvPr>
          <p:cNvSpPr/>
          <p:nvPr userDrawn="1"/>
        </p:nvSpPr>
        <p:spPr>
          <a:xfrm>
            <a:off x="840237" y="1952626"/>
            <a:ext cx="7919888" cy="3313113"/>
          </a:xfrm>
          <a:custGeom>
            <a:avLst/>
            <a:gdLst>
              <a:gd name="connsiteX0" fmla="*/ 552197 w 7919888"/>
              <a:gd name="connsiteY0" fmla="*/ 0 h 3313113"/>
              <a:gd name="connsiteX1" fmla="*/ 6719691 w 7919888"/>
              <a:gd name="connsiteY1" fmla="*/ 0 h 3313113"/>
              <a:gd name="connsiteX2" fmla="*/ 7271888 w 7919888"/>
              <a:gd name="connsiteY2" fmla="*/ 552197 h 3313113"/>
              <a:gd name="connsiteX3" fmla="*/ 7271888 w 7919888"/>
              <a:gd name="connsiteY3" fmla="*/ 1440556 h 3313113"/>
              <a:gd name="connsiteX4" fmla="*/ 7919888 w 7919888"/>
              <a:gd name="connsiteY4" fmla="*/ 1656556 h 3313113"/>
              <a:gd name="connsiteX5" fmla="*/ 7271888 w 7919888"/>
              <a:gd name="connsiteY5" fmla="*/ 1872556 h 3313113"/>
              <a:gd name="connsiteX6" fmla="*/ 7271888 w 7919888"/>
              <a:gd name="connsiteY6" fmla="*/ 2760916 h 3313113"/>
              <a:gd name="connsiteX7" fmla="*/ 6719691 w 7919888"/>
              <a:gd name="connsiteY7" fmla="*/ 3313113 h 3313113"/>
              <a:gd name="connsiteX8" fmla="*/ 552197 w 7919888"/>
              <a:gd name="connsiteY8" fmla="*/ 3313113 h 3313113"/>
              <a:gd name="connsiteX9" fmla="*/ 0 w 7919888"/>
              <a:gd name="connsiteY9" fmla="*/ 2760916 h 3313113"/>
              <a:gd name="connsiteX10" fmla="*/ 0 w 7919888"/>
              <a:gd name="connsiteY10" fmla="*/ 552197 h 3313113"/>
              <a:gd name="connsiteX11" fmla="*/ 552197 w 7919888"/>
              <a:gd name="connsiteY11" fmla="*/ 0 h 33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9888" h="3313113">
                <a:moveTo>
                  <a:pt x="552197" y="0"/>
                </a:moveTo>
                <a:lnTo>
                  <a:pt x="6719691" y="0"/>
                </a:lnTo>
                <a:cubicBezTo>
                  <a:pt x="7024661" y="0"/>
                  <a:pt x="7271888" y="247227"/>
                  <a:pt x="7271888" y="552197"/>
                </a:cubicBezTo>
                <a:lnTo>
                  <a:pt x="7271888" y="1440556"/>
                </a:lnTo>
                <a:lnTo>
                  <a:pt x="7919888" y="1656556"/>
                </a:lnTo>
                <a:lnTo>
                  <a:pt x="7271888" y="1872556"/>
                </a:lnTo>
                <a:lnTo>
                  <a:pt x="7271888" y="2760916"/>
                </a:lnTo>
                <a:cubicBezTo>
                  <a:pt x="7271888" y="3065886"/>
                  <a:pt x="7024661" y="3313113"/>
                  <a:pt x="6719691" y="3313113"/>
                </a:cubicBezTo>
                <a:lnTo>
                  <a:pt x="552197" y="3313113"/>
                </a:lnTo>
                <a:cubicBezTo>
                  <a:pt x="247227" y="3313113"/>
                  <a:pt x="0" y="3065886"/>
                  <a:pt x="0" y="2760916"/>
                </a:cubicBezTo>
                <a:lnTo>
                  <a:pt x="0" y="552197"/>
                </a:lnTo>
                <a:cubicBezTo>
                  <a:pt x="0" y="247227"/>
                  <a:pt x="247227" y="0"/>
                  <a:pt x="55219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4-2 </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1200181" y="2313181"/>
            <a:ext cx="6552000" cy="2592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8904289" y="2816228"/>
            <a:ext cx="2447475" cy="2449513"/>
          </a:xfrm>
        </p:spPr>
        <p:txBody>
          <a:bodyPr/>
          <a:lstStyle/>
          <a:p>
            <a:endParaRPr kumimoji="1" lang="ja-JP" altLang="en-US"/>
          </a:p>
        </p:txBody>
      </p:sp>
    </p:spTree>
    <p:extLst>
      <p:ext uri="{BB962C8B-B14F-4D97-AF65-F5344CB8AC3E}">
        <p14:creationId xmlns:p14="http://schemas.microsoft.com/office/powerpoint/2010/main" val="2146639084"/>
      </p:ext>
    </p:extLst>
  </p:cSld>
  <p:clrMapOvr>
    <a:masterClrMapping/>
  </p:clrMapOvr>
  <p:extLst>
    <p:ext uri="{DCECCB84-F9BA-43D5-87BE-67443E8EF086}">
      <p15:sldGuideLst xmlns:p15="http://schemas.microsoft.com/office/powerpoint/2012/main">
        <p15:guide id="1" pos="5609" userDrawn="1">
          <p15:clr>
            <a:srgbClr val="9FCC3B"/>
          </p15:clr>
        </p15:guide>
        <p15:guide id="6" pos="7151" userDrawn="1">
          <p15:clr>
            <a:srgbClr val="9FCC3B"/>
          </p15:clr>
        </p15:guide>
        <p15:guide id="7" orient="horz" pos="1774" userDrawn="1">
          <p15:clr>
            <a:srgbClr val="9FCC3B"/>
          </p15:clr>
        </p15:guide>
        <p15:guide id="10" orient="horz" pos="3317" userDrawn="1">
          <p15:clr>
            <a:srgbClr val="9FCC3B"/>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3 吹き出し（女性）＋吹き出し（男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8AA36634-8A60-43E9-B453-5D530868D35E}"/>
              </a:ext>
            </a:extLst>
          </p:cNvPr>
          <p:cNvSpPr/>
          <p:nvPr userDrawn="1"/>
        </p:nvSpPr>
        <p:spPr>
          <a:xfrm>
            <a:off x="840014" y="3860815"/>
            <a:ext cx="849659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13" name="フリーフォーム: 図形 12">
            <a:extLst>
              <a:ext uri="{FF2B5EF4-FFF2-40B4-BE49-F238E27FC236}">
                <a16:creationId xmlns:a16="http://schemas.microsoft.com/office/drawing/2014/main" id="{88B02508-970B-431C-B97C-1E027482E5AD}"/>
              </a:ext>
            </a:extLst>
          </p:cNvPr>
          <p:cNvSpPr/>
          <p:nvPr userDrawn="1"/>
        </p:nvSpPr>
        <p:spPr>
          <a:xfrm>
            <a:off x="2855615" y="1628789"/>
            <a:ext cx="8496375"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5 h 1728788"/>
              <a:gd name="connsiteX8" fmla="*/ 0 w 8496374"/>
              <a:gd name="connsiteY8" fmla="*/ 864395 h 1728788"/>
              <a:gd name="connsiteX9" fmla="*/ 648000 w 8496374"/>
              <a:gd name="connsiteY9" fmla="*/ 648395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5"/>
                </a:lnTo>
                <a:lnTo>
                  <a:pt x="0" y="864395"/>
                </a:lnTo>
                <a:lnTo>
                  <a:pt x="648000" y="648395"/>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4-3 </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3863800" y="1989183"/>
            <a:ext cx="7128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840013" y="1557371"/>
            <a:ext cx="1872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1200312" y="4221209"/>
            <a:ext cx="7128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9480212" y="3789393"/>
            <a:ext cx="1872000" cy="1871632"/>
          </a:xfrm>
        </p:spPr>
        <p:txBody>
          <a:bodyPr/>
          <a:lstStyle/>
          <a:p>
            <a:endParaRPr kumimoji="1" lang="ja-JP" altLang="en-US" dirty="0"/>
          </a:p>
        </p:txBody>
      </p:sp>
    </p:spTree>
    <p:extLst>
      <p:ext uri="{BB962C8B-B14F-4D97-AF65-F5344CB8AC3E}">
        <p14:creationId xmlns:p14="http://schemas.microsoft.com/office/powerpoint/2010/main" val="2935422312"/>
      </p:ext>
    </p:extLst>
  </p:cSld>
  <p:clrMapOvr>
    <a:masterClrMapping/>
  </p:clrMapOvr>
  <p:extLst>
    <p:ext uri="{DCECCB84-F9BA-43D5-87BE-67443E8EF086}">
      <p15:sldGuideLst xmlns:p15="http://schemas.microsoft.com/office/powerpoint/2012/main">
        <p15:guide id="3" pos="1708" userDrawn="1">
          <p15:clr>
            <a:srgbClr val="9FCC3B"/>
          </p15:clr>
        </p15:guide>
        <p15:guide id="6" pos="5972" userDrawn="1">
          <p15:clr>
            <a:srgbClr val="9FCC3B"/>
          </p15:clr>
        </p15:guide>
        <p15:guide id="11" orient="horz" pos="4320" userDrawn="1">
          <p15:clr>
            <a:srgbClr val="9FCC3B"/>
          </p15:clr>
        </p15:guide>
        <p15:guide id="12" orient="horz" pos="2387" userDrawn="1">
          <p15:clr>
            <a:srgbClr val="9FCC3B"/>
          </p15:clr>
        </p15:guide>
        <p15:guide id="13" orient="horz" pos="2160" userDrawn="1">
          <p15:clr>
            <a:srgbClr val="9FCC3B"/>
          </p15:clr>
        </p15:guide>
        <p15:guide id="14" orient="horz" pos="3566" userDrawn="1">
          <p15:clr>
            <a:srgbClr val="9FCC3B"/>
          </p15:clr>
        </p15:guide>
        <p15:guide id="15" orient="horz" pos="981" userDrawn="1">
          <p15:clr>
            <a:srgbClr val="9FCC3B"/>
          </p15:clr>
        </p15:guide>
        <p15:guide id="16" pos="529" userDrawn="1">
          <p15:clr>
            <a:srgbClr val="9FCC3B"/>
          </p15:clr>
        </p15:guide>
        <p15:guide id="17" pos="7151" userDrawn="1">
          <p15:clr>
            <a:srgbClr val="9FCC3B"/>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4 吹き出し（男性）＋吹き出し（女性）">
    <p:spTree>
      <p:nvGrpSpPr>
        <p:cNvPr id="1" name=""/>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307B684D-DBA0-4914-B8B7-F664376742E3}"/>
              </a:ext>
            </a:extLst>
          </p:cNvPr>
          <p:cNvSpPr/>
          <p:nvPr userDrawn="1"/>
        </p:nvSpPr>
        <p:spPr>
          <a:xfrm>
            <a:off x="2855615" y="3860814"/>
            <a:ext cx="8496375" cy="1728788"/>
          </a:xfrm>
          <a:custGeom>
            <a:avLst/>
            <a:gdLst>
              <a:gd name="connsiteX0" fmla="*/ 936137 w 8496374"/>
              <a:gd name="connsiteY0" fmla="*/ 0 h 1728788"/>
              <a:gd name="connsiteX1" fmla="*/ 8208237 w 8496374"/>
              <a:gd name="connsiteY1" fmla="*/ 0 h 1728788"/>
              <a:gd name="connsiteX2" fmla="*/ 8496374 w 8496374"/>
              <a:gd name="connsiteY2" fmla="*/ 288137 h 1728788"/>
              <a:gd name="connsiteX3" fmla="*/ 8496374 w 8496374"/>
              <a:gd name="connsiteY3" fmla="*/ 1440651 h 1728788"/>
              <a:gd name="connsiteX4" fmla="*/ 8208237 w 8496374"/>
              <a:gd name="connsiteY4" fmla="*/ 1728788 h 1728788"/>
              <a:gd name="connsiteX5" fmla="*/ 936137 w 8496374"/>
              <a:gd name="connsiteY5" fmla="*/ 1728788 h 1728788"/>
              <a:gd name="connsiteX6" fmla="*/ 648000 w 8496374"/>
              <a:gd name="connsiteY6" fmla="*/ 1440651 h 1728788"/>
              <a:gd name="connsiteX7" fmla="*/ 648000 w 8496374"/>
              <a:gd name="connsiteY7" fmla="*/ 1080394 h 1728788"/>
              <a:gd name="connsiteX8" fmla="*/ 0 w 8496374"/>
              <a:gd name="connsiteY8" fmla="*/ 864394 h 1728788"/>
              <a:gd name="connsiteX9" fmla="*/ 648000 w 8496374"/>
              <a:gd name="connsiteY9" fmla="*/ 648394 h 1728788"/>
              <a:gd name="connsiteX10" fmla="*/ 648000 w 8496374"/>
              <a:gd name="connsiteY10" fmla="*/ 288137 h 1728788"/>
              <a:gd name="connsiteX11" fmla="*/ 936137 w 8496374"/>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4" h="1728788">
                <a:moveTo>
                  <a:pt x="936137" y="0"/>
                </a:moveTo>
                <a:lnTo>
                  <a:pt x="8208237" y="0"/>
                </a:lnTo>
                <a:cubicBezTo>
                  <a:pt x="8367371" y="0"/>
                  <a:pt x="8496374" y="129003"/>
                  <a:pt x="8496374" y="288137"/>
                </a:cubicBezTo>
                <a:lnTo>
                  <a:pt x="8496374" y="1440651"/>
                </a:lnTo>
                <a:cubicBezTo>
                  <a:pt x="8496374" y="1599785"/>
                  <a:pt x="8367371" y="1728788"/>
                  <a:pt x="8208237" y="1728788"/>
                </a:cubicBezTo>
                <a:lnTo>
                  <a:pt x="936137" y="1728788"/>
                </a:lnTo>
                <a:cubicBezTo>
                  <a:pt x="777003" y="1728788"/>
                  <a:pt x="648000" y="1599785"/>
                  <a:pt x="648000" y="1440651"/>
                </a:cubicBezTo>
                <a:lnTo>
                  <a:pt x="648000" y="1080394"/>
                </a:lnTo>
                <a:lnTo>
                  <a:pt x="0" y="864394"/>
                </a:lnTo>
                <a:lnTo>
                  <a:pt x="648000" y="648394"/>
                </a:lnTo>
                <a:lnTo>
                  <a:pt x="648000" y="288137"/>
                </a:lnTo>
                <a:cubicBezTo>
                  <a:pt x="648000" y="129003"/>
                  <a:pt x="777003" y="0"/>
                  <a:pt x="936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13" name="フリーフォーム: 図形 12">
            <a:extLst>
              <a:ext uri="{FF2B5EF4-FFF2-40B4-BE49-F238E27FC236}">
                <a16:creationId xmlns:a16="http://schemas.microsoft.com/office/drawing/2014/main" id="{63482282-934D-438B-9388-B978BB71E267}"/>
              </a:ext>
            </a:extLst>
          </p:cNvPr>
          <p:cNvSpPr/>
          <p:nvPr userDrawn="1"/>
        </p:nvSpPr>
        <p:spPr>
          <a:xfrm>
            <a:off x="840015" y="1628789"/>
            <a:ext cx="8496375" cy="1728788"/>
          </a:xfrm>
          <a:custGeom>
            <a:avLst/>
            <a:gdLst>
              <a:gd name="connsiteX0" fmla="*/ 288137 w 8496375"/>
              <a:gd name="connsiteY0" fmla="*/ 0 h 1728788"/>
              <a:gd name="connsiteX1" fmla="*/ 7560238 w 8496375"/>
              <a:gd name="connsiteY1" fmla="*/ 0 h 1728788"/>
              <a:gd name="connsiteX2" fmla="*/ 7848375 w 8496375"/>
              <a:gd name="connsiteY2" fmla="*/ 288137 h 1728788"/>
              <a:gd name="connsiteX3" fmla="*/ 7848375 w 8496375"/>
              <a:gd name="connsiteY3" fmla="*/ 648394 h 1728788"/>
              <a:gd name="connsiteX4" fmla="*/ 8496375 w 8496375"/>
              <a:gd name="connsiteY4" fmla="*/ 864394 h 1728788"/>
              <a:gd name="connsiteX5" fmla="*/ 7848375 w 8496375"/>
              <a:gd name="connsiteY5" fmla="*/ 1080394 h 1728788"/>
              <a:gd name="connsiteX6" fmla="*/ 7848375 w 8496375"/>
              <a:gd name="connsiteY6" fmla="*/ 1440651 h 1728788"/>
              <a:gd name="connsiteX7" fmla="*/ 7560238 w 8496375"/>
              <a:gd name="connsiteY7" fmla="*/ 1728788 h 1728788"/>
              <a:gd name="connsiteX8" fmla="*/ 288137 w 8496375"/>
              <a:gd name="connsiteY8" fmla="*/ 1728788 h 1728788"/>
              <a:gd name="connsiteX9" fmla="*/ 0 w 8496375"/>
              <a:gd name="connsiteY9" fmla="*/ 1440651 h 1728788"/>
              <a:gd name="connsiteX10" fmla="*/ 0 w 8496375"/>
              <a:gd name="connsiteY10" fmla="*/ 288137 h 1728788"/>
              <a:gd name="connsiteX11" fmla="*/ 288137 w 8496375"/>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75" h="1728788">
                <a:moveTo>
                  <a:pt x="288137" y="0"/>
                </a:moveTo>
                <a:lnTo>
                  <a:pt x="7560238" y="0"/>
                </a:lnTo>
                <a:cubicBezTo>
                  <a:pt x="7719372" y="0"/>
                  <a:pt x="7848375" y="129003"/>
                  <a:pt x="7848375" y="288137"/>
                </a:cubicBezTo>
                <a:lnTo>
                  <a:pt x="7848375" y="648394"/>
                </a:lnTo>
                <a:lnTo>
                  <a:pt x="8496375" y="864394"/>
                </a:lnTo>
                <a:lnTo>
                  <a:pt x="7848375" y="1080394"/>
                </a:lnTo>
                <a:lnTo>
                  <a:pt x="7848375" y="1440651"/>
                </a:lnTo>
                <a:cubicBezTo>
                  <a:pt x="7848375" y="1599785"/>
                  <a:pt x="7719372" y="1728788"/>
                  <a:pt x="7560238"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4-4 </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4" name="テキスト プレースホルダー 5">
            <a:extLst>
              <a:ext uri="{FF2B5EF4-FFF2-40B4-BE49-F238E27FC236}">
                <a16:creationId xmlns:a16="http://schemas.microsoft.com/office/drawing/2014/main" id="{BEA5F42A-265A-475E-8A4D-DF7047953836}"/>
              </a:ext>
            </a:extLst>
          </p:cNvPr>
          <p:cNvSpPr>
            <a:spLocks noGrp="1"/>
          </p:cNvSpPr>
          <p:nvPr>
            <p:ph type="body" sz="quarter" idx="13"/>
          </p:nvPr>
        </p:nvSpPr>
        <p:spPr>
          <a:xfrm>
            <a:off x="1200200" y="1989183"/>
            <a:ext cx="7128000" cy="1008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7E89C762-E2DB-4F9C-812D-969915F6A090}"/>
              </a:ext>
            </a:extLst>
          </p:cNvPr>
          <p:cNvSpPr>
            <a:spLocks noGrp="1"/>
          </p:cNvSpPr>
          <p:nvPr>
            <p:ph type="pic" sz="quarter" idx="14"/>
          </p:nvPr>
        </p:nvSpPr>
        <p:spPr>
          <a:xfrm>
            <a:off x="9479987" y="1557371"/>
            <a:ext cx="1872000" cy="1871633"/>
          </a:xfrm>
        </p:spPr>
        <p:txBody>
          <a:bodyPr/>
          <a:lstStyle/>
          <a:p>
            <a:endParaRPr kumimoji="1" lang="ja-JP" altLang="en-US" dirty="0"/>
          </a:p>
        </p:txBody>
      </p:sp>
      <p:sp>
        <p:nvSpPr>
          <p:cNvPr id="31" name="テキスト プレースホルダー 5">
            <a:extLst>
              <a:ext uri="{FF2B5EF4-FFF2-40B4-BE49-F238E27FC236}">
                <a16:creationId xmlns:a16="http://schemas.microsoft.com/office/drawing/2014/main" id="{2530A8D5-AEE7-40B1-ACCA-0D604090B512}"/>
              </a:ext>
            </a:extLst>
          </p:cNvPr>
          <p:cNvSpPr>
            <a:spLocks noGrp="1"/>
          </p:cNvSpPr>
          <p:nvPr>
            <p:ph type="body" sz="quarter" idx="15"/>
          </p:nvPr>
        </p:nvSpPr>
        <p:spPr>
          <a:xfrm>
            <a:off x="3863800" y="4221208"/>
            <a:ext cx="7128000" cy="1008000"/>
          </a:xfrm>
        </p:spPr>
        <p:txBody>
          <a:bodyPr anchor="ctr"/>
          <a:lstStyle>
            <a:lvl1pPr algn="ctr">
              <a:defRPr/>
            </a:lvl1pPr>
          </a:lstStyle>
          <a:p>
            <a:pPr lvl="0"/>
            <a:r>
              <a:rPr kumimoji="1" lang="ja-JP" altLang="en-US" dirty="0"/>
              <a:t>マスター テキストの書式設定</a:t>
            </a:r>
          </a:p>
        </p:txBody>
      </p:sp>
      <p:sp>
        <p:nvSpPr>
          <p:cNvPr id="32" name="図プレースホルダー 15">
            <a:extLst>
              <a:ext uri="{FF2B5EF4-FFF2-40B4-BE49-F238E27FC236}">
                <a16:creationId xmlns:a16="http://schemas.microsoft.com/office/drawing/2014/main" id="{841650D5-80E7-4FA1-AA84-7F56F0E89BEA}"/>
              </a:ext>
            </a:extLst>
          </p:cNvPr>
          <p:cNvSpPr>
            <a:spLocks noGrp="1"/>
          </p:cNvSpPr>
          <p:nvPr>
            <p:ph type="pic" sz="quarter" idx="16"/>
          </p:nvPr>
        </p:nvSpPr>
        <p:spPr>
          <a:xfrm>
            <a:off x="838888" y="3789397"/>
            <a:ext cx="1872000" cy="1871631"/>
          </a:xfrm>
        </p:spPr>
        <p:txBody>
          <a:bodyPr/>
          <a:lstStyle/>
          <a:p>
            <a:endParaRPr kumimoji="1" lang="ja-JP" altLang="en-US" dirty="0"/>
          </a:p>
        </p:txBody>
      </p:sp>
    </p:spTree>
    <p:extLst>
      <p:ext uri="{BB962C8B-B14F-4D97-AF65-F5344CB8AC3E}">
        <p14:creationId xmlns:p14="http://schemas.microsoft.com/office/powerpoint/2010/main" val="1379935305"/>
      </p:ext>
    </p:extLst>
  </p:cSld>
  <p:clrMapOvr>
    <a:masterClrMapping/>
  </p:clrMapOvr>
  <p:extLst>
    <p:ext uri="{DCECCB84-F9BA-43D5-87BE-67443E8EF086}">
      <p15:sldGuideLst xmlns:p15="http://schemas.microsoft.com/office/powerpoint/2012/main">
        <p15:guide id="3" pos="1708" userDrawn="1">
          <p15:clr>
            <a:srgbClr val="9FCC3B"/>
          </p15:clr>
        </p15:guide>
        <p15:guide id="6" pos="5972" userDrawn="1">
          <p15:clr>
            <a:srgbClr val="9FCC3B"/>
          </p15:clr>
        </p15:guide>
        <p15:guide id="11" orient="horz" pos="4320" userDrawn="1">
          <p15:clr>
            <a:srgbClr val="9FCC3B"/>
          </p15:clr>
        </p15:guide>
        <p15:guide id="12" orient="horz" pos="2387" userDrawn="1">
          <p15:clr>
            <a:srgbClr val="9FCC3B"/>
          </p15:clr>
        </p15:guide>
        <p15:guide id="13" orient="horz" pos="2160" userDrawn="1">
          <p15:clr>
            <a:srgbClr val="9FCC3B"/>
          </p15:clr>
        </p15:guide>
        <p15:guide id="14" orient="horz" pos="981" userDrawn="1">
          <p15:clr>
            <a:srgbClr val="9FCC3B"/>
          </p15:clr>
        </p15:guide>
        <p15:guide id="15" orient="horz" pos="3566" userDrawn="1">
          <p15:clr>
            <a:srgbClr val="9FCC3B"/>
          </p15:clr>
        </p15:guide>
        <p15:guide id="16" pos="529" userDrawn="1">
          <p15:clr>
            <a:srgbClr val="9FCC3B"/>
          </p15:clr>
        </p15:guide>
        <p15:guide id="17" pos="7151" userDrawn="1">
          <p15:clr>
            <a:srgbClr val="9FCC3B"/>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5 吹き出し（3人）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4-5 </a:t>
            </a:r>
            <a:r>
              <a:rPr kumimoji="1" lang="ja-JP" altLang="en-US" dirty="0"/>
              <a:t>吹き出し（</a:t>
            </a:r>
            <a:r>
              <a:rPr kumimoji="1" lang="en-US" altLang="ja-JP" dirty="0"/>
              <a:t>3</a:t>
            </a:r>
            <a:r>
              <a:rPr kumimoji="1" lang="ja-JP" altLang="en-US" dirty="0"/>
              <a:t>人）</a:t>
            </a:r>
            <a:r>
              <a:rPr kumimoji="1" lang="en-US" altLang="ja-JP" dirty="0"/>
              <a:t>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39" name="フリーフォーム: 図形 38">
            <a:extLst>
              <a:ext uri="{FF2B5EF4-FFF2-40B4-BE49-F238E27FC236}">
                <a16:creationId xmlns:a16="http://schemas.microsoft.com/office/drawing/2014/main" id="{72C736C2-79A4-4B7A-877C-5037A3ED25B9}"/>
              </a:ext>
            </a:extLst>
          </p:cNvPr>
          <p:cNvSpPr/>
          <p:nvPr userDrawn="1"/>
        </p:nvSpPr>
        <p:spPr>
          <a:xfrm>
            <a:off x="2207913" y="1484311"/>
            <a:ext cx="9144299" cy="1223962"/>
          </a:xfrm>
          <a:custGeom>
            <a:avLst/>
            <a:gdLst>
              <a:gd name="connsiteX0" fmla="*/ 851998 w 9144299"/>
              <a:gd name="connsiteY0" fmla="*/ 0 h 1223962"/>
              <a:gd name="connsiteX1" fmla="*/ 8940301 w 9144299"/>
              <a:gd name="connsiteY1" fmla="*/ 0 h 1223962"/>
              <a:gd name="connsiteX2" fmla="*/ 9144299 w 9144299"/>
              <a:gd name="connsiteY2" fmla="*/ 203998 h 1223962"/>
              <a:gd name="connsiteX3" fmla="*/ 9144299 w 9144299"/>
              <a:gd name="connsiteY3" fmla="*/ 1019964 h 1223962"/>
              <a:gd name="connsiteX4" fmla="*/ 8940301 w 9144299"/>
              <a:gd name="connsiteY4" fmla="*/ 1223962 h 1223962"/>
              <a:gd name="connsiteX5" fmla="*/ 851998 w 9144299"/>
              <a:gd name="connsiteY5" fmla="*/ 1223962 h 1223962"/>
              <a:gd name="connsiteX6" fmla="*/ 648000 w 9144299"/>
              <a:gd name="connsiteY6" fmla="*/ 1019964 h 1223962"/>
              <a:gd name="connsiteX7" fmla="*/ 648000 w 9144299"/>
              <a:gd name="connsiteY7" fmla="*/ 827982 h 1223962"/>
              <a:gd name="connsiteX8" fmla="*/ 0 w 9144299"/>
              <a:gd name="connsiteY8" fmla="*/ 611982 h 1223962"/>
              <a:gd name="connsiteX9" fmla="*/ 648000 w 9144299"/>
              <a:gd name="connsiteY9" fmla="*/ 395982 h 1223962"/>
              <a:gd name="connsiteX10" fmla="*/ 648000 w 9144299"/>
              <a:gd name="connsiteY10" fmla="*/ 203998 h 1223962"/>
              <a:gd name="connsiteX11" fmla="*/ 851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851998" y="0"/>
                </a:moveTo>
                <a:lnTo>
                  <a:pt x="8940301" y="0"/>
                </a:lnTo>
                <a:cubicBezTo>
                  <a:pt x="9052966" y="0"/>
                  <a:pt x="9144299" y="91333"/>
                  <a:pt x="9144299" y="203998"/>
                </a:cubicBezTo>
                <a:lnTo>
                  <a:pt x="9144299" y="1019964"/>
                </a:lnTo>
                <a:cubicBezTo>
                  <a:pt x="9144299" y="1132629"/>
                  <a:pt x="9052966" y="1223962"/>
                  <a:pt x="8940301" y="1223962"/>
                </a:cubicBezTo>
                <a:lnTo>
                  <a:pt x="851998" y="1223962"/>
                </a:lnTo>
                <a:cubicBezTo>
                  <a:pt x="739333" y="1223962"/>
                  <a:pt x="648000" y="1132629"/>
                  <a:pt x="648000" y="1019964"/>
                </a:cubicBezTo>
                <a:lnTo>
                  <a:pt x="648000" y="827982"/>
                </a:lnTo>
                <a:lnTo>
                  <a:pt x="0" y="611982"/>
                </a:lnTo>
                <a:lnTo>
                  <a:pt x="648000" y="395982"/>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0" name="テキスト プレースホルダー 5">
            <a:extLst>
              <a:ext uri="{FF2B5EF4-FFF2-40B4-BE49-F238E27FC236}">
                <a16:creationId xmlns:a16="http://schemas.microsoft.com/office/drawing/2014/main" id="{BCD92E7F-71ED-48E5-B42B-FFA0CCDE4900}"/>
              </a:ext>
            </a:extLst>
          </p:cNvPr>
          <p:cNvSpPr>
            <a:spLocks noGrp="1"/>
          </p:cNvSpPr>
          <p:nvPr>
            <p:ph type="body" sz="quarter" idx="23"/>
          </p:nvPr>
        </p:nvSpPr>
        <p:spPr>
          <a:xfrm>
            <a:off x="3216063" y="1844292"/>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41" name="図プレースホルダー 15">
            <a:extLst>
              <a:ext uri="{FF2B5EF4-FFF2-40B4-BE49-F238E27FC236}">
                <a16:creationId xmlns:a16="http://schemas.microsoft.com/office/drawing/2014/main" id="{195E4B3A-8742-432C-93F3-1B01D1503487}"/>
              </a:ext>
            </a:extLst>
          </p:cNvPr>
          <p:cNvSpPr>
            <a:spLocks noGrp="1"/>
          </p:cNvSpPr>
          <p:nvPr>
            <p:ph type="pic" sz="quarter" idx="24"/>
          </p:nvPr>
        </p:nvSpPr>
        <p:spPr>
          <a:xfrm>
            <a:off x="839790" y="1484315"/>
            <a:ext cx="1223961" cy="1223961"/>
          </a:xfrm>
        </p:spPr>
        <p:txBody>
          <a:bodyPr/>
          <a:lstStyle/>
          <a:p>
            <a:endParaRPr kumimoji="1" lang="ja-JP" altLang="en-US" dirty="0"/>
          </a:p>
        </p:txBody>
      </p:sp>
      <p:sp>
        <p:nvSpPr>
          <p:cNvPr id="42" name="フリーフォーム: 図形 41">
            <a:extLst>
              <a:ext uri="{FF2B5EF4-FFF2-40B4-BE49-F238E27FC236}">
                <a16:creationId xmlns:a16="http://schemas.microsoft.com/office/drawing/2014/main" id="{C2670CFE-135D-4C8C-A662-291195B38AB4}"/>
              </a:ext>
            </a:extLst>
          </p:cNvPr>
          <p:cNvSpPr/>
          <p:nvPr userDrawn="1"/>
        </p:nvSpPr>
        <p:spPr>
          <a:xfrm>
            <a:off x="839789" y="2993298"/>
            <a:ext cx="9144299" cy="1223962"/>
          </a:xfrm>
          <a:custGeom>
            <a:avLst/>
            <a:gdLst>
              <a:gd name="connsiteX0" fmla="*/ 203998 w 9144299"/>
              <a:gd name="connsiteY0" fmla="*/ 0 h 1223962"/>
              <a:gd name="connsiteX1" fmla="*/ 8292301 w 9144299"/>
              <a:gd name="connsiteY1" fmla="*/ 0 h 1223962"/>
              <a:gd name="connsiteX2" fmla="*/ 8496299 w 9144299"/>
              <a:gd name="connsiteY2" fmla="*/ 203998 h 1223962"/>
              <a:gd name="connsiteX3" fmla="*/ 8496299 w 9144299"/>
              <a:gd name="connsiteY3" fmla="*/ 395981 h 1223962"/>
              <a:gd name="connsiteX4" fmla="*/ 9144299 w 9144299"/>
              <a:gd name="connsiteY4" fmla="*/ 611981 h 1223962"/>
              <a:gd name="connsiteX5" fmla="*/ 8496299 w 9144299"/>
              <a:gd name="connsiteY5" fmla="*/ 827981 h 1223962"/>
              <a:gd name="connsiteX6" fmla="*/ 8496299 w 9144299"/>
              <a:gd name="connsiteY6" fmla="*/ 1019964 h 1223962"/>
              <a:gd name="connsiteX7" fmla="*/ 8292301 w 9144299"/>
              <a:gd name="connsiteY7" fmla="*/ 1223962 h 1223962"/>
              <a:gd name="connsiteX8" fmla="*/ 203998 w 9144299"/>
              <a:gd name="connsiteY8" fmla="*/ 1223962 h 1223962"/>
              <a:gd name="connsiteX9" fmla="*/ 0 w 9144299"/>
              <a:gd name="connsiteY9" fmla="*/ 1019964 h 1223962"/>
              <a:gd name="connsiteX10" fmla="*/ 0 w 9144299"/>
              <a:gd name="connsiteY10" fmla="*/ 203998 h 1223962"/>
              <a:gd name="connsiteX11" fmla="*/ 203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203998" y="0"/>
                </a:moveTo>
                <a:lnTo>
                  <a:pt x="8292301" y="0"/>
                </a:lnTo>
                <a:cubicBezTo>
                  <a:pt x="8404966" y="0"/>
                  <a:pt x="8496299" y="91333"/>
                  <a:pt x="8496299" y="203998"/>
                </a:cubicBezTo>
                <a:lnTo>
                  <a:pt x="8496299" y="395981"/>
                </a:lnTo>
                <a:lnTo>
                  <a:pt x="9144299" y="611981"/>
                </a:lnTo>
                <a:lnTo>
                  <a:pt x="8496299" y="827981"/>
                </a:lnTo>
                <a:lnTo>
                  <a:pt x="8496299" y="1019964"/>
                </a:lnTo>
                <a:cubicBezTo>
                  <a:pt x="8496299" y="1132629"/>
                  <a:pt x="8404966" y="1223962"/>
                  <a:pt x="8292301" y="1223962"/>
                </a:cubicBezTo>
                <a:lnTo>
                  <a:pt x="203998" y="1223962"/>
                </a:lnTo>
                <a:cubicBezTo>
                  <a:pt x="91333" y="1223962"/>
                  <a:pt x="0" y="1132629"/>
                  <a:pt x="0" y="1019964"/>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3" name="テキスト プレースホルダー 5">
            <a:extLst>
              <a:ext uri="{FF2B5EF4-FFF2-40B4-BE49-F238E27FC236}">
                <a16:creationId xmlns:a16="http://schemas.microsoft.com/office/drawing/2014/main" id="{A865988D-2602-4786-BE7B-3C35C292F738}"/>
              </a:ext>
            </a:extLst>
          </p:cNvPr>
          <p:cNvSpPr>
            <a:spLocks noGrp="1"/>
          </p:cNvSpPr>
          <p:nvPr>
            <p:ph type="body" sz="quarter" idx="20"/>
          </p:nvPr>
        </p:nvSpPr>
        <p:spPr>
          <a:xfrm>
            <a:off x="1199936" y="3353279"/>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44" name="図プレースホルダー 15">
            <a:extLst>
              <a:ext uri="{FF2B5EF4-FFF2-40B4-BE49-F238E27FC236}">
                <a16:creationId xmlns:a16="http://schemas.microsoft.com/office/drawing/2014/main" id="{1658F650-884C-487D-919D-CEA4CDF86770}"/>
              </a:ext>
            </a:extLst>
          </p:cNvPr>
          <p:cNvSpPr>
            <a:spLocks noGrp="1"/>
          </p:cNvSpPr>
          <p:nvPr>
            <p:ph type="pic" sz="quarter" idx="26"/>
          </p:nvPr>
        </p:nvSpPr>
        <p:spPr>
          <a:xfrm>
            <a:off x="10128254" y="2993303"/>
            <a:ext cx="1223961" cy="1223961"/>
          </a:xfrm>
        </p:spPr>
        <p:txBody>
          <a:bodyPr/>
          <a:lstStyle/>
          <a:p>
            <a:endParaRPr kumimoji="1" lang="ja-JP" altLang="en-US" dirty="0"/>
          </a:p>
        </p:txBody>
      </p:sp>
      <p:sp>
        <p:nvSpPr>
          <p:cNvPr id="50" name="フリーフォーム: 図形 49">
            <a:extLst>
              <a:ext uri="{FF2B5EF4-FFF2-40B4-BE49-F238E27FC236}">
                <a16:creationId xmlns:a16="http://schemas.microsoft.com/office/drawing/2014/main" id="{D9301186-AD56-41CF-BEEA-52D54B2021E2}"/>
              </a:ext>
            </a:extLst>
          </p:cNvPr>
          <p:cNvSpPr/>
          <p:nvPr userDrawn="1"/>
        </p:nvSpPr>
        <p:spPr>
          <a:xfrm>
            <a:off x="2207913" y="4506188"/>
            <a:ext cx="9144299" cy="1223962"/>
          </a:xfrm>
          <a:custGeom>
            <a:avLst/>
            <a:gdLst>
              <a:gd name="connsiteX0" fmla="*/ 851998 w 9144299"/>
              <a:gd name="connsiteY0" fmla="*/ 0 h 1223962"/>
              <a:gd name="connsiteX1" fmla="*/ 8940301 w 9144299"/>
              <a:gd name="connsiteY1" fmla="*/ 0 h 1223962"/>
              <a:gd name="connsiteX2" fmla="*/ 9144299 w 9144299"/>
              <a:gd name="connsiteY2" fmla="*/ 203998 h 1223962"/>
              <a:gd name="connsiteX3" fmla="*/ 9144299 w 9144299"/>
              <a:gd name="connsiteY3" fmla="*/ 1019964 h 1223962"/>
              <a:gd name="connsiteX4" fmla="*/ 8940301 w 9144299"/>
              <a:gd name="connsiteY4" fmla="*/ 1223962 h 1223962"/>
              <a:gd name="connsiteX5" fmla="*/ 851998 w 9144299"/>
              <a:gd name="connsiteY5" fmla="*/ 1223962 h 1223962"/>
              <a:gd name="connsiteX6" fmla="*/ 648000 w 9144299"/>
              <a:gd name="connsiteY6" fmla="*/ 1019964 h 1223962"/>
              <a:gd name="connsiteX7" fmla="*/ 648000 w 9144299"/>
              <a:gd name="connsiteY7" fmla="*/ 827982 h 1223962"/>
              <a:gd name="connsiteX8" fmla="*/ 0 w 9144299"/>
              <a:gd name="connsiteY8" fmla="*/ 611982 h 1223962"/>
              <a:gd name="connsiteX9" fmla="*/ 648000 w 9144299"/>
              <a:gd name="connsiteY9" fmla="*/ 395982 h 1223962"/>
              <a:gd name="connsiteX10" fmla="*/ 648000 w 9144299"/>
              <a:gd name="connsiteY10" fmla="*/ 203998 h 1223962"/>
              <a:gd name="connsiteX11" fmla="*/ 851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851998" y="0"/>
                </a:moveTo>
                <a:lnTo>
                  <a:pt x="8940301" y="0"/>
                </a:lnTo>
                <a:cubicBezTo>
                  <a:pt x="9052966" y="0"/>
                  <a:pt x="9144299" y="91333"/>
                  <a:pt x="9144299" y="203998"/>
                </a:cubicBezTo>
                <a:lnTo>
                  <a:pt x="9144299" y="1019964"/>
                </a:lnTo>
                <a:cubicBezTo>
                  <a:pt x="9144299" y="1132629"/>
                  <a:pt x="9052966" y="1223962"/>
                  <a:pt x="8940301" y="1223962"/>
                </a:cubicBezTo>
                <a:lnTo>
                  <a:pt x="851998" y="1223962"/>
                </a:lnTo>
                <a:cubicBezTo>
                  <a:pt x="739333" y="1223962"/>
                  <a:pt x="648000" y="1132629"/>
                  <a:pt x="648000" y="1019964"/>
                </a:cubicBezTo>
                <a:lnTo>
                  <a:pt x="648000" y="827982"/>
                </a:lnTo>
                <a:lnTo>
                  <a:pt x="0" y="611982"/>
                </a:lnTo>
                <a:lnTo>
                  <a:pt x="648000" y="395982"/>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51" name="テキスト プレースホルダー 5">
            <a:extLst>
              <a:ext uri="{FF2B5EF4-FFF2-40B4-BE49-F238E27FC236}">
                <a16:creationId xmlns:a16="http://schemas.microsoft.com/office/drawing/2014/main" id="{AB71E70D-2621-40BA-AE06-DCD960ED4905}"/>
              </a:ext>
            </a:extLst>
          </p:cNvPr>
          <p:cNvSpPr>
            <a:spLocks noGrp="1"/>
          </p:cNvSpPr>
          <p:nvPr>
            <p:ph type="body" sz="quarter" idx="25"/>
          </p:nvPr>
        </p:nvSpPr>
        <p:spPr>
          <a:xfrm>
            <a:off x="3216063" y="4866169"/>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52" name="図プレースホルダー 15">
            <a:extLst>
              <a:ext uri="{FF2B5EF4-FFF2-40B4-BE49-F238E27FC236}">
                <a16:creationId xmlns:a16="http://schemas.microsoft.com/office/drawing/2014/main" id="{C9682F93-21F1-4F0E-A031-5D8561A7574C}"/>
              </a:ext>
            </a:extLst>
          </p:cNvPr>
          <p:cNvSpPr>
            <a:spLocks noGrp="1"/>
          </p:cNvSpPr>
          <p:nvPr>
            <p:ph type="pic" sz="quarter" idx="27"/>
          </p:nvPr>
        </p:nvSpPr>
        <p:spPr>
          <a:xfrm>
            <a:off x="839790" y="4506193"/>
            <a:ext cx="1223961" cy="1223961"/>
          </a:xfrm>
        </p:spPr>
        <p:txBody>
          <a:bodyPr/>
          <a:lstStyle/>
          <a:p>
            <a:endParaRPr kumimoji="1" lang="ja-JP" altLang="en-US" dirty="0"/>
          </a:p>
        </p:txBody>
      </p:sp>
    </p:spTree>
    <p:extLst>
      <p:ext uri="{BB962C8B-B14F-4D97-AF65-F5344CB8AC3E}">
        <p14:creationId xmlns:p14="http://schemas.microsoft.com/office/powerpoint/2010/main" val="264818697"/>
      </p:ext>
    </p:extLst>
  </p:cSld>
  <p:clrMapOvr>
    <a:masterClrMapping/>
  </p:clrMapOvr>
  <p:extLst>
    <p:ext uri="{DCECCB84-F9BA-43D5-87BE-67443E8EF086}">
      <p15:sldGuideLst xmlns:p15="http://schemas.microsoft.com/office/powerpoint/2012/main">
        <p15:guide id="3" pos="1300" userDrawn="1">
          <p15:clr>
            <a:srgbClr val="9FCC3B"/>
          </p15:clr>
        </p15:guide>
        <p15:guide id="11" orient="horz" pos="4320" userDrawn="1">
          <p15:clr>
            <a:srgbClr val="9FCC3B"/>
          </p15:clr>
        </p15:guide>
        <p15:guide id="14" orient="horz" pos="3612" userDrawn="1">
          <p15:clr>
            <a:srgbClr val="9FCC3B"/>
          </p15:clr>
        </p15:guide>
        <p15:guide id="15" orient="horz" pos="935" userDrawn="1">
          <p15:clr>
            <a:srgbClr val="9FCC3B"/>
          </p15:clr>
        </p15:guide>
        <p15:guide id="16" pos="529" userDrawn="1">
          <p15:clr>
            <a:srgbClr val="9FCC3B"/>
          </p15:clr>
        </p15:guide>
        <p15:guide id="17" pos="7151" userDrawn="1">
          <p15:clr>
            <a:srgbClr val="9FCC3B"/>
          </p15:clr>
        </p15:guide>
        <p15:guide id="18" orient="horz" pos="2840" userDrawn="1">
          <p15:clr>
            <a:srgbClr val="9FCC3B"/>
          </p15:clr>
        </p15:guide>
        <p15:guide id="19" orient="horz" pos="1706" userDrawn="1">
          <p15:clr>
            <a:srgbClr val="9FCC3B"/>
          </p15:clr>
        </p15:guide>
        <p15:guide id="20" orient="horz" pos="1888" userDrawn="1">
          <p15:clr>
            <a:srgbClr val="9FCC3B"/>
          </p15:clr>
        </p15:guide>
        <p15:guide id="21" orient="horz" pos="2659" userDrawn="1">
          <p15:clr>
            <a:srgbClr val="9FCC3B"/>
          </p15:clr>
        </p15:guide>
        <p15:guide id="23" pos="6380" userDrawn="1">
          <p15:clr>
            <a:srgbClr val="9FCC3B"/>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6 吹き出し（3人）B">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4-6 </a:t>
            </a:r>
            <a:r>
              <a:rPr kumimoji="1" lang="ja-JP" altLang="en-US" dirty="0"/>
              <a:t>吹き出し（</a:t>
            </a:r>
            <a:r>
              <a:rPr kumimoji="1" lang="en-US" altLang="ja-JP" dirty="0"/>
              <a:t>3</a:t>
            </a:r>
            <a:r>
              <a:rPr kumimoji="1" lang="ja-JP" altLang="en-US" dirty="0"/>
              <a:t>人）</a:t>
            </a:r>
            <a:r>
              <a:rPr kumimoji="1" lang="en-US" altLang="ja-JP" dirty="0"/>
              <a:t>B</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45" name="フリーフォーム: 図形 44">
            <a:extLst>
              <a:ext uri="{FF2B5EF4-FFF2-40B4-BE49-F238E27FC236}">
                <a16:creationId xmlns:a16="http://schemas.microsoft.com/office/drawing/2014/main" id="{643830D1-861C-4333-9C99-78060CBCEF81}"/>
              </a:ext>
            </a:extLst>
          </p:cNvPr>
          <p:cNvSpPr/>
          <p:nvPr userDrawn="1"/>
        </p:nvSpPr>
        <p:spPr>
          <a:xfrm>
            <a:off x="839789" y="1484311"/>
            <a:ext cx="9144299" cy="1223962"/>
          </a:xfrm>
          <a:custGeom>
            <a:avLst/>
            <a:gdLst>
              <a:gd name="connsiteX0" fmla="*/ 203998 w 9144298"/>
              <a:gd name="connsiteY0" fmla="*/ 0 h 1223962"/>
              <a:gd name="connsiteX1" fmla="*/ 8292302 w 9144298"/>
              <a:gd name="connsiteY1" fmla="*/ 0 h 1223962"/>
              <a:gd name="connsiteX2" fmla="*/ 8496300 w 9144298"/>
              <a:gd name="connsiteY2" fmla="*/ 203998 h 1223962"/>
              <a:gd name="connsiteX3" fmla="*/ 8496300 w 9144298"/>
              <a:gd name="connsiteY3" fmla="*/ 395982 h 1223962"/>
              <a:gd name="connsiteX4" fmla="*/ 9144298 w 9144298"/>
              <a:gd name="connsiteY4" fmla="*/ 611981 h 1223962"/>
              <a:gd name="connsiteX5" fmla="*/ 8496300 w 9144298"/>
              <a:gd name="connsiteY5" fmla="*/ 827980 h 1223962"/>
              <a:gd name="connsiteX6" fmla="*/ 8496300 w 9144298"/>
              <a:gd name="connsiteY6" fmla="*/ 1019964 h 1223962"/>
              <a:gd name="connsiteX7" fmla="*/ 8292302 w 9144298"/>
              <a:gd name="connsiteY7" fmla="*/ 1223962 h 1223962"/>
              <a:gd name="connsiteX8" fmla="*/ 203998 w 9144298"/>
              <a:gd name="connsiteY8" fmla="*/ 1223962 h 1223962"/>
              <a:gd name="connsiteX9" fmla="*/ 0 w 9144298"/>
              <a:gd name="connsiteY9" fmla="*/ 1019964 h 1223962"/>
              <a:gd name="connsiteX10" fmla="*/ 0 w 9144298"/>
              <a:gd name="connsiteY10" fmla="*/ 203998 h 1223962"/>
              <a:gd name="connsiteX11" fmla="*/ 203998 w 9144298"/>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8" h="1223962">
                <a:moveTo>
                  <a:pt x="203998" y="0"/>
                </a:moveTo>
                <a:lnTo>
                  <a:pt x="8292302" y="0"/>
                </a:lnTo>
                <a:cubicBezTo>
                  <a:pt x="8404967" y="0"/>
                  <a:pt x="8496300" y="91333"/>
                  <a:pt x="8496300" y="203998"/>
                </a:cubicBezTo>
                <a:lnTo>
                  <a:pt x="8496300" y="395982"/>
                </a:lnTo>
                <a:lnTo>
                  <a:pt x="9144298" y="611981"/>
                </a:lnTo>
                <a:lnTo>
                  <a:pt x="8496300" y="827980"/>
                </a:lnTo>
                <a:lnTo>
                  <a:pt x="8496300" y="1019964"/>
                </a:lnTo>
                <a:cubicBezTo>
                  <a:pt x="8496300" y="1132629"/>
                  <a:pt x="8404967" y="1223962"/>
                  <a:pt x="8292302" y="1223962"/>
                </a:cubicBezTo>
                <a:lnTo>
                  <a:pt x="203998" y="1223962"/>
                </a:lnTo>
                <a:cubicBezTo>
                  <a:pt x="91333" y="1223962"/>
                  <a:pt x="0" y="1132629"/>
                  <a:pt x="0" y="1019964"/>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6" name="テキスト プレースホルダー 5">
            <a:extLst>
              <a:ext uri="{FF2B5EF4-FFF2-40B4-BE49-F238E27FC236}">
                <a16:creationId xmlns:a16="http://schemas.microsoft.com/office/drawing/2014/main" id="{F4C52556-9E1D-4211-8B27-4BC4054F8D3D}"/>
              </a:ext>
            </a:extLst>
          </p:cNvPr>
          <p:cNvSpPr>
            <a:spLocks noGrp="1"/>
          </p:cNvSpPr>
          <p:nvPr>
            <p:ph type="body" sz="quarter" idx="18"/>
          </p:nvPr>
        </p:nvSpPr>
        <p:spPr>
          <a:xfrm>
            <a:off x="1199939" y="1844292"/>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47" name="図プレースホルダー 15">
            <a:extLst>
              <a:ext uri="{FF2B5EF4-FFF2-40B4-BE49-F238E27FC236}">
                <a16:creationId xmlns:a16="http://schemas.microsoft.com/office/drawing/2014/main" id="{1EA5AE20-04AA-46AA-9FA0-76FBCE292ACE}"/>
              </a:ext>
            </a:extLst>
          </p:cNvPr>
          <p:cNvSpPr>
            <a:spLocks noGrp="1"/>
          </p:cNvSpPr>
          <p:nvPr>
            <p:ph type="pic" sz="quarter" idx="19"/>
          </p:nvPr>
        </p:nvSpPr>
        <p:spPr>
          <a:xfrm>
            <a:off x="10128254" y="1484315"/>
            <a:ext cx="1223961" cy="1223961"/>
          </a:xfrm>
        </p:spPr>
        <p:txBody>
          <a:bodyPr/>
          <a:lstStyle/>
          <a:p>
            <a:endParaRPr kumimoji="1" lang="ja-JP" altLang="en-US" dirty="0"/>
          </a:p>
        </p:txBody>
      </p:sp>
      <p:sp>
        <p:nvSpPr>
          <p:cNvPr id="48" name="フリーフォーム: 図形 47">
            <a:extLst>
              <a:ext uri="{FF2B5EF4-FFF2-40B4-BE49-F238E27FC236}">
                <a16:creationId xmlns:a16="http://schemas.microsoft.com/office/drawing/2014/main" id="{6264AA24-8F26-4387-800E-564392DF6F62}"/>
              </a:ext>
            </a:extLst>
          </p:cNvPr>
          <p:cNvSpPr/>
          <p:nvPr userDrawn="1"/>
        </p:nvSpPr>
        <p:spPr>
          <a:xfrm>
            <a:off x="2207913" y="2993298"/>
            <a:ext cx="9144299" cy="1223962"/>
          </a:xfrm>
          <a:custGeom>
            <a:avLst/>
            <a:gdLst>
              <a:gd name="connsiteX0" fmla="*/ 851998 w 9144299"/>
              <a:gd name="connsiteY0" fmla="*/ 0 h 1223962"/>
              <a:gd name="connsiteX1" fmla="*/ 8940301 w 9144299"/>
              <a:gd name="connsiteY1" fmla="*/ 0 h 1223962"/>
              <a:gd name="connsiteX2" fmla="*/ 9144299 w 9144299"/>
              <a:gd name="connsiteY2" fmla="*/ 203998 h 1223962"/>
              <a:gd name="connsiteX3" fmla="*/ 9144299 w 9144299"/>
              <a:gd name="connsiteY3" fmla="*/ 1019964 h 1223962"/>
              <a:gd name="connsiteX4" fmla="*/ 8940301 w 9144299"/>
              <a:gd name="connsiteY4" fmla="*/ 1223962 h 1223962"/>
              <a:gd name="connsiteX5" fmla="*/ 851998 w 9144299"/>
              <a:gd name="connsiteY5" fmla="*/ 1223962 h 1223962"/>
              <a:gd name="connsiteX6" fmla="*/ 648000 w 9144299"/>
              <a:gd name="connsiteY6" fmla="*/ 1019964 h 1223962"/>
              <a:gd name="connsiteX7" fmla="*/ 648000 w 9144299"/>
              <a:gd name="connsiteY7" fmla="*/ 827982 h 1223962"/>
              <a:gd name="connsiteX8" fmla="*/ 0 w 9144299"/>
              <a:gd name="connsiteY8" fmla="*/ 611982 h 1223962"/>
              <a:gd name="connsiteX9" fmla="*/ 648000 w 9144299"/>
              <a:gd name="connsiteY9" fmla="*/ 395982 h 1223962"/>
              <a:gd name="connsiteX10" fmla="*/ 648000 w 9144299"/>
              <a:gd name="connsiteY10" fmla="*/ 203998 h 1223962"/>
              <a:gd name="connsiteX11" fmla="*/ 851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851998" y="0"/>
                </a:moveTo>
                <a:lnTo>
                  <a:pt x="8940301" y="0"/>
                </a:lnTo>
                <a:cubicBezTo>
                  <a:pt x="9052966" y="0"/>
                  <a:pt x="9144299" y="91333"/>
                  <a:pt x="9144299" y="203998"/>
                </a:cubicBezTo>
                <a:lnTo>
                  <a:pt x="9144299" y="1019964"/>
                </a:lnTo>
                <a:cubicBezTo>
                  <a:pt x="9144299" y="1132629"/>
                  <a:pt x="9052966" y="1223962"/>
                  <a:pt x="8940301" y="1223962"/>
                </a:cubicBezTo>
                <a:lnTo>
                  <a:pt x="851998" y="1223962"/>
                </a:lnTo>
                <a:cubicBezTo>
                  <a:pt x="739333" y="1223962"/>
                  <a:pt x="648000" y="1132629"/>
                  <a:pt x="648000" y="1019964"/>
                </a:cubicBezTo>
                <a:lnTo>
                  <a:pt x="648000" y="827982"/>
                </a:lnTo>
                <a:lnTo>
                  <a:pt x="0" y="611982"/>
                </a:lnTo>
                <a:lnTo>
                  <a:pt x="648000" y="395982"/>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9" name="テキスト プレースホルダー 5">
            <a:extLst>
              <a:ext uri="{FF2B5EF4-FFF2-40B4-BE49-F238E27FC236}">
                <a16:creationId xmlns:a16="http://schemas.microsoft.com/office/drawing/2014/main" id="{09C29BF7-8329-402C-B7CA-7BEC4EE35173}"/>
              </a:ext>
            </a:extLst>
          </p:cNvPr>
          <p:cNvSpPr>
            <a:spLocks noGrp="1"/>
          </p:cNvSpPr>
          <p:nvPr>
            <p:ph type="body" sz="quarter" idx="14"/>
          </p:nvPr>
        </p:nvSpPr>
        <p:spPr>
          <a:xfrm>
            <a:off x="3216063" y="3353279"/>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54" name="図プレースホルダー 15">
            <a:extLst>
              <a:ext uri="{FF2B5EF4-FFF2-40B4-BE49-F238E27FC236}">
                <a16:creationId xmlns:a16="http://schemas.microsoft.com/office/drawing/2014/main" id="{7CD8DFA6-5129-48F2-9D90-91B80F843F9F}"/>
              </a:ext>
            </a:extLst>
          </p:cNvPr>
          <p:cNvSpPr>
            <a:spLocks noGrp="1"/>
          </p:cNvSpPr>
          <p:nvPr>
            <p:ph type="pic" sz="quarter" idx="21"/>
          </p:nvPr>
        </p:nvSpPr>
        <p:spPr>
          <a:xfrm>
            <a:off x="839790" y="2993303"/>
            <a:ext cx="1223961" cy="1223961"/>
          </a:xfrm>
        </p:spPr>
        <p:txBody>
          <a:bodyPr/>
          <a:lstStyle/>
          <a:p>
            <a:endParaRPr kumimoji="1" lang="ja-JP" altLang="en-US" dirty="0"/>
          </a:p>
        </p:txBody>
      </p:sp>
      <p:sp>
        <p:nvSpPr>
          <p:cNvPr id="55" name="フリーフォーム: 図形 54">
            <a:extLst>
              <a:ext uri="{FF2B5EF4-FFF2-40B4-BE49-F238E27FC236}">
                <a16:creationId xmlns:a16="http://schemas.microsoft.com/office/drawing/2014/main" id="{E50E4A46-99BF-47B6-971B-2F9CB39547B6}"/>
              </a:ext>
            </a:extLst>
          </p:cNvPr>
          <p:cNvSpPr/>
          <p:nvPr userDrawn="1"/>
        </p:nvSpPr>
        <p:spPr>
          <a:xfrm>
            <a:off x="839789" y="4506188"/>
            <a:ext cx="9144299" cy="1223962"/>
          </a:xfrm>
          <a:custGeom>
            <a:avLst/>
            <a:gdLst>
              <a:gd name="connsiteX0" fmla="*/ 203998 w 9144299"/>
              <a:gd name="connsiteY0" fmla="*/ 0 h 1223962"/>
              <a:gd name="connsiteX1" fmla="*/ 8292301 w 9144299"/>
              <a:gd name="connsiteY1" fmla="*/ 0 h 1223962"/>
              <a:gd name="connsiteX2" fmla="*/ 8496299 w 9144299"/>
              <a:gd name="connsiteY2" fmla="*/ 203998 h 1223962"/>
              <a:gd name="connsiteX3" fmla="*/ 8496299 w 9144299"/>
              <a:gd name="connsiteY3" fmla="*/ 395981 h 1223962"/>
              <a:gd name="connsiteX4" fmla="*/ 9144299 w 9144299"/>
              <a:gd name="connsiteY4" fmla="*/ 611981 h 1223962"/>
              <a:gd name="connsiteX5" fmla="*/ 8496299 w 9144299"/>
              <a:gd name="connsiteY5" fmla="*/ 827981 h 1223962"/>
              <a:gd name="connsiteX6" fmla="*/ 8496299 w 9144299"/>
              <a:gd name="connsiteY6" fmla="*/ 1019964 h 1223962"/>
              <a:gd name="connsiteX7" fmla="*/ 8292301 w 9144299"/>
              <a:gd name="connsiteY7" fmla="*/ 1223962 h 1223962"/>
              <a:gd name="connsiteX8" fmla="*/ 203998 w 9144299"/>
              <a:gd name="connsiteY8" fmla="*/ 1223962 h 1223962"/>
              <a:gd name="connsiteX9" fmla="*/ 0 w 9144299"/>
              <a:gd name="connsiteY9" fmla="*/ 1019964 h 1223962"/>
              <a:gd name="connsiteX10" fmla="*/ 0 w 9144299"/>
              <a:gd name="connsiteY10" fmla="*/ 203998 h 1223962"/>
              <a:gd name="connsiteX11" fmla="*/ 203998 w 9144299"/>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299" h="1223962">
                <a:moveTo>
                  <a:pt x="203998" y="0"/>
                </a:moveTo>
                <a:lnTo>
                  <a:pt x="8292301" y="0"/>
                </a:lnTo>
                <a:cubicBezTo>
                  <a:pt x="8404966" y="0"/>
                  <a:pt x="8496299" y="91333"/>
                  <a:pt x="8496299" y="203998"/>
                </a:cubicBezTo>
                <a:lnTo>
                  <a:pt x="8496299" y="395981"/>
                </a:lnTo>
                <a:lnTo>
                  <a:pt x="9144299" y="611981"/>
                </a:lnTo>
                <a:lnTo>
                  <a:pt x="8496299" y="827981"/>
                </a:lnTo>
                <a:lnTo>
                  <a:pt x="8496299" y="1019964"/>
                </a:lnTo>
                <a:cubicBezTo>
                  <a:pt x="8496299" y="1132629"/>
                  <a:pt x="8404966" y="1223962"/>
                  <a:pt x="8292301" y="1223962"/>
                </a:cubicBezTo>
                <a:lnTo>
                  <a:pt x="203998" y="1223962"/>
                </a:lnTo>
                <a:cubicBezTo>
                  <a:pt x="91333" y="1223962"/>
                  <a:pt x="0" y="1132629"/>
                  <a:pt x="0" y="1019964"/>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56" name="テキスト プレースホルダー 5">
            <a:extLst>
              <a:ext uri="{FF2B5EF4-FFF2-40B4-BE49-F238E27FC236}">
                <a16:creationId xmlns:a16="http://schemas.microsoft.com/office/drawing/2014/main" id="{00697A78-D0B8-416F-9805-C764448914CE}"/>
              </a:ext>
            </a:extLst>
          </p:cNvPr>
          <p:cNvSpPr>
            <a:spLocks noGrp="1"/>
          </p:cNvSpPr>
          <p:nvPr>
            <p:ph type="body" sz="quarter" idx="20"/>
          </p:nvPr>
        </p:nvSpPr>
        <p:spPr>
          <a:xfrm>
            <a:off x="1199936" y="4866169"/>
            <a:ext cx="777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61" name="図プレースホルダー 15">
            <a:extLst>
              <a:ext uri="{FF2B5EF4-FFF2-40B4-BE49-F238E27FC236}">
                <a16:creationId xmlns:a16="http://schemas.microsoft.com/office/drawing/2014/main" id="{0D59C03E-0305-4272-958D-B00A5584BF4F}"/>
              </a:ext>
            </a:extLst>
          </p:cNvPr>
          <p:cNvSpPr>
            <a:spLocks noGrp="1"/>
          </p:cNvSpPr>
          <p:nvPr>
            <p:ph type="pic" sz="quarter" idx="22"/>
          </p:nvPr>
        </p:nvSpPr>
        <p:spPr>
          <a:xfrm>
            <a:off x="10128254" y="4506193"/>
            <a:ext cx="1223961" cy="1223961"/>
          </a:xfrm>
        </p:spPr>
        <p:txBody>
          <a:bodyPr/>
          <a:lstStyle/>
          <a:p>
            <a:endParaRPr kumimoji="1" lang="ja-JP" altLang="en-US" dirty="0"/>
          </a:p>
        </p:txBody>
      </p:sp>
    </p:spTree>
    <p:extLst>
      <p:ext uri="{BB962C8B-B14F-4D97-AF65-F5344CB8AC3E}">
        <p14:creationId xmlns:p14="http://schemas.microsoft.com/office/powerpoint/2010/main" val="1725634795"/>
      </p:ext>
    </p:extLst>
  </p:cSld>
  <p:clrMapOvr>
    <a:masterClrMapping/>
  </p:clrMapOvr>
  <p:extLst>
    <p:ext uri="{DCECCB84-F9BA-43D5-87BE-67443E8EF086}">
      <p15:sldGuideLst xmlns:p15="http://schemas.microsoft.com/office/powerpoint/2012/main">
        <p15:guide id="3" pos="1300" userDrawn="1">
          <p15:clr>
            <a:srgbClr val="9FCC3B"/>
          </p15:clr>
        </p15:guide>
        <p15:guide id="11" orient="horz" pos="4320" userDrawn="1">
          <p15:clr>
            <a:srgbClr val="9FCC3B"/>
          </p15:clr>
        </p15:guide>
        <p15:guide id="14" orient="horz" pos="3612" userDrawn="1">
          <p15:clr>
            <a:srgbClr val="9FCC3B"/>
          </p15:clr>
        </p15:guide>
        <p15:guide id="15" orient="horz" pos="935" userDrawn="1">
          <p15:clr>
            <a:srgbClr val="9FCC3B"/>
          </p15:clr>
        </p15:guide>
        <p15:guide id="16" pos="529" userDrawn="1">
          <p15:clr>
            <a:srgbClr val="9FCC3B"/>
          </p15:clr>
        </p15:guide>
        <p15:guide id="17" pos="7151" userDrawn="1">
          <p15:clr>
            <a:srgbClr val="9FCC3B"/>
          </p15:clr>
        </p15:guide>
        <p15:guide id="18" orient="horz" pos="2840" userDrawn="1">
          <p15:clr>
            <a:srgbClr val="9FCC3B"/>
          </p15:clr>
        </p15:guide>
        <p15:guide id="19" orient="horz" pos="1706" userDrawn="1">
          <p15:clr>
            <a:srgbClr val="9FCC3B"/>
          </p15:clr>
        </p15:guide>
        <p15:guide id="20" orient="horz" pos="1888" userDrawn="1">
          <p15:clr>
            <a:srgbClr val="9FCC3B"/>
          </p15:clr>
        </p15:guide>
        <p15:guide id="21" orient="horz" pos="2659" userDrawn="1">
          <p15:clr>
            <a:srgbClr val="9FCC3B"/>
          </p15:clr>
        </p15:guide>
        <p15:guide id="23" pos="6380" userDrawn="1">
          <p15:clr>
            <a:srgbClr val="9FCC3B"/>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7 吹き出し（3人）C">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4-7 </a:t>
            </a:r>
            <a:r>
              <a:rPr kumimoji="1" lang="ja-JP" altLang="en-US" dirty="0"/>
              <a:t>吹き出し（</a:t>
            </a:r>
            <a:r>
              <a:rPr kumimoji="1" lang="en-US" altLang="ja-JP" dirty="0"/>
              <a:t>3</a:t>
            </a:r>
            <a:r>
              <a:rPr kumimoji="1" lang="ja-JP" altLang="en-US" dirty="0"/>
              <a:t>人）</a:t>
            </a:r>
            <a:r>
              <a:rPr kumimoji="1" lang="en-US" altLang="ja-JP" dirty="0"/>
              <a:t>C</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32" name="フリーフォーム: 図形 31">
            <a:extLst>
              <a:ext uri="{FF2B5EF4-FFF2-40B4-BE49-F238E27FC236}">
                <a16:creationId xmlns:a16="http://schemas.microsoft.com/office/drawing/2014/main" id="{EEF6D25C-4858-420A-A409-6D00A95165C5}"/>
              </a:ext>
            </a:extLst>
          </p:cNvPr>
          <p:cNvSpPr/>
          <p:nvPr userDrawn="1"/>
        </p:nvSpPr>
        <p:spPr>
          <a:xfrm>
            <a:off x="2207911" y="1484313"/>
            <a:ext cx="7128176" cy="2232000"/>
          </a:xfrm>
          <a:custGeom>
            <a:avLst/>
            <a:gdLst>
              <a:gd name="connsiteX0" fmla="*/ 1020006 w 7128176"/>
              <a:gd name="connsiteY0" fmla="*/ 0 h 2232000"/>
              <a:gd name="connsiteX1" fmla="*/ 6756169 w 7128176"/>
              <a:gd name="connsiteY1" fmla="*/ 0 h 2232000"/>
              <a:gd name="connsiteX2" fmla="*/ 7128176 w 7128176"/>
              <a:gd name="connsiteY2" fmla="*/ 372007 h 2232000"/>
              <a:gd name="connsiteX3" fmla="*/ 7128176 w 7128176"/>
              <a:gd name="connsiteY3" fmla="*/ 1859993 h 2232000"/>
              <a:gd name="connsiteX4" fmla="*/ 6756169 w 7128176"/>
              <a:gd name="connsiteY4" fmla="*/ 2232000 h 2232000"/>
              <a:gd name="connsiteX5" fmla="*/ 1020006 w 7128176"/>
              <a:gd name="connsiteY5" fmla="*/ 2232000 h 2232000"/>
              <a:gd name="connsiteX6" fmla="*/ 647999 w 7128176"/>
              <a:gd name="connsiteY6" fmla="*/ 1859993 h 2232000"/>
              <a:gd name="connsiteX7" fmla="*/ 647999 w 7128176"/>
              <a:gd name="connsiteY7" fmla="*/ 1584526 h 2232000"/>
              <a:gd name="connsiteX8" fmla="*/ 0 w 7128176"/>
              <a:gd name="connsiteY8" fmla="*/ 1368526 h 2232000"/>
              <a:gd name="connsiteX9" fmla="*/ 647999 w 7128176"/>
              <a:gd name="connsiteY9" fmla="*/ 1152526 h 2232000"/>
              <a:gd name="connsiteX10" fmla="*/ 647999 w 7128176"/>
              <a:gd name="connsiteY10" fmla="*/ 372007 h 2232000"/>
              <a:gd name="connsiteX11" fmla="*/ 1020006 w 7128176"/>
              <a:gd name="connsiteY11" fmla="*/ 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8176" h="2232000">
                <a:moveTo>
                  <a:pt x="1020006" y="0"/>
                </a:moveTo>
                <a:lnTo>
                  <a:pt x="6756169" y="0"/>
                </a:lnTo>
                <a:cubicBezTo>
                  <a:pt x="6961623" y="0"/>
                  <a:pt x="7128176" y="166553"/>
                  <a:pt x="7128176" y="372007"/>
                </a:cubicBezTo>
                <a:lnTo>
                  <a:pt x="7128176" y="1859993"/>
                </a:lnTo>
                <a:cubicBezTo>
                  <a:pt x="7128176" y="2065447"/>
                  <a:pt x="6961623" y="2232000"/>
                  <a:pt x="6756169" y="2232000"/>
                </a:cubicBezTo>
                <a:lnTo>
                  <a:pt x="1020006" y="2232000"/>
                </a:lnTo>
                <a:cubicBezTo>
                  <a:pt x="814552" y="2232000"/>
                  <a:pt x="647999" y="2065447"/>
                  <a:pt x="647999" y="1859993"/>
                </a:cubicBezTo>
                <a:lnTo>
                  <a:pt x="647999" y="1584526"/>
                </a:lnTo>
                <a:lnTo>
                  <a:pt x="0" y="1368526"/>
                </a:lnTo>
                <a:lnTo>
                  <a:pt x="647999" y="1152526"/>
                </a:lnTo>
                <a:lnTo>
                  <a:pt x="647999" y="372007"/>
                </a:lnTo>
                <a:cubicBezTo>
                  <a:pt x="647999" y="166553"/>
                  <a:pt x="814552" y="0"/>
                  <a:pt x="102000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33" name="テキスト プレースホルダー 5">
            <a:extLst>
              <a:ext uri="{FF2B5EF4-FFF2-40B4-BE49-F238E27FC236}">
                <a16:creationId xmlns:a16="http://schemas.microsoft.com/office/drawing/2014/main" id="{3E4F6833-C816-4000-B63B-673EC4411B8B}"/>
              </a:ext>
            </a:extLst>
          </p:cNvPr>
          <p:cNvSpPr>
            <a:spLocks noGrp="1"/>
          </p:cNvSpPr>
          <p:nvPr>
            <p:ph type="body" sz="quarter" idx="14"/>
          </p:nvPr>
        </p:nvSpPr>
        <p:spPr>
          <a:xfrm>
            <a:off x="3215999" y="1844313"/>
            <a:ext cx="5760000" cy="1512000"/>
          </a:xfrm>
        </p:spPr>
        <p:txBody>
          <a:bodyPr anchor="ctr"/>
          <a:lstStyle>
            <a:lvl1pPr algn="ctr">
              <a:defRPr/>
            </a:lvl1pPr>
          </a:lstStyle>
          <a:p>
            <a:pPr lvl="0"/>
            <a:r>
              <a:rPr kumimoji="1" lang="ja-JP" altLang="en-US" dirty="0"/>
              <a:t>マスター テキストの書式設定</a:t>
            </a:r>
          </a:p>
        </p:txBody>
      </p:sp>
      <p:sp>
        <p:nvSpPr>
          <p:cNvPr id="35" name="図プレースホルダー 15">
            <a:extLst>
              <a:ext uri="{FF2B5EF4-FFF2-40B4-BE49-F238E27FC236}">
                <a16:creationId xmlns:a16="http://schemas.microsoft.com/office/drawing/2014/main" id="{68C9A27E-8D91-4596-93E4-C4878FB41F2B}"/>
              </a:ext>
            </a:extLst>
          </p:cNvPr>
          <p:cNvSpPr>
            <a:spLocks noGrp="1"/>
          </p:cNvSpPr>
          <p:nvPr>
            <p:ph type="pic" sz="quarter" idx="22"/>
          </p:nvPr>
        </p:nvSpPr>
        <p:spPr>
          <a:xfrm>
            <a:off x="839789" y="2492353"/>
            <a:ext cx="1223963" cy="1223960"/>
          </a:xfrm>
        </p:spPr>
        <p:txBody>
          <a:bodyPr/>
          <a:lstStyle/>
          <a:p>
            <a:endParaRPr kumimoji="1" lang="ja-JP" altLang="en-US" dirty="0"/>
          </a:p>
        </p:txBody>
      </p:sp>
      <p:sp>
        <p:nvSpPr>
          <p:cNvPr id="36" name="フリーフォーム: 図形 35">
            <a:extLst>
              <a:ext uri="{FF2B5EF4-FFF2-40B4-BE49-F238E27FC236}">
                <a16:creationId xmlns:a16="http://schemas.microsoft.com/office/drawing/2014/main" id="{B87CC77B-C096-4D3C-9A9B-F28124E1E84C}"/>
              </a:ext>
            </a:extLst>
          </p:cNvPr>
          <p:cNvSpPr/>
          <p:nvPr userDrawn="1"/>
        </p:nvSpPr>
        <p:spPr>
          <a:xfrm rot="5400000">
            <a:off x="1667052" y="2818426"/>
            <a:ext cx="1728000" cy="4103255"/>
          </a:xfrm>
          <a:custGeom>
            <a:avLst/>
            <a:gdLst>
              <a:gd name="connsiteX0" fmla="*/ 0 w 1728000"/>
              <a:gd name="connsiteY0" fmla="*/ 3815248 h 4103254"/>
              <a:gd name="connsiteX1" fmla="*/ 0 w 1728000"/>
              <a:gd name="connsiteY1" fmla="*/ 936005 h 4103254"/>
              <a:gd name="connsiteX2" fmla="*/ 288006 w 1728000"/>
              <a:gd name="connsiteY2" fmla="*/ 647999 h 4103254"/>
              <a:gd name="connsiteX3" fmla="*/ 648001 w 1728000"/>
              <a:gd name="connsiteY3" fmla="*/ 647999 h 4103254"/>
              <a:gd name="connsiteX4" fmla="*/ 864000 w 1728000"/>
              <a:gd name="connsiteY4" fmla="*/ 0 h 4103254"/>
              <a:gd name="connsiteX5" fmla="*/ 1080000 w 1728000"/>
              <a:gd name="connsiteY5" fmla="*/ 647999 h 4103254"/>
              <a:gd name="connsiteX6" fmla="*/ 1439994 w 1728000"/>
              <a:gd name="connsiteY6" fmla="*/ 647999 h 4103254"/>
              <a:gd name="connsiteX7" fmla="*/ 1728000 w 1728000"/>
              <a:gd name="connsiteY7" fmla="*/ 936005 h 4103254"/>
              <a:gd name="connsiteX8" fmla="*/ 1728000 w 1728000"/>
              <a:gd name="connsiteY8" fmla="*/ 3815248 h 4103254"/>
              <a:gd name="connsiteX9" fmla="*/ 1439994 w 1728000"/>
              <a:gd name="connsiteY9" fmla="*/ 4103254 h 4103254"/>
              <a:gd name="connsiteX10" fmla="*/ 288006 w 1728000"/>
              <a:gd name="connsiteY10" fmla="*/ 4103254 h 4103254"/>
              <a:gd name="connsiteX11" fmla="*/ 0 w 1728000"/>
              <a:gd name="connsiteY11" fmla="*/ 3815248 h 410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8000" h="4103254">
                <a:moveTo>
                  <a:pt x="0" y="3815248"/>
                </a:moveTo>
                <a:lnTo>
                  <a:pt x="0" y="936005"/>
                </a:lnTo>
                <a:cubicBezTo>
                  <a:pt x="0" y="776944"/>
                  <a:pt x="128945" y="647999"/>
                  <a:pt x="288006" y="647999"/>
                </a:cubicBezTo>
                <a:lnTo>
                  <a:pt x="648001" y="647999"/>
                </a:lnTo>
                <a:lnTo>
                  <a:pt x="864000" y="0"/>
                </a:lnTo>
                <a:lnTo>
                  <a:pt x="1080000" y="647999"/>
                </a:lnTo>
                <a:lnTo>
                  <a:pt x="1439994" y="647999"/>
                </a:lnTo>
                <a:cubicBezTo>
                  <a:pt x="1599055" y="647999"/>
                  <a:pt x="1728000" y="776944"/>
                  <a:pt x="1728000" y="936005"/>
                </a:cubicBezTo>
                <a:lnTo>
                  <a:pt x="1728000" y="3815248"/>
                </a:lnTo>
                <a:cubicBezTo>
                  <a:pt x="1728000" y="3974309"/>
                  <a:pt x="1599055" y="4103254"/>
                  <a:pt x="1439994" y="4103254"/>
                </a:cubicBezTo>
                <a:lnTo>
                  <a:pt x="288006" y="4103254"/>
                </a:lnTo>
                <a:cubicBezTo>
                  <a:pt x="128945" y="4103254"/>
                  <a:pt x="0" y="3974309"/>
                  <a:pt x="0" y="3815248"/>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37" name="テキスト プレースホルダー 5">
            <a:extLst>
              <a:ext uri="{FF2B5EF4-FFF2-40B4-BE49-F238E27FC236}">
                <a16:creationId xmlns:a16="http://schemas.microsoft.com/office/drawing/2014/main" id="{BA4E4D64-A056-4D69-A981-25BE455FED10}"/>
              </a:ext>
            </a:extLst>
          </p:cNvPr>
          <p:cNvSpPr>
            <a:spLocks noGrp="1"/>
          </p:cNvSpPr>
          <p:nvPr>
            <p:ph type="body" sz="quarter" idx="21"/>
          </p:nvPr>
        </p:nvSpPr>
        <p:spPr>
          <a:xfrm>
            <a:off x="839052" y="4366050"/>
            <a:ext cx="2736000" cy="1008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39" name="図プレースホルダー 15">
            <a:extLst>
              <a:ext uri="{FF2B5EF4-FFF2-40B4-BE49-F238E27FC236}">
                <a16:creationId xmlns:a16="http://schemas.microsoft.com/office/drawing/2014/main" id="{35F140B5-8BA5-4B54-BCB7-39F111FFD5EF}"/>
              </a:ext>
            </a:extLst>
          </p:cNvPr>
          <p:cNvSpPr>
            <a:spLocks noGrp="1"/>
          </p:cNvSpPr>
          <p:nvPr>
            <p:ph type="pic" sz="quarter" idx="23"/>
          </p:nvPr>
        </p:nvSpPr>
        <p:spPr>
          <a:xfrm>
            <a:off x="4727577" y="4506190"/>
            <a:ext cx="1223963" cy="1223961"/>
          </a:xfrm>
        </p:spPr>
        <p:txBody>
          <a:bodyPr/>
          <a:lstStyle/>
          <a:p>
            <a:endParaRPr kumimoji="1" lang="ja-JP" altLang="en-US" dirty="0"/>
          </a:p>
        </p:txBody>
      </p:sp>
      <p:sp>
        <p:nvSpPr>
          <p:cNvPr id="40" name="フリーフォーム: 図形 39">
            <a:extLst>
              <a:ext uri="{FF2B5EF4-FFF2-40B4-BE49-F238E27FC236}">
                <a16:creationId xmlns:a16="http://schemas.microsoft.com/office/drawing/2014/main" id="{519CBA30-0213-409C-9AC2-0737421BF3BE}"/>
              </a:ext>
            </a:extLst>
          </p:cNvPr>
          <p:cNvSpPr/>
          <p:nvPr userDrawn="1"/>
        </p:nvSpPr>
        <p:spPr>
          <a:xfrm>
            <a:off x="7609324" y="4006050"/>
            <a:ext cx="4103253" cy="1728000"/>
          </a:xfrm>
          <a:custGeom>
            <a:avLst/>
            <a:gdLst>
              <a:gd name="connsiteX0" fmla="*/ 936006 w 4103253"/>
              <a:gd name="connsiteY0" fmla="*/ 0 h 1728000"/>
              <a:gd name="connsiteX1" fmla="*/ 3815247 w 4103253"/>
              <a:gd name="connsiteY1" fmla="*/ 0 h 1728000"/>
              <a:gd name="connsiteX2" fmla="*/ 4103253 w 4103253"/>
              <a:gd name="connsiteY2" fmla="*/ 288006 h 1728000"/>
              <a:gd name="connsiteX3" fmla="*/ 4103253 w 4103253"/>
              <a:gd name="connsiteY3" fmla="*/ 1439994 h 1728000"/>
              <a:gd name="connsiteX4" fmla="*/ 3815247 w 4103253"/>
              <a:gd name="connsiteY4" fmla="*/ 1728000 h 1728000"/>
              <a:gd name="connsiteX5" fmla="*/ 936006 w 4103253"/>
              <a:gd name="connsiteY5" fmla="*/ 1728000 h 1728000"/>
              <a:gd name="connsiteX6" fmla="*/ 648000 w 4103253"/>
              <a:gd name="connsiteY6" fmla="*/ 1439994 h 1728000"/>
              <a:gd name="connsiteX7" fmla="*/ 648000 w 4103253"/>
              <a:gd name="connsiteY7" fmla="*/ 1080001 h 1728000"/>
              <a:gd name="connsiteX8" fmla="*/ 0 w 4103253"/>
              <a:gd name="connsiteY8" fmla="*/ 864001 h 1728000"/>
              <a:gd name="connsiteX9" fmla="*/ 648000 w 4103253"/>
              <a:gd name="connsiteY9" fmla="*/ 648001 h 1728000"/>
              <a:gd name="connsiteX10" fmla="*/ 648000 w 4103253"/>
              <a:gd name="connsiteY10" fmla="*/ 288006 h 1728000"/>
              <a:gd name="connsiteX11" fmla="*/ 936006 w 4103253"/>
              <a:gd name="connsiteY11" fmla="*/ 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3253" h="1728000">
                <a:moveTo>
                  <a:pt x="936006" y="0"/>
                </a:moveTo>
                <a:lnTo>
                  <a:pt x="3815247" y="0"/>
                </a:lnTo>
                <a:cubicBezTo>
                  <a:pt x="3974308" y="0"/>
                  <a:pt x="4103253" y="128945"/>
                  <a:pt x="4103253" y="288006"/>
                </a:cubicBezTo>
                <a:lnTo>
                  <a:pt x="4103253" y="1439994"/>
                </a:lnTo>
                <a:cubicBezTo>
                  <a:pt x="4103253" y="1599055"/>
                  <a:pt x="3974308" y="1728000"/>
                  <a:pt x="3815247" y="1728000"/>
                </a:cubicBezTo>
                <a:lnTo>
                  <a:pt x="936006" y="1728000"/>
                </a:lnTo>
                <a:cubicBezTo>
                  <a:pt x="776945" y="1728000"/>
                  <a:pt x="648000" y="1599055"/>
                  <a:pt x="648000" y="1439994"/>
                </a:cubicBezTo>
                <a:lnTo>
                  <a:pt x="648000" y="1080001"/>
                </a:lnTo>
                <a:lnTo>
                  <a:pt x="0" y="864001"/>
                </a:lnTo>
                <a:lnTo>
                  <a:pt x="648000" y="648001"/>
                </a:lnTo>
                <a:lnTo>
                  <a:pt x="648000" y="288006"/>
                </a:lnTo>
                <a:cubicBezTo>
                  <a:pt x="648000" y="128945"/>
                  <a:pt x="776945" y="0"/>
                  <a:pt x="93600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41" name="テキスト プレースホルダー 5">
            <a:extLst>
              <a:ext uri="{FF2B5EF4-FFF2-40B4-BE49-F238E27FC236}">
                <a16:creationId xmlns:a16="http://schemas.microsoft.com/office/drawing/2014/main" id="{979535F6-3AA0-4AE3-BB39-9708C04813C9}"/>
              </a:ext>
            </a:extLst>
          </p:cNvPr>
          <p:cNvSpPr>
            <a:spLocks noGrp="1"/>
          </p:cNvSpPr>
          <p:nvPr>
            <p:ph type="body" sz="quarter" idx="20"/>
          </p:nvPr>
        </p:nvSpPr>
        <p:spPr>
          <a:xfrm>
            <a:off x="8616948" y="4366050"/>
            <a:ext cx="2736000" cy="1008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43" name="図プレースホルダー 15">
            <a:extLst>
              <a:ext uri="{FF2B5EF4-FFF2-40B4-BE49-F238E27FC236}">
                <a16:creationId xmlns:a16="http://schemas.microsoft.com/office/drawing/2014/main" id="{BF32D64B-4433-45A2-BD7E-4C9104A6B94D}"/>
              </a:ext>
            </a:extLst>
          </p:cNvPr>
          <p:cNvSpPr>
            <a:spLocks noGrp="1"/>
          </p:cNvSpPr>
          <p:nvPr>
            <p:ph type="pic" sz="quarter" idx="24"/>
          </p:nvPr>
        </p:nvSpPr>
        <p:spPr>
          <a:xfrm>
            <a:off x="6240465" y="4508500"/>
            <a:ext cx="1223963" cy="1225550"/>
          </a:xfrm>
        </p:spPr>
        <p:txBody>
          <a:bodyPr/>
          <a:lstStyle/>
          <a:p>
            <a:endParaRPr kumimoji="1" lang="ja-JP" altLang="en-US" dirty="0"/>
          </a:p>
        </p:txBody>
      </p:sp>
    </p:spTree>
    <p:extLst>
      <p:ext uri="{BB962C8B-B14F-4D97-AF65-F5344CB8AC3E}">
        <p14:creationId xmlns:p14="http://schemas.microsoft.com/office/powerpoint/2010/main" val="1658399560"/>
      </p:ext>
    </p:extLst>
  </p:cSld>
  <p:clrMapOvr>
    <a:masterClrMapping/>
  </p:clrMapOvr>
  <p:extLst>
    <p:ext uri="{DCECCB84-F9BA-43D5-87BE-67443E8EF086}">
      <p15:sldGuideLst xmlns:p15="http://schemas.microsoft.com/office/powerpoint/2012/main">
        <p15:guide id="3" pos="3749" userDrawn="1">
          <p15:clr>
            <a:srgbClr val="9FCC3B"/>
          </p15:clr>
        </p15:guide>
        <p15:guide id="11" orient="horz" pos="4320" userDrawn="1">
          <p15:clr>
            <a:srgbClr val="9FCC3B"/>
          </p15:clr>
        </p15:guide>
        <p15:guide id="14" orient="horz" pos="3612" userDrawn="1">
          <p15:clr>
            <a:srgbClr val="9FCC3B"/>
          </p15:clr>
        </p15:guide>
        <p15:guide id="16" pos="2979" userDrawn="1">
          <p15:clr>
            <a:srgbClr val="9FCC3B"/>
          </p15:clr>
        </p15:guide>
        <p15:guide id="18" orient="horz" pos="2840" userDrawn="1">
          <p15:clr>
            <a:srgbClr val="9FCC3B"/>
          </p15:clr>
        </p15:guide>
        <p15:guide id="22" pos="3931" userDrawn="1">
          <p15:clr>
            <a:srgbClr val="9FCC3B"/>
          </p15:clr>
        </p15:guide>
        <p15:guide id="24" pos="4703" userDrawn="1">
          <p15:clr>
            <a:srgbClr val="9FCC3B"/>
          </p15:clr>
        </p15:guide>
        <p15:guide id="25" pos="529" userDrawn="1">
          <p15:clr>
            <a:srgbClr val="9FCC3B"/>
          </p15:clr>
        </p15:guide>
        <p15:guide id="28" pos="1300" userDrawn="1">
          <p15:clr>
            <a:srgbClr val="9FCC3B"/>
          </p15:clr>
        </p15:guide>
        <p15:guide id="29" orient="horz" pos="2341" userDrawn="1">
          <p15:clr>
            <a:srgbClr val="9FCC3B"/>
          </p15:clr>
        </p15:guide>
        <p15:guide id="30" orient="horz" pos="1570" userDrawn="1">
          <p15:clr>
            <a:srgbClr val="9FCC3B"/>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8 吹き出し（3人）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a:xfrm>
            <a:off x="479427" y="333378"/>
            <a:ext cx="11233151" cy="863599"/>
          </a:xfrm>
        </p:spPr>
        <p:txBody>
          <a:bodyPr/>
          <a:lstStyle>
            <a:lvl1pPr>
              <a:defRPr/>
            </a:lvl1pPr>
          </a:lstStyle>
          <a:p>
            <a:r>
              <a:rPr kumimoji="1" lang="en-US" altLang="ja-JP" dirty="0"/>
              <a:t>4-8 </a:t>
            </a:r>
            <a:r>
              <a:rPr kumimoji="1" lang="ja-JP" altLang="en-US" dirty="0"/>
              <a:t>吹き出し（</a:t>
            </a:r>
            <a:r>
              <a:rPr kumimoji="1" lang="en-US" altLang="ja-JP" dirty="0"/>
              <a:t>3</a:t>
            </a:r>
            <a:r>
              <a:rPr kumimoji="1" lang="ja-JP" altLang="en-US" dirty="0"/>
              <a:t>人）</a:t>
            </a:r>
            <a:r>
              <a:rPr kumimoji="1" lang="en-US" altLang="ja-JP" dirty="0"/>
              <a:t>D</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7" name="フリーフォーム: 図形 16">
            <a:extLst>
              <a:ext uri="{FF2B5EF4-FFF2-40B4-BE49-F238E27FC236}">
                <a16:creationId xmlns:a16="http://schemas.microsoft.com/office/drawing/2014/main" id="{568C1A15-DD6D-4D81-9E13-5651D31F36CB}"/>
              </a:ext>
            </a:extLst>
          </p:cNvPr>
          <p:cNvSpPr/>
          <p:nvPr userDrawn="1"/>
        </p:nvSpPr>
        <p:spPr>
          <a:xfrm>
            <a:off x="2855911" y="1484313"/>
            <a:ext cx="7128176" cy="2232000"/>
          </a:xfrm>
          <a:custGeom>
            <a:avLst/>
            <a:gdLst>
              <a:gd name="connsiteX0" fmla="*/ 372007 w 7128176"/>
              <a:gd name="connsiteY0" fmla="*/ 0 h 2232000"/>
              <a:gd name="connsiteX1" fmla="*/ 6108170 w 7128176"/>
              <a:gd name="connsiteY1" fmla="*/ 0 h 2232000"/>
              <a:gd name="connsiteX2" fmla="*/ 6480177 w 7128176"/>
              <a:gd name="connsiteY2" fmla="*/ 372007 h 2232000"/>
              <a:gd name="connsiteX3" fmla="*/ 6480177 w 7128176"/>
              <a:gd name="connsiteY3" fmla="*/ 1152526 h 2232000"/>
              <a:gd name="connsiteX4" fmla="*/ 7128176 w 7128176"/>
              <a:gd name="connsiteY4" fmla="*/ 1368526 h 2232000"/>
              <a:gd name="connsiteX5" fmla="*/ 6480177 w 7128176"/>
              <a:gd name="connsiteY5" fmla="*/ 1584526 h 2232000"/>
              <a:gd name="connsiteX6" fmla="*/ 6480177 w 7128176"/>
              <a:gd name="connsiteY6" fmla="*/ 1859993 h 2232000"/>
              <a:gd name="connsiteX7" fmla="*/ 6108170 w 7128176"/>
              <a:gd name="connsiteY7" fmla="*/ 2232000 h 2232000"/>
              <a:gd name="connsiteX8" fmla="*/ 372007 w 7128176"/>
              <a:gd name="connsiteY8" fmla="*/ 2232000 h 2232000"/>
              <a:gd name="connsiteX9" fmla="*/ 0 w 7128176"/>
              <a:gd name="connsiteY9" fmla="*/ 1859993 h 2232000"/>
              <a:gd name="connsiteX10" fmla="*/ 0 w 7128176"/>
              <a:gd name="connsiteY10" fmla="*/ 372007 h 2232000"/>
              <a:gd name="connsiteX11" fmla="*/ 372007 w 7128176"/>
              <a:gd name="connsiteY11" fmla="*/ 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8176" h="2232000">
                <a:moveTo>
                  <a:pt x="372007" y="0"/>
                </a:moveTo>
                <a:lnTo>
                  <a:pt x="6108170" y="0"/>
                </a:lnTo>
                <a:cubicBezTo>
                  <a:pt x="6313624" y="0"/>
                  <a:pt x="6480177" y="166553"/>
                  <a:pt x="6480177" y="372007"/>
                </a:cubicBezTo>
                <a:lnTo>
                  <a:pt x="6480177" y="1152526"/>
                </a:lnTo>
                <a:lnTo>
                  <a:pt x="7128176" y="1368526"/>
                </a:lnTo>
                <a:lnTo>
                  <a:pt x="6480177" y="1584526"/>
                </a:lnTo>
                <a:lnTo>
                  <a:pt x="6480177" y="1859993"/>
                </a:lnTo>
                <a:cubicBezTo>
                  <a:pt x="6480177" y="2065447"/>
                  <a:pt x="6313624" y="2232000"/>
                  <a:pt x="6108170" y="2232000"/>
                </a:cubicBezTo>
                <a:lnTo>
                  <a:pt x="372007" y="2232000"/>
                </a:lnTo>
                <a:cubicBezTo>
                  <a:pt x="166553" y="2232000"/>
                  <a:pt x="0" y="2065447"/>
                  <a:pt x="0" y="1859993"/>
                </a:cubicBezTo>
                <a:lnTo>
                  <a:pt x="0" y="372007"/>
                </a:lnTo>
                <a:cubicBezTo>
                  <a:pt x="0" y="166553"/>
                  <a:pt x="166553" y="0"/>
                  <a:pt x="37200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19" name="テキスト プレースホルダー 5">
            <a:extLst>
              <a:ext uri="{FF2B5EF4-FFF2-40B4-BE49-F238E27FC236}">
                <a16:creationId xmlns:a16="http://schemas.microsoft.com/office/drawing/2014/main" id="{0A27C421-8F0C-467D-8763-8AA7D031778C}"/>
              </a:ext>
            </a:extLst>
          </p:cNvPr>
          <p:cNvSpPr>
            <a:spLocks noGrp="1"/>
          </p:cNvSpPr>
          <p:nvPr>
            <p:ph type="body" sz="quarter" idx="14"/>
          </p:nvPr>
        </p:nvSpPr>
        <p:spPr>
          <a:xfrm>
            <a:off x="3215999" y="1844313"/>
            <a:ext cx="5760000" cy="1512000"/>
          </a:xfrm>
        </p:spPr>
        <p:txBody>
          <a:bodyPr anchor="ctr"/>
          <a:lstStyle>
            <a:lvl1pPr algn="ctr">
              <a:defRPr/>
            </a:lvl1pPr>
          </a:lstStyle>
          <a:p>
            <a:pPr lvl="0"/>
            <a:r>
              <a:rPr kumimoji="1" lang="ja-JP" altLang="en-US" dirty="0"/>
              <a:t>マスター テキストの書式設定</a:t>
            </a:r>
          </a:p>
        </p:txBody>
      </p:sp>
      <p:sp>
        <p:nvSpPr>
          <p:cNvPr id="24" name="図プレースホルダー 15">
            <a:extLst>
              <a:ext uri="{FF2B5EF4-FFF2-40B4-BE49-F238E27FC236}">
                <a16:creationId xmlns:a16="http://schemas.microsoft.com/office/drawing/2014/main" id="{5BF68785-6ECB-4207-8725-A821A669B8C0}"/>
              </a:ext>
            </a:extLst>
          </p:cNvPr>
          <p:cNvSpPr>
            <a:spLocks noGrp="1"/>
          </p:cNvSpPr>
          <p:nvPr>
            <p:ph type="pic" sz="quarter" idx="22"/>
          </p:nvPr>
        </p:nvSpPr>
        <p:spPr>
          <a:xfrm>
            <a:off x="10128249" y="2492353"/>
            <a:ext cx="1223963" cy="1223960"/>
          </a:xfrm>
        </p:spPr>
        <p:txBody>
          <a:bodyPr/>
          <a:lstStyle/>
          <a:p>
            <a:endParaRPr kumimoji="1" lang="ja-JP" altLang="en-US" dirty="0"/>
          </a:p>
        </p:txBody>
      </p:sp>
      <p:sp>
        <p:nvSpPr>
          <p:cNvPr id="31" name="フリーフォーム: 図形 30">
            <a:extLst>
              <a:ext uri="{FF2B5EF4-FFF2-40B4-BE49-F238E27FC236}">
                <a16:creationId xmlns:a16="http://schemas.microsoft.com/office/drawing/2014/main" id="{5C51A888-13AC-4821-8CE4-ACCA2FD2BB12}"/>
              </a:ext>
            </a:extLst>
          </p:cNvPr>
          <p:cNvSpPr/>
          <p:nvPr userDrawn="1"/>
        </p:nvSpPr>
        <p:spPr>
          <a:xfrm rot="5400000">
            <a:off x="1667052" y="2818426"/>
            <a:ext cx="1728000" cy="4103255"/>
          </a:xfrm>
          <a:custGeom>
            <a:avLst/>
            <a:gdLst>
              <a:gd name="connsiteX0" fmla="*/ 0 w 1728000"/>
              <a:gd name="connsiteY0" fmla="*/ 3815248 h 4103254"/>
              <a:gd name="connsiteX1" fmla="*/ 0 w 1728000"/>
              <a:gd name="connsiteY1" fmla="*/ 936005 h 4103254"/>
              <a:gd name="connsiteX2" fmla="*/ 288006 w 1728000"/>
              <a:gd name="connsiteY2" fmla="*/ 647999 h 4103254"/>
              <a:gd name="connsiteX3" fmla="*/ 648001 w 1728000"/>
              <a:gd name="connsiteY3" fmla="*/ 647999 h 4103254"/>
              <a:gd name="connsiteX4" fmla="*/ 864000 w 1728000"/>
              <a:gd name="connsiteY4" fmla="*/ 0 h 4103254"/>
              <a:gd name="connsiteX5" fmla="*/ 1080000 w 1728000"/>
              <a:gd name="connsiteY5" fmla="*/ 647999 h 4103254"/>
              <a:gd name="connsiteX6" fmla="*/ 1439994 w 1728000"/>
              <a:gd name="connsiteY6" fmla="*/ 647999 h 4103254"/>
              <a:gd name="connsiteX7" fmla="*/ 1728000 w 1728000"/>
              <a:gd name="connsiteY7" fmla="*/ 936005 h 4103254"/>
              <a:gd name="connsiteX8" fmla="*/ 1728000 w 1728000"/>
              <a:gd name="connsiteY8" fmla="*/ 3815248 h 4103254"/>
              <a:gd name="connsiteX9" fmla="*/ 1439994 w 1728000"/>
              <a:gd name="connsiteY9" fmla="*/ 4103254 h 4103254"/>
              <a:gd name="connsiteX10" fmla="*/ 288006 w 1728000"/>
              <a:gd name="connsiteY10" fmla="*/ 4103254 h 4103254"/>
              <a:gd name="connsiteX11" fmla="*/ 0 w 1728000"/>
              <a:gd name="connsiteY11" fmla="*/ 3815248 h 410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8000" h="4103254">
                <a:moveTo>
                  <a:pt x="0" y="3815248"/>
                </a:moveTo>
                <a:lnTo>
                  <a:pt x="0" y="936005"/>
                </a:lnTo>
                <a:cubicBezTo>
                  <a:pt x="0" y="776944"/>
                  <a:pt x="128945" y="647999"/>
                  <a:pt x="288006" y="647999"/>
                </a:cubicBezTo>
                <a:lnTo>
                  <a:pt x="648001" y="647999"/>
                </a:lnTo>
                <a:lnTo>
                  <a:pt x="864000" y="0"/>
                </a:lnTo>
                <a:lnTo>
                  <a:pt x="1080000" y="647999"/>
                </a:lnTo>
                <a:lnTo>
                  <a:pt x="1439994" y="647999"/>
                </a:lnTo>
                <a:cubicBezTo>
                  <a:pt x="1599055" y="647999"/>
                  <a:pt x="1728000" y="776944"/>
                  <a:pt x="1728000" y="936005"/>
                </a:cubicBezTo>
                <a:lnTo>
                  <a:pt x="1728000" y="3815248"/>
                </a:lnTo>
                <a:cubicBezTo>
                  <a:pt x="1728000" y="3974309"/>
                  <a:pt x="1599055" y="4103254"/>
                  <a:pt x="1439994" y="4103254"/>
                </a:cubicBezTo>
                <a:lnTo>
                  <a:pt x="288006" y="4103254"/>
                </a:lnTo>
                <a:cubicBezTo>
                  <a:pt x="128945" y="4103254"/>
                  <a:pt x="0" y="3974309"/>
                  <a:pt x="0" y="3815248"/>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32" name="テキスト プレースホルダー 5">
            <a:extLst>
              <a:ext uri="{FF2B5EF4-FFF2-40B4-BE49-F238E27FC236}">
                <a16:creationId xmlns:a16="http://schemas.microsoft.com/office/drawing/2014/main" id="{58C26C16-915B-4262-87EC-93D783AED905}"/>
              </a:ext>
            </a:extLst>
          </p:cNvPr>
          <p:cNvSpPr>
            <a:spLocks noGrp="1"/>
          </p:cNvSpPr>
          <p:nvPr>
            <p:ph type="body" sz="quarter" idx="21"/>
          </p:nvPr>
        </p:nvSpPr>
        <p:spPr>
          <a:xfrm>
            <a:off x="839052" y="4366050"/>
            <a:ext cx="2736000" cy="1008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34" name="図プレースホルダー 15">
            <a:extLst>
              <a:ext uri="{FF2B5EF4-FFF2-40B4-BE49-F238E27FC236}">
                <a16:creationId xmlns:a16="http://schemas.microsoft.com/office/drawing/2014/main" id="{991CDC7D-A30E-4E23-B87F-443BDC42915C}"/>
              </a:ext>
            </a:extLst>
          </p:cNvPr>
          <p:cNvSpPr>
            <a:spLocks noGrp="1"/>
          </p:cNvSpPr>
          <p:nvPr>
            <p:ph type="pic" sz="quarter" idx="23"/>
          </p:nvPr>
        </p:nvSpPr>
        <p:spPr>
          <a:xfrm>
            <a:off x="4727577" y="4506190"/>
            <a:ext cx="1223963" cy="1223961"/>
          </a:xfrm>
        </p:spPr>
        <p:txBody>
          <a:bodyPr/>
          <a:lstStyle/>
          <a:p>
            <a:endParaRPr kumimoji="1" lang="ja-JP" altLang="en-US" dirty="0"/>
          </a:p>
        </p:txBody>
      </p:sp>
      <p:sp>
        <p:nvSpPr>
          <p:cNvPr id="35" name="フリーフォーム: 図形 34">
            <a:extLst>
              <a:ext uri="{FF2B5EF4-FFF2-40B4-BE49-F238E27FC236}">
                <a16:creationId xmlns:a16="http://schemas.microsoft.com/office/drawing/2014/main" id="{86410EAE-378A-4E3E-A849-6834CD93C624}"/>
              </a:ext>
            </a:extLst>
          </p:cNvPr>
          <p:cNvSpPr/>
          <p:nvPr userDrawn="1"/>
        </p:nvSpPr>
        <p:spPr>
          <a:xfrm>
            <a:off x="7609324" y="4006050"/>
            <a:ext cx="4103253" cy="1728000"/>
          </a:xfrm>
          <a:custGeom>
            <a:avLst/>
            <a:gdLst>
              <a:gd name="connsiteX0" fmla="*/ 936006 w 4103253"/>
              <a:gd name="connsiteY0" fmla="*/ 0 h 1728000"/>
              <a:gd name="connsiteX1" fmla="*/ 3815247 w 4103253"/>
              <a:gd name="connsiteY1" fmla="*/ 0 h 1728000"/>
              <a:gd name="connsiteX2" fmla="*/ 4103253 w 4103253"/>
              <a:gd name="connsiteY2" fmla="*/ 288006 h 1728000"/>
              <a:gd name="connsiteX3" fmla="*/ 4103253 w 4103253"/>
              <a:gd name="connsiteY3" fmla="*/ 1439994 h 1728000"/>
              <a:gd name="connsiteX4" fmla="*/ 3815247 w 4103253"/>
              <a:gd name="connsiteY4" fmla="*/ 1728000 h 1728000"/>
              <a:gd name="connsiteX5" fmla="*/ 936006 w 4103253"/>
              <a:gd name="connsiteY5" fmla="*/ 1728000 h 1728000"/>
              <a:gd name="connsiteX6" fmla="*/ 648000 w 4103253"/>
              <a:gd name="connsiteY6" fmla="*/ 1439994 h 1728000"/>
              <a:gd name="connsiteX7" fmla="*/ 648000 w 4103253"/>
              <a:gd name="connsiteY7" fmla="*/ 1080001 h 1728000"/>
              <a:gd name="connsiteX8" fmla="*/ 0 w 4103253"/>
              <a:gd name="connsiteY8" fmla="*/ 864001 h 1728000"/>
              <a:gd name="connsiteX9" fmla="*/ 648000 w 4103253"/>
              <a:gd name="connsiteY9" fmla="*/ 648001 h 1728000"/>
              <a:gd name="connsiteX10" fmla="*/ 648000 w 4103253"/>
              <a:gd name="connsiteY10" fmla="*/ 288006 h 1728000"/>
              <a:gd name="connsiteX11" fmla="*/ 936006 w 4103253"/>
              <a:gd name="connsiteY11" fmla="*/ 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3253" h="1728000">
                <a:moveTo>
                  <a:pt x="936006" y="0"/>
                </a:moveTo>
                <a:lnTo>
                  <a:pt x="3815247" y="0"/>
                </a:lnTo>
                <a:cubicBezTo>
                  <a:pt x="3974308" y="0"/>
                  <a:pt x="4103253" y="128945"/>
                  <a:pt x="4103253" y="288006"/>
                </a:cubicBezTo>
                <a:lnTo>
                  <a:pt x="4103253" y="1439994"/>
                </a:lnTo>
                <a:cubicBezTo>
                  <a:pt x="4103253" y="1599055"/>
                  <a:pt x="3974308" y="1728000"/>
                  <a:pt x="3815247" y="1728000"/>
                </a:cubicBezTo>
                <a:lnTo>
                  <a:pt x="936006" y="1728000"/>
                </a:lnTo>
                <a:cubicBezTo>
                  <a:pt x="776945" y="1728000"/>
                  <a:pt x="648000" y="1599055"/>
                  <a:pt x="648000" y="1439994"/>
                </a:cubicBezTo>
                <a:lnTo>
                  <a:pt x="648000" y="1080001"/>
                </a:lnTo>
                <a:lnTo>
                  <a:pt x="0" y="864001"/>
                </a:lnTo>
                <a:lnTo>
                  <a:pt x="648000" y="648001"/>
                </a:lnTo>
                <a:lnTo>
                  <a:pt x="648000" y="288006"/>
                </a:lnTo>
                <a:cubicBezTo>
                  <a:pt x="648000" y="128945"/>
                  <a:pt x="776945" y="0"/>
                  <a:pt x="93600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100" dirty="0"/>
          </a:p>
        </p:txBody>
      </p:sp>
      <p:sp>
        <p:nvSpPr>
          <p:cNvPr id="36" name="テキスト プレースホルダー 5">
            <a:extLst>
              <a:ext uri="{FF2B5EF4-FFF2-40B4-BE49-F238E27FC236}">
                <a16:creationId xmlns:a16="http://schemas.microsoft.com/office/drawing/2014/main" id="{E573518F-7A36-4602-9B55-A6AD19565086}"/>
              </a:ext>
            </a:extLst>
          </p:cNvPr>
          <p:cNvSpPr>
            <a:spLocks noGrp="1"/>
          </p:cNvSpPr>
          <p:nvPr>
            <p:ph type="body" sz="quarter" idx="20"/>
          </p:nvPr>
        </p:nvSpPr>
        <p:spPr>
          <a:xfrm>
            <a:off x="8616948" y="4366050"/>
            <a:ext cx="2736000" cy="1008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38" name="図プレースホルダー 15">
            <a:extLst>
              <a:ext uri="{FF2B5EF4-FFF2-40B4-BE49-F238E27FC236}">
                <a16:creationId xmlns:a16="http://schemas.microsoft.com/office/drawing/2014/main" id="{D1F90375-A360-4406-839A-1AD82AA3895D}"/>
              </a:ext>
            </a:extLst>
          </p:cNvPr>
          <p:cNvSpPr>
            <a:spLocks noGrp="1"/>
          </p:cNvSpPr>
          <p:nvPr>
            <p:ph type="pic" sz="quarter" idx="24"/>
          </p:nvPr>
        </p:nvSpPr>
        <p:spPr>
          <a:xfrm>
            <a:off x="6240465" y="4508500"/>
            <a:ext cx="1223963" cy="1225550"/>
          </a:xfrm>
        </p:spPr>
        <p:txBody>
          <a:bodyPr/>
          <a:lstStyle/>
          <a:p>
            <a:endParaRPr kumimoji="1" lang="ja-JP" altLang="en-US" dirty="0"/>
          </a:p>
        </p:txBody>
      </p:sp>
    </p:spTree>
    <p:extLst>
      <p:ext uri="{BB962C8B-B14F-4D97-AF65-F5344CB8AC3E}">
        <p14:creationId xmlns:p14="http://schemas.microsoft.com/office/powerpoint/2010/main" val="1030243380"/>
      </p:ext>
    </p:extLst>
  </p:cSld>
  <p:clrMapOvr>
    <a:masterClrMapping/>
  </p:clrMapOvr>
  <p:extLst>
    <p:ext uri="{DCECCB84-F9BA-43D5-87BE-67443E8EF086}">
      <p15:sldGuideLst xmlns:p15="http://schemas.microsoft.com/office/powerpoint/2012/main">
        <p15:guide id="3" pos="3749" userDrawn="1">
          <p15:clr>
            <a:srgbClr val="9FCC3B"/>
          </p15:clr>
        </p15:guide>
        <p15:guide id="11" orient="horz" pos="4320" userDrawn="1">
          <p15:clr>
            <a:srgbClr val="9FCC3B"/>
          </p15:clr>
        </p15:guide>
        <p15:guide id="14" orient="horz" pos="3612" userDrawn="1">
          <p15:clr>
            <a:srgbClr val="9FCC3B"/>
          </p15:clr>
        </p15:guide>
        <p15:guide id="16" pos="2979" userDrawn="1">
          <p15:clr>
            <a:srgbClr val="9FCC3B"/>
          </p15:clr>
        </p15:guide>
        <p15:guide id="18" orient="horz" pos="2840" userDrawn="1">
          <p15:clr>
            <a:srgbClr val="9FCC3B"/>
          </p15:clr>
        </p15:guide>
        <p15:guide id="22" pos="3931" userDrawn="1">
          <p15:clr>
            <a:srgbClr val="9FCC3B"/>
          </p15:clr>
        </p15:guide>
        <p15:guide id="24" pos="4703" userDrawn="1">
          <p15:clr>
            <a:srgbClr val="9FCC3B"/>
          </p15:clr>
        </p15:guide>
        <p15:guide id="25" pos="7151" userDrawn="1">
          <p15:clr>
            <a:srgbClr val="9FCC3B"/>
          </p15:clr>
        </p15:guide>
        <p15:guide id="28" pos="6380" userDrawn="1">
          <p15:clr>
            <a:srgbClr val="9FCC3B"/>
          </p15:clr>
        </p15:guide>
        <p15:guide id="29" orient="horz" pos="2341" userDrawn="1">
          <p15:clr>
            <a:srgbClr val="9FCC3B"/>
          </p15:clr>
        </p15:guide>
        <p15:guide id="30" orient="horz" pos="1570" userDrawn="1">
          <p15:clr>
            <a:srgbClr val="9FCC3B"/>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9 h3＋吹き出し（女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ECBB9293-AB0C-4F05-993A-E5526352B346}"/>
              </a:ext>
            </a:extLst>
          </p:cNvPr>
          <p:cNvSpPr/>
          <p:nvPr userDrawn="1"/>
        </p:nvSpPr>
        <p:spPr>
          <a:xfrm>
            <a:off x="3144537" y="2636838"/>
            <a:ext cx="8207675" cy="2736850"/>
          </a:xfrm>
          <a:custGeom>
            <a:avLst/>
            <a:gdLst>
              <a:gd name="connsiteX0" fmla="*/ 1104150 w 8207674"/>
              <a:gd name="connsiteY0" fmla="*/ 0 h 2736850"/>
              <a:gd name="connsiteX1" fmla="*/ 7751523 w 8207674"/>
              <a:gd name="connsiteY1" fmla="*/ 0 h 2736850"/>
              <a:gd name="connsiteX2" fmla="*/ 8207674 w 8207674"/>
              <a:gd name="connsiteY2" fmla="*/ 456151 h 2736850"/>
              <a:gd name="connsiteX3" fmla="*/ 8207674 w 8207674"/>
              <a:gd name="connsiteY3" fmla="*/ 2280699 h 2736850"/>
              <a:gd name="connsiteX4" fmla="*/ 7751523 w 8207674"/>
              <a:gd name="connsiteY4" fmla="*/ 2736850 h 2736850"/>
              <a:gd name="connsiteX5" fmla="*/ 1104150 w 8207674"/>
              <a:gd name="connsiteY5" fmla="*/ 2736850 h 2736850"/>
              <a:gd name="connsiteX6" fmla="*/ 647999 w 8207674"/>
              <a:gd name="connsiteY6" fmla="*/ 2280699 h 2736850"/>
              <a:gd name="connsiteX7" fmla="*/ 647999 w 8207674"/>
              <a:gd name="connsiteY7" fmla="*/ 1584425 h 2736850"/>
              <a:gd name="connsiteX8" fmla="*/ 0 w 8207674"/>
              <a:gd name="connsiteY8" fmla="*/ 1368425 h 2736850"/>
              <a:gd name="connsiteX9" fmla="*/ 647999 w 8207674"/>
              <a:gd name="connsiteY9" fmla="*/ 1152426 h 2736850"/>
              <a:gd name="connsiteX10" fmla="*/ 647999 w 8207674"/>
              <a:gd name="connsiteY10" fmla="*/ 456151 h 2736850"/>
              <a:gd name="connsiteX11" fmla="*/ 1104150 w 820767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674" h="2736850">
                <a:moveTo>
                  <a:pt x="1104150" y="0"/>
                </a:moveTo>
                <a:lnTo>
                  <a:pt x="7751523" y="0"/>
                </a:lnTo>
                <a:cubicBezTo>
                  <a:pt x="8003448" y="0"/>
                  <a:pt x="8207674" y="204226"/>
                  <a:pt x="8207674" y="456151"/>
                </a:cubicBezTo>
                <a:lnTo>
                  <a:pt x="8207674" y="2280699"/>
                </a:lnTo>
                <a:cubicBezTo>
                  <a:pt x="8207674" y="2532624"/>
                  <a:pt x="8003448" y="2736850"/>
                  <a:pt x="7751523" y="2736850"/>
                </a:cubicBezTo>
                <a:lnTo>
                  <a:pt x="1104150" y="2736850"/>
                </a:lnTo>
                <a:cubicBezTo>
                  <a:pt x="852225" y="2736850"/>
                  <a:pt x="647999" y="2532624"/>
                  <a:pt x="647999" y="2280699"/>
                </a:cubicBezTo>
                <a:lnTo>
                  <a:pt x="647999" y="1584425"/>
                </a:lnTo>
                <a:lnTo>
                  <a:pt x="0" y="1368425"/>
                </a:lnTo>
                <a:lnTo>
                  <a:pt x="647999" y="1152426"/>
                </a:lnTo>
                <a:lnTo>
                  <a:pt x="647999" y="456151"/>
                </a:lnTo>
                <a:cubicBezTo>
                  <a:pt x="647999" y="204226"/>
                  <a:pt x="852225" y="0"/>
                  <a:pt x="1104150"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4-9 h3</a:t>
            </a:r>
            <a:r>
              <a:rPr kumimoji="1" lang="ja-JP" altLang="en-US" dirty="0"/>
              <a:t>＋吹き出し（女性）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4152375" y="2997263"/>
            <a:ext cx="684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839788" y="3213688"/>
            <a:ext cx="216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6DA8C945-1773-45A2-973C-DC59A4DF2346}"/>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921531429"/>
      </p:ext>
    </p:extLst>
  </p:cSld>
  <p:clrMapOvr>
    <a:masterClrMapping/>
  </p:clrMapOvr>
  <p:extLst>
    <p:ext uri="{DCECCB84-F9BA-43D5-87BE-67443E8EF086}">
      <p15:sldGuideLst xmlns:p15="http://schemas.microsoft.com/office/powerpoint/2012/main">
        <p15:guide id="4" orient="horz" pos="2024" userDrawn="1">
          <p15:clr>
            <a:srgbClr val="9FCC3B"/>
          </p15:clr>
        </p15:guide>
        <p15:guide id="5" orient="horz" pos="3385" userDrawn="1">
          <p15:clr>
            <a:srgbClr val="9FCC3B"/>
          </p15:clr>
        </p15:guide>
        <p15:guide id="6" pos="529" userDrawn="1">
          <p15:clr>
            <a:srgbClr val="9FCC3B"/>
          </p15:clr>
        </p15:guide>
        <p15:guide id="7" pos="1891" userDrawn="1">
          <p15:clr>
            <a:srgbClr val="9FCC3B"/>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10 h3＋吹き出し（男性）">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DFEA4068-5F81-47D2-807F-06BCFF53E341}"/>
              </a:ext>
            </a:extLst>
          </p:cNvPr>
          <p:cNvSpPr/>
          <p:nvPr userDrawn="1"/>
        </p:nvSpPr>
        <p:spPr>
          <a:xfrm>
            <a:off x="839788" y="2636838"/>
            <a:ext cx="8207224" cy="2736850"/>
          </a:xfrm>
          <a:custGeom>
            <a:avLst/>
            <a:gdLst>
              <a:gd name="connsiteX0" fmla="*/ 456151 w 8207224"/>
              <a:gd name="connsiteY0" fmla="*/ 0 h 2736850"/>
              <a:gd name="connsiteX1" fmla="*/ 7103073 w 8207224"/>
              <a:gd name="connsiteY1" fmla="*/ 0 h 2736850"/>
              <a:gd name="connsiteX2" fmla="*/ 7559224 w 8207224"/>
              <a:gd name="connsiteY2" fmla="*/ 456151 h 2736850"/>
              <a:gd name="connsiteX3" fmla="*/ 7559224 w 8207224"/>
              <a:gd name="connsiteY3" fmla="*/ 1152425 h 2736850"/>
              <a:gd name="connsiteX4" fmla="*/ 8207224 w 8207224"/>
              <a:gd name="connsiteY4" fmla="*/ 1368425 h 2736850"/>
              <a:gd name="connsiteX5" fmla="*/ 7559224 w 8207224"/>
              <a:gd name="connsiteY5" fmla="*/ 1584425 h 2736850"/>
              <a:gd name="connsiteX6" fmla="*/ 7559224 w 8207224"/>
              <a:gd name="connsiteY6" fmla="*/ 2280699 h 2736850"/>
              <a:gd name="connsiteX7" fmla="*/ 7103073 w 8207224"/>
              <a:gd name="connsiteY7" fmla="*/ 2736850 h 2736850"/>
              <a:gd name="connsiteX8" fmla="*/ 456151 w 8207224"/>
              <a:gd name="connsiteY8" fmla="*/ 2736850 h 2736850"/>
              <a:gd name="connsiteX9" fmla="*/ 0 w 8207224"/>
              <a:gd name="connsiteY9" fmla="*/ 2280699 h 2736850"/>
              <a:gd name="connsiteX10" fmla="*/ 0 w 8207224"/>
              <a:gd name="connsiteY10" fmla="*/ 456151 h 2736850"/>
              <a:gd name="connsiteX11" fmla="*/ 456151 w 8207224"/>
              <a:gd name="connsiteY11" fmla="*/ 0 h 273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6850">
                <a:moveTo>
                  <a:pt x="456151" y="0"/>
                </a:moveTo>
                <a:lnTo>
                  <a:pt x="7103073" y="0"/>
                </a:lnTo>
                <a:cubicBezTo>
                  <a:pt x="7354998" y="0"/>
                  <a:pt x="7559224" y="204226"/>
                  <a:pt x="7559224" y="456151"/>
                </a:cubicBezTo>
                <a:lnTo>
                  <a:pt x="7559224" y="1152425"/>
                </a:lnTo>
                <a:lnTo>
                  <a:pt x="8207224" y="1368425"/>
                </a:lnTo>
                <a:lnTo>
                  <a:pt x="7559224" y="1584425"/>
                </a:lnTo>
                <a:lnTo>
                  <a:pt x="7559224" y="2280699"/>
                </a:lnTo>
                <a:cubicBezTo>
                  <a:pt x="7559224" y="2532624"/>
                  <a:pt x="7354998" y="2736850"/>
                  <a:pt x="7103073" y="2736850"/>
                </a:cubicBezTo>
                <a:lnTo>
                  <a:pt x="456151" y="2736850"/>
                </a:lnTo>
                <a:cubicBezTo>
                  <a:pt x="204226" y="2736850"/>
                  <a:pt x="0" y="2532624"/>
                  <a:pt x="0" y="2280699"/>
                </a:cubicBezTo>
                <a:lnTo>
                  <a:pt x="0" y="456151"/>
                </a:lnTo>
                <a:cubicBezTo>
                  <a:pt x="0" y="204226"/>
                  <a:pt x="204226" y="0"/>
                  <a:pt x="45615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4-10 h3</a:t>
            </a:r>
            <a:r>
              <a:rPr kumimoji="1" lang="ja-JP" altLang="en-US" dirty="0"/>
              <a:t>＋吹き出し（男性）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1199400" y="2997263"/>
            <a:ext cx="6840000" cy="2016000"/>
          </a:xfrm>
        </p:spPr>
        <p:txBody>
          <a:bodyPr anchor="ctr"/>
          <a:lstStyle>
            <a:lvl1pPr algn="ctr">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9191763" y="3213688"/>
            <a:ext cx="2160000" cy="2160000"/>
          </a:xfrm>
        </p:spPr>
        <p:txBody>
          <a:bodyPr/>
          <a:lstStyle/>
          <a:p>
            <a:endParaRPr kumimoji="1" lang="ja-JP" altLang="en-US"/>
          </a:p>
        </p:txBody>
      </p:sp>
      <p:sp>
        <p:nvSpPr>
          <p:cNvPr id="9" name="テキスト プレースホルダー 5">
            <a:extLst>
              <a:ext uri="{FF2B5EF4-FFF2-40B4-BE49-F238E27FC236}">
                <a16:creationId xmlns:a16="http://schemas.microsoft.com/office/drawing/2014/main" id="{991BDB9B-A656-4D2B-A694-26591083EFD7}"/>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328398570"/>
      </p:ext>
    </p:extLst>
  </p:cSld>
  <p:clrMapOvr>
    <a:masterClrMapping/>
  </p:clrMapOvr>
  <p:extLst>
    <p:ext uri="{DCECCB84-F9BA-43D5-87BE-67443E8EF086}">
      <p15:sldGuideLst xmlns:p15="http://schemas.microsoft.com/office/powerpoint/2012/main">
        <p15:guide id="1" pos="5791" userDrawn="1">
          <p15:clr>
            <a:srgbClr val="9FCC3B"/>
          </p15:clr>
        </p15:guide>
        <p15:guide id="4" orient="horz" pos="2024" userDrawn="1">
          <p15:clr>
            <a:srgbClr val="9FCC3B"/>
          </p15:clr>
        </p15:guide>
        <p15:guide id="5" orient="horz" pos="3385" userDrawn="1">
          <p15:clr>
            <a:srgbClr val="9FCC3B"/>
          </p15:clr>
        </p15:guide>
        <p15:guide id="6" pos="7151" userDrawn="1">
          <p15:clr>
            <a:srgbClr val="9FCC3B"/>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11 h3＋吹き出し（女性）＋吹き出し（男性）あ">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D6BF329A-A1B1-4E76-AA5E-12FB35A03534}"/>
              </a:ext>
            </a:extLst>
          </p:cNvPr>
          <p:cNvSpPr/>
          <p:nvPr userDrawn="1"/>
        </p:nvSpPr>
        <p:spPr>
          <a:xfrm>
            <a:off x="839788" y="4257679"/>
            <a:ext cx="8783939" cy="1223963"/>
          </a:xfrm>
          <a:custGeom>
            <a:avLst/>
            <a:gdLst>
              <a:gd name="connsiteX0" fmla="*/ 203998 w 8783938"/>
              <a:gd name="connsiteY0" fmla="*/ 0 h 1223963"/>
              <a:gd name="connsiteX1" fmla="*/ 7931940 w 8783938"/>
              <a:gd name="connsiteY1" fmla="*/ 0 h 1223963"/>
              <a:gd name="connsiteX2" fmla="*/ 8135938 w 8783938"/>
              <a:gd name="connsiteY2" fmla="*/ 203998 h 1223963"/>
              <a:gd name="connsiteX3" fmla="*/ 8135938 w 8783938"/>
              <a:gd name="connsiteY3" fmla="*/ 395981 h 1223963"/>
              <a:gd name="connsiteX4" fmla="*/ 8783938 w 8783938"/>
              <a:gd name="connsiteY4" fmla="*/ 611981 h 1223963"/>
              <a:gd name="connsiteX5" fmla="*/ 8135938 w 8783938"/>
              <a:gd name="connsiteY5" fmla="*/ 827981 h 1223963"/>
              <a:gd name="connsiteX6" fmla="*/ 8135938 w 8783938"/>
              <a:gd name="connsiteY6" fmla="*/ 1019965 h 1223963"/>
              <a:gd name="connsiteX7" fmla="*/ 7931940 w 8783938"/>
              <a:gd name="connsiteY7" fmla="*/ 1223963 h 1223963"/>
              <a:gd name="connsiteX8" fmla="*/ 203998 w 8783938"/>
              <a:gd name="connsiteY8" fmla="*/ 1223963 h 1223963"/>
              <a:gd name="connsiteX9" fmla="*/ 0 w 8783938"/>
              <a:gd name="connsiteY9" fmla="*/ 1019965 h 1223963"/>
              <a:gd name="connsiteX10" fmla="*/ 0 w 8783938"/>
              <a:gd name="connsiteY10" fmla="*/ 203998 h 1223963"/>
              <a:gd name="connsiteX11" fmla="*/ 203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203998" y="0"/>
                </a:moveTo>
                <a:lnTo>
                  <a:pt x="7931940" y="0"/>
                </a:lnTo>
                <a:cubicBezTo>
                  <a:pt x="8044605" y="0"/>
                  <a:pt x="8135938" y="91333"/>
                  <a:pt x="8135938" y="203998"/>
                </a:cubicBezTo>
                <a:lnTo>
                  <a:pt x="8135938" y="395981"/>
                </a:lnTo>
                <a:lnTo>
                  <a:pt x="8783938" y="611981"/>
                </a:lnTo>
                <a:lnTo>
                  <a:pt x="8135938" y="827981"/>
                </a:lnTo>
                <a:lnTo>
                  <a:pt x="8135938" y="1019965"/>
                </a:lnTo>
                <a:cubicBezTo>
                  <a:pt x="8135938" y="1132630"/>
                  <a:pt x="8044605" y="1223963"/>
                  <a:pt x="7931940" y="1223963"/>
                </a:cubicBezTo>
                <a:lnTo>
                  <a:pt x="203998" y="1223963"/>
                </a:lnTo>
                <a:cubicBezTo>
                  <a:pt x="91333" y="1223963"/>
                  <a:pt x="0" y="1132630"/>
                  <a:pt x="0" y="1019965"/>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17" name="フリーフォーム: 図形 16">
            <a:extLst>
              <a:ext uri="{FF2B5EF4-FFF2-40B4-BE49-F238E27FC236}">
                <a16:creationId xmlns:a16="http://schemas.microsoft.com/office/drawing/2014/main" id="{06180AD4-0AA3-4421-B3E2-2199ACF63839}"/>
              </a:ext>
            </a:extLst>
          </p:cNvPr>
          <p:cNvSpPr/>
          <p:nvPr userDrawn="1"/>
        </p:nvSpPr>
        <p:spPr>
          <a:xfrm>
            <a:off x="2568277" y="2528892"/>
            <a:ext cx="8783939" cy="1223961"/>
          </a:xfrm>
          <a:custGeom>
            <a:avLst/>
            <a:gdLst>
              <a:gd name="connsiteX0" fmla="*/ 851998 w 8783938"/>
              <a:gd name="connsiteY0" fmla="*/ 0 h 1223961"/>
              <a:gd name="connsiteX1" fmla="*/ 8579940 w 8783938"/>
              <a:gd name="connsiteY1" fmla="*/ 0 h 1223961"/>
              <a:gd name="connsiteX2" fmla="*/ 8783938 w 8783938"/>
              <a:gd name="connsiteY2" fmla="*/ 203998 h 1223961"/>
              <a:gd name="connsiteX3" fmla="*/ 8783938 w 8783938"/>
              <a:gd name="connsiteY3" fmla="*/ 1019963 h 1223961"/>
              <a:gd name="connsiteX4" fmla="*/ 8579940 w 8783938"/>
              <a:gd name="connsiteY4" fmla="*/ 1223961 h 1223961"/>
              <a:gd name="connsiteX5" fmla="*/ 851998 w 8783938"/>
              <a:gd name="connsiteY5" fmla="*/ 1223961 h 1223961"/>
              <a:gd name="connsiteX6" fmla="*/ 648000 w 8783938"/>
              <a:gd name="connsiteY6" fmla="*/ 1019963 h 1223961"/>
              <a:gd name="connsiteX7" fmla="*/ 648000 w 8783938"/>
              <a:gd name="connsiteY7" fmla="*/ 827981 h 1223961"/>
              <a:gd name="connsiteX8" fmla="*/ 0 w 8783938"/>
              <a:gd name="connsiteY8" fmla="*/ 611981 h 1223961"/>
              <a:gd name="connsiteX9" fmla="*/ 648000 w 8783938"/>
              <a:gd name="connsiteY9" fmla="*/ 395981 h 1223961"/>
              <a:gd name="connsiteX10" fmla="*/ 648000 w 8783938"/>
              <a:gd name="connsiteY10" fmla="*/ 203998 h 1223961"/>
              <a:gd name="connsiteX11" fmla="*/ 851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851998" y="0"/>
                </a:moveTo>
                <a:lnTo>
                  <a:pt x="8579940" y="0"/>
                </a:lnTo>
                <a:cubicBezTo>
                  <a:pt x="8692605" y="0"/>
                  <a:pt x="8783938" y="91333"/>
                  <a:pt x="8783938" y="203998"/>
                </a:cubicBezTo>
                <a:lnTo>
                  <a:pt x="8783938" y="1019963"/>
                </a:lnTo>
                <a:cubicBezTo>
                  <a:pt x="8783938" y="1132628"/>
                  <a:pt x="8692605" y="1223961"/>
                  <a:pt x="8579940" y="1223961"/>
                </a:cubicBezTo>
                <a:lnTo>
                  <a:pt x="851998" y="1223961"/>
                </a:lnTo>
                <a:cubicBezTo>
                  <a:pt x="739333" y="1223961"/>
                  <a:pt x="648000" y="1132628"/>
                  <a:pt x="648000" y="1019963"/>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4-11 h3</a:t>
            </a:r>
            <a:r>
              <a:rPr kumimoji="1" lang="ja-JP" altLang="en-US" dirty="0"/>
              <a:t>＋吹き出し（女性）＋吹き出し（男性）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3576245" y="2888868"/>
            <a:ext cx="741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839787" y="2349500"/>
            <a:ext cx="1584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1199756" y="4617656"/>
            <a:ext cx="741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9768213" y="4076701"/>
            <a:ext cx="1584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A6C40C6F-F809-48FB-A979-B0B2DC746F6B}"/>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094483075"/>
      </p:ext>
    </p:extLst>
  </p:cSld>
  <p:clrMapOvr>
    <a:masterClrMapping/>
  </p:clrMapOvr>
  <p:extLst>
    <p:ext uri="{DCECCB84-F9BA-43D5-87BE-67443E8EF086}">
      <p15:sldGuideLst xmlns:p15="http://schemas.microsoft.com/office/powerpoint/2012/main">
        <p15:guide id="1" pos="7151" userDrawn="1">
          <p15:clr>
            <a:srgbClr val="9FCC3B"/>
          </p15:clr>
        </p15:guide>
        <p15:guide id="5" pos="6153" userDrawn="1">
          <p15:clr>
            <a:srgbClr val="9FCC3B"/>
          </p15:clr>
        </p15:guide>
        <p15:guide id="25" orient="horz" pos="1480" userDrawn="1">
          <p15:clr>
            <a:srgbClr val="9FCC3B"/>
          </p15:clr>
        </p15:guide>
        <p15:guide id="26" pos="1527" userDrawn="1">
          <p15:clr>
            <a:srgbClr val="9FCC3B"/>
          </p15:clr>
        </p15:guide>
        <p15:guide id="27" pos="529" userDrawn="1">
          <p15:clr>
            <a:srgbClr val="9FCC3B"/>
          </p15:clr>
        </p15:guide>
        <p15:guide id="29" orient="horz" pos="2568" userDrawn="1">
          <p15:clr>
            <a:srgbClr val="9FCC3B"/>
          </p15:clr>
        </p15:guide>
        <p15:guide id="30" orient="horz" pos="3566" userDrawn="1">
          <p15:clr>
            <a:srgbClr val="9FCC3B"/>
          </p15:clr>
        </p15:guide>
        <p15:guide id="31" orient="horz" pos="2478" userDrawn="1">
          <p15:clr>
            <a:srgbClr val="9FCC3B"/>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h1">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8A5C17-BF9E-4F25-876F-0678DC42CC30}"/>
              </a:ext>
            </a:extLst>
          </p:cNvPr>
          <p:cNvSpPr>
            <a:spLocks noGrp="1"/>
          </p:cNvSpPr>
          <p:nvPr>
            <p:ph type="title"/>
          </p:nvPr>
        </p:nvSpPr>
        <p:spPr>
          <a:xfrm>
            <a:off x="479427" y="3429001"/>
            <a:ext cx="11233151" cy="647700"/>
          </a:xfrm>
        </p:spPr>
        <p:txBody>
          <a:bodyPr tIns="72000">
            <a:normAutofit/>
          </a:bodyPr>
          <a:lstStyle>
            <a:lvl1pPr algn="ctr">
              <a:defRPr sz="3600" b="0"/>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7D5DA1A9-6978-4B17-8073-03E398D8874C}"/>
              </a:ext>
            </a:extLst>
          </p:cNvPr>
          <p:cNvSpPr/>
          <p:nvPr userDrawn="1"/>
        </p:nvSpPr>
        <p:spPr>
          <a:xfrm>
            <a:off x="5700000" y="2276641"/>
            <a:ext cx="792000" cy="79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solidFill>
                <a:schemeClr val="tx2"/>
              </a:solidFill>
            </a:endParaRPr>
          </a:p>
        </p:txBody>
      </p:sp>
      <p:sp>
        <p:nvSpPr>
          <p:cNvPr id="5" name="テキスト プレースホルダー 4">
            <a:extLst>
              <a:ext uri="{FF2B5EF4-FFF2-40B4-BE49-F238E27FC236}">
                <a16:creationId xmlns:a16="http://schemas.microsoft.com/office/drawing/2014/main" id="{E679650C-91AF-4301-B52D-D667193F10A9}"/>
              </a:ext>
            </a:extLst>
          </p:cNvPr>
          <p:cNvSpPr>
            <a:spLocks noGrp="1"/>
          </p:cNvSpPr>
          <p:nvPr>
            <p:ph type="body" sz="quarter" idx="10" hasCustomPrompt="1"/>
          </p:nvPr>
        </p:nvSpPr>
        <p:spPr>
          <a:xfrm>
            <a:off x="5700000" y="2276638"/>
            <a:ext cx="792000" cy="792000"/>
          </a:xfrm>
        </p:spPr>
        <p:txBody>
          <a:bodyPr bIns="36000" anchor="ctr">
            <a:noAutofit/>
          </a:bodyPr>
          <a:lstStyle>
            <a:lvl1pPr algn="ctr">
              <a:lnSpc>
                <a:spcPct val="100000"/>
              </a:lnSpc>
              <a:defRPr sz="4200">
                <a:solidFill>
                  <a:schemeClr val="bg1"/>
                </a:solidFill>
              </a:defRPr>
            </a:lvl1pPr>
          </a:lstStyle>
          <a:p>
            <a:pPr lvl="0"/>
            <a:r>
              <a:rPr kumimoji="1" lang="en-US" altLang="ja-JP" dirty="0"/>
              <a:t>n</a:t>
            </a:r>
            <a:endParaRPr kumimoji="1" lang="ja-JP" altLang="en-US" dirty="0"/>
          </a:p>
        </p:txBody>
      </p:sp>
    </p:spTree>
    <p:extLst>
      <p:ext uri="{BB962C8B-B14F-4D97-AF65-F5344CB8AC3E}">
        <p14:creationId xmlns:p14="http://schemas.microsoft.com/office/powerpoint/2010/main" val="211647704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12 h3＋吹き出し（男性）＋吹き出し（女性）">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4867408C-4EA0-4C4F-8814-EA4F464C4C90}"/>
              </a:ext>
            </a:extLst>
          </p:cNvPr>
          <p:cNvSpPr/>
          <p:nvPr userDrawn="1"/>
        </p:nvSpPr>
        <p:spPr>
          <a:xfrm>
            <a:off x="2568277" y="4257679"/>
            <a:ext cx="8783939" cy="1223963"/>
          </a:xfrm>
          <a:custGeom>
            <a:avLst/>
            <a:gdLst>
              <a:gd name="connsiteX0" fmla="*/ 851998 w 8783938"/>
              <a:gd name="connsiteY0" fmla="*/ 0 h 1223963"/>
              <a:gd name="connsiteX1" fmla="*/ 8579940 w 8783938"/>
              <a:gd name="connsiteY1" fmla="*/ 0 h 1223963"/>
              <a:gd name="connsiteX2" fmla="*/ 8783938 w 8783938"/>
              <a:gd name="connsiteY2" fmla="*/ 203998 h 1223963"/>
              <a:gd name="connsiteX3" fmla="*/ 8783938 w 8783938"/>
              <a:gd name="connsiteY3" fmla="*/ 1019965 h 1223963"/>
              <a:gd name="connsiteX4" fmla="*/ 8579940 w 8783938"/>
              <a:gd name="connsiteY4" fmla="*/ 1223963 h 1223963"/>
              <a:gd name="connsiteX5" fmla="*/ 851998 w 8783938"/>
              <a:gd name="connsiteY5" fmla="*/ 1223963 h 1223963"/>
              <a:gd name="connsiteX6" fmla="*/ 648000 w 8783938"/>
              <a:gd name="connsiteY6" fmla="*/ 1019965 h 1223963"/>
              <a:gd name="connsiteX7" fmla="*/ 648000 w 8783938"/>
              <a:gd name="connsiteY7" fmla="*/ 827981 h 1223963"/>
              <a:gd name="connsiteX8" fmla="*/ 0 w 8783938"/>
              <a:gd name="connsiteY8" fmla="*/ 611981 h 1223963"/>
              <a:gd name="connsiteX9" fmla="*/ 648000 w 8783938"/>
              <a:gd name="connsiteY9" fmla="*/ 395981 h 1223963"/>
              <a:gd name="connsiteX10" fmla="*/ 648000 w 8783938"/>
              <a:gd name="connsiteY10" fmla="*/ 203998 h 1223963"/>
              <a:gd name="connsiteX11" fmla="*/ 851998 w 8783938"/>
              <a:gd name="connsiteY11" fmla="*/ 0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3">
                <a:moveTo>
                  <a:pt x="851998" y="0"/>
                </a:moveTo>
                <a:lnTo>
                  <a:pt x="8579940" y="0"/>
                </a:lnTo>
                <a:cubicBezTo>
                  <a:pt x="8692605" y="0"/>
                  <a:pt x="8783938" y="91333"/>
                  <a:pt x="8783938" y="203998"/>
                </a:cubicBezTo>
                <a:lnTo>
                  <a:pt x="8783938" y="1019965"/>
                </a:lnTo>
                <a:cubicBezTo>
                  <a:pt x="8783938" y="1132630"/>
                  <a:pt x="8692605" y="1223963"/>
                  <a:pt x="8579940" y="1223963"/>
                </a:cubicBezTo>
                <a:lnTo>
                  <a:pt x="851998" y="1223963"/>
                </a:lnTo>
                <a:cubicBezTo>
                  <a:pt x="739333" y="1223963"/>
                  <a:pt x="648000" y="1132630"/>
                  <a:pt x="648000" y="1019965"/>
                </a:cubicBezTo>
                <a:lnTo>
                  <a:pt x="648000" y="827981"/>
                </a:lnTo>
                <a:lnTo>
                  <a:pt x="0" y="611981"/>
                </a:lnTo>
                <a:lnTo>
                  <a:pt x="648000" y="395981"/>
                </a:lnTo>
                <a:lnTo>
                  <a:pt x="648000" y="203998"/>
                </a:lnTo>
                <a:cubicBezTo>
                  <a:pt x="648000" y="91333"/>
                  <a:pt x="739333" y="0"/>
                  <a:pt x="851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17" name="フリーフォーム: 図形 16">
            <a:extLst>
              <a:ext uri="{FF2B5EF4-FFF2-40B4-BE49-F238E27FC236}">
                <a16:creationId xmlns:a16="http://schemas.microsoft.com/office/drawing/2014/main" id="{EB7C16EA-CBFD-44C5-8E2D-444793BB6A48}"/>
              </a:ext>
            </a:extLst>
          </p:cNvPr>
          <p:cNvSpPr/>
          <p:nvPr userDrawn="1"/>
        </p:nvSpPr>
        <p:spPr>
          <a:xfrm>
            <a:off x="839788" y="2528892"/>
            <a:ext cx="8783939" cy="1223961"/>
          </a:xfrm>
          <a:custGeom>
            <a:avLst/>
            <a:gdLst>
              <a:gd name="connsiteX0" fmla="*/ 203998 w 8783938"/>
              <a:gd name="connsiteY0" fmla="*/ 0 h 1223961"/>
              <a:gd name="connsiteX1" fmla="*/ 7931940 w 8783938"/>
              <a:gd name="connsiteY1" fmla="*/ 0 h 1223961"/>
              <a:gd name="connsiteX2" fmla="*/ 8135938 w 8783938"/>
              <a:gd name="connsiteY2" fmla="*/ 203998 h 1223961"/>
              <a:gd name="connsiteX3" fmla="*/ 8135938 w 8783938"/>
              <a:gd name="connsiteY3" fmla="*/ 395980 h 1223961"/>
              <a:gd name="connsiteX4" fmla="*/ 8783938 w 8783938"/>
              <a:gd name="connsiteY4" fmla="*/ 611980 h 1223961"/>
              <a:gd name="connsiteX5" fmla="*/ 8135938 w 8783938"/>
              <a:gd name="connsiteY5" fmla="*/ 827980 h 1223961"/>
              <a:gd name="connsiteX6" fmla="*/ 8135938 w 8783938"/>
              <a:gd name="connsiteY6" fmla="*/ 1019963 h 1223961"/>
              <a:gd name="connsiteX7" fmla="*/ 7931940 w 8783938"/>
              <a:gd name="connsiteY7" fmla="*/ 1223961 h 1223961"/>
              <a:gd name="connsiteX8" fmla="*/ 203998 w 8783938"/>
              <a:gd name="connsiteY8" fmla="*/ 1223961 h 1223961"/>
              <a:gd name="connsiteX9" fmla="*/ 0 w 8783938"/>
              <a:gd name="connsiteY9" fmla="*/ 1019963 h 1223961"/>
              <a:gd name="connsiteX10" fmla="*/ 0 w 8783938"/>
              <a:gd name="connsiteY10" fmla="*/ 203998 h 1223961"/>
              <a:gd name="connsiteX11" fmla="*/ 203998 w 8783938"/>
              <a:gd name="connsiteY11"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83938" h="1223961">
                <a:moveTo>
                  <a:pt x="203998" y="0"/>
                </a:moveTo>
                <a:lnTo>
                  <a:pt x="7931940" y="0"/>
                </a:lnTo>
                <a:cubicBezTo>
                  <a:pt x="8044605" y="0"/>
                  <a:pt x="8135938" y="91333"/>
                  <a:pt x="8135938" y="203998"/>
                </a:cubicBezTo>
                <a:lnTo>
                  <a:pt x="8135938" y="395980"/>
                </a:lnTo>
                <a:lnTo>
                  <a:pt x="8783938" y="611980"/>
                </a:lnTo>
                <a:lnTo>
                  <a:pt x="8135938" y="827980"/>
                </a:lnTo>
                <a:lnTo>
                  <a:pt x="8135938" y="1019963"/>
                </a:lnTo>
                <a:cubicBezTo>
                  <a:pt x="8135938" y="1132628"/>
                  <a:pt x="8044605" y="1223961"/>
                  <a:pt x="7931940" y="1223961"/>
                </a:cubicBezTo>
                <a:lnTo>
                  <a:pt x="203998" y="1223961"/>
                </a:lnTo>
                <a:cubicBezTo>
                  <a:pt x="91333" y="1223961"/>
                  <a:pt x="0" y="1132628"/>
                  <a:pt x="0" y="1019963"/>
                </a:cubicBezTo>
                <a:lnTo>
                  <a:pt x="0" y="203998"/>
                </a:lnTo>
                <a:cubicBezTo>
                  <a:pt x="0" y="91333"/>
                  <a:pt x="91333" y="0"/>
                  <a:pt x="203998"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4-12 h3</a:t>
            </a:r>
            <a:r>
              <a:rPr kumimoji="1" lang="ja-JP" altLang="en-US" dirty="0"/>
              <a:t>＋吹き出し（男性）＋吹き出し（女性）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13" name="テキスト プレースホルダー 5">
            <a:extLst>
              <a:ext uri="{FF2B5EF4-FFF2-40B4-BE49-F238E27FC236}">
                <a16:creationId xmlns:a16="http://schemas.microsoft.com/office/drawing/2014/main" id="{2A082CDB-498A-47BD-90FC-5D4827297B87}"/>
              </a:ext>
            </a:extLst>
          </p:cNvPr>
          <p:cNvSpPr>
            <a:spLocks noGrp="1"/>
          </p:cNvSpPr>
          <p:nvPr>
            <p:ph type="body" sz="quarter" idx="14"/>
          </p:nvPr>
        </p:nvSpPr>
        <p:spPr>
          <a:xfrm>
            <a:off x="1199756" y="2888868"/>
            <a:ext cx="741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14" name="図プレースホルダー 15">
            <a:extLst>
              <a:ext uri="{FF2B5EF4-FFF2-40B4-BE49-F238E27FC236}">
                <a16:creationId xmlns:a16="http://schemas.microsoft.com/office/drawing/2014/main" id="{ABB680F1-F8BD-49D9-A9C8-755B4ADB2C62}"/>
              </a:ext>
            </a:extLst>
          </p:cNvPr>
          <p:cNvSpPr>
            <a:spLocks noGrp="1"/>
          </p:cNvSpPr>
          <p:nvPr>
            <p:ph type="pic" sz="quarter" idx="15"/>
          </p:nvPr>
        </p:nvSpPr>
        <p:spPr>
          <a:xfrm>
            <a:off x="9768215" y="2349500"/>
            <a:ext cx="1584000" cy="1584000"/>
          </a:xfrm>
        </p:spPr>
        <p:txBody>
          <a:bodyPr/>
          <a:lstStyle/>
          <a:p>
            <a:endParaRPr kumimoji="1" lang="ja-JP" altLang="en-US"/>
          </a:p>
        </p:txBody>
      </p:sp>
      <p:sp>
        <p:nvSpPr>
          <p:cNvPr id="22" name="テキスト プレースホルダー 5">
            <a:extLst>
              <a:ext uri="{FF2B5EF4-FFF2-40B4-BE49-F238E27FC236}">
                <a16:creationId xmlns:a16="http://schemas.microsoft.com/office/drawing/2014/main" id="{EBA9428F-173C-48C6-B508-C90E84B0DF30}"/>
              </a:ext>
            </a:extLst>
          </p:cNvPr>
          <p:cNvSpPr>
            <a:spLocks noGrp="1"/>
          </p:cNvSpPr>
          <p:nvPr>
            <p:ph type="body" sz="quarter" idx="16"/>
          </p:nvPr>
        </p:nvSpPr>
        <p:spPr>
          <a:xfrm>
            <a:off x="3576245" y="4617656"/>
            <a:ext cx="7416000" cy="504000"/>
          </a:xfrm>
        </p:spPr>
        <p:txBody>
          <a:bodyPr tIns="72000" anchor="ctr"/>
          <a:lstStyle>
            <a:lvl1pPr algn="ctr">
              <a:lnSpc>
                <a:spcPct val="100000"/>
              </a:lnSpc>
              <a:defRPr/>
            </a:lvl1pPr>
          </a:lstStyle>
          <a:p>
            <a:pPr lvl="0"/>
            <a:r>
              <a:rPr kumimoji="1" lang="ja-JP" altLang="en-US" dirty="0"/>
              <a:t>マスター テキストの書式設定</a:t>
            </a:r>
          </a:p>
        </p:txBody>
      </p:sp>
      <p:sp>
        <p:nvSpPr>
          <p:cNvPr id="23" name="図プレースホルダー 15">
            <a:extLst>
              <a:ext uri="{FF2B5EF4-FFF2-40B4-BE49-F238E27FC236}">
                <a16:creationId xmlns:a16="http://schemas.microsoft.com/office/drawing/2014/main" id="{EA55D978-4715-4CEA-B629-BDA8FD52B4FC}"/>
              </a:ext>
            </a:extLst>
          </p:cNvPr>
          <p:cNvSpPr>
            <a:spLocks noGrp="1"/>
          </p:cNvSpPr>
          <p:nvPr>
            <p:ph type="pic" sz="quarter" idx="17"/>
          </p:nvPr>
        </p:nvSpPr>
        <p:spPr>
          <a:xfrm>
            <a:off x="839787" y="4076701"/>
            <a:ext cx="1584000" cy="1584324"/>
          </a:xfrm>
        </p:spPr>
        <p:txBody>
          <a:bodyPr/>
          <a:lstStyle/>
          <a:p>
            <a:endParaRPr kumimoji="1" lang="ja-JP" altLang="en-US" dirty="0"/>
          </a:p>
        </p:txBody>
      </p:sp>
      <p:sp>
        <p:nvSpPr>
          <p:cNvPr id="12" name="テキスト プレースホルダー 5">
            <a:extLst>
              <a:ext uri="{FF2B5EF4-FFF2-40B4-BE49-F238E27FC236}">
                <a16:creationId xmlns:a16="http://schemas.microsoft.com/office/drawing/2014/main" id="{679A2EE7-0D4F-4565-A263-5BE944B26365}"/>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976723924"/>
      </p:ext>
    </p:extLst>
  </p:cSld>
  <p:clrMapOvr>
    <a:masterClrMapping/>
  </p:clrMapOvr>
  <p:extLst>
    <p:ext uri="{DCECCB84-F9BA-43D5-87BE-67443E8EF086}">
      <p15:sldGuideLst xmlns:p15="http://schemas.microsoft.com/office/powerpoint/2012/main">
        <p15:guide id="1" pos="7151" userDrawn="1">
          <p15:clr>
            <a:srgbClr val="9FCC3B"/>
          </p15:clr>
        </p15:guide>
        <p15:guide id="5" pos="6153" userDrawn="1">
          <p15:clr>
            <a:srgbClr val="9FCC3B"/>
          </p15:clr>
        </p15:guide>
        <p15:guide id="25" orient="horz" pos="1480" userDrawn="1">
          <p15:clr>
            <a:srgbClr val="9FCC3B"/>
          </p15:clr>
        </p15:guide>
        <p15:guide id="26" pos="1527" userDrawn="1">
          <p15:clr>
            <a:srgbClr val="9FCC3B"/>
          </p15:clr>
        </p15:guide>
        <p15:guide id="27" pos="529" userDrawn="1">
          <p15:clr>
            <a:srgbClr val="9FCC3B"/>
          </p15:clr>
        </p15:guide>
        <p15:guide id="28" orient="horz" pos="2478" userDrawn="1">
          <p15:clr>
            <a:srgbClr val="9FCC3B"/>
          </p15:clr>
        </p15:guide>
        <p15:guide id="29" orient="horz" pos="2568" userDrawn="1">
          <p15:clr>
            <a:srgbClr val="9FCC3B"/>
          </p15:clr>
        </p15:guide>
        <p15:guide id="30" orient="horz" pos="3566" userDrawn="1">
          <p15:clr>
            <a:srgbClr val="9FCC3B"/>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1 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5-1 </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479427" y="1412878"/>
            <a:ext cx="11233151" cy="4321175"/>
          </a:xfrm>
        </p:spPr>
        <p:txBody>
          <a:bodyPr/>
          <a:lstStyle>
            <a:lvl1pPr marL="431989" indent="-431989">
              <a:spcBef>
                <a:spcPts val="1200"/>
              </a:spcBef>
              <a:spcAft>
                <a:spcPts val="0"/>
              </a:spcAft>
              <a:buClr>
                <a:schemeClr val="accent1"/>
              </a:buClr>
              <a:buFont typeface="Wingdings" panose="05000000000000000000" pitchFamily="2" charset="2"/>
              <a:buChar char="n"/>
              <a:defRPr/>
            </a:lvl1pPr>
            <a:lvl2pPr marL="791980" indent="-359991">
              <a:lnSpc>
                <a:spcPct val="140000"/>
              </a:lnSpc>
              <a:spcBef>
                <a:spcPts val="600"/>
              </a:spcBef>
              <a:spcAft>
                <a:spcPts val="0"/>
              </a:spcAft>
              <a:buClr>
                <a:schemeClr val="accent1"/>
              </a:buClr>
              <a:buFont typeface="Wingdings" panose="05000000000000000000" pitchFamily="2" charset="2"/>
              <a:buChar char="ü"/>
              <a:defRPr sz="2100"/>
            </a:lvl2pPr>
            <a:lvl3pPr marL="1200121" indent="-285744">
              <a:buFont typeface="Wingdings" panose="05000000000000000000" pitchFamily="2" charset="2"/>
              <a:buChar char="n"/>
              <a:defRPr/>
            </a:lvl3pPr>
            <a:lvl4pPr marL="1657309" indent="-285744">
              <a:buFont typeface="Wingdings" panose="05000000000000000000" pitchFamily="2" charset="2"/>
              <a:buChar char="n"/>
              <a:defRPr/>
            </a:lvl4pPr>
            <a:lvl5pPr marL="2114498" indent="-285744">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450240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2 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5-2 </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7" name="テキスト プレースホルダー 6">
            <a:extLst>
              <a:ext uri="{FF2B5EF4-FFF2-40B4-BE49-F238E27FC236}">
                <a16:creationId xmlns:a16="http://schemas.microsoft.com/office/drawing/2014/main" id="{EB02F306-381A-4239-B0E5-2C4DF67E9288}"/>
              </a:ext>
            </a:extLst>
          </p:cNvPr>
          <p:cNvSpPr>
            <a:spLocks noGrp="1"/>
          </p:cNvSpPr>
          <p:nvPr>
            <p:ph type="body" sz="quarter" idx="13"/>
          </p:nvPr>
        </p:nvSpPr>
        <p:spPr>
          <a:xfrm>
            <a:off x="479427" y="1412878"/>
            <a:ext cx="11233151" cy="4321175"/>
          </a:xfrm>
        </p:spPr>
        <p:txBody>
          <a:bodyPr/>
          <a:lstStyle>
            <a:lvl1pPr marL="431989" indent="-431989">
              <a:spcBef>
                <a:spcPts val="0"/>
              </a:spcBef>
              <a:spcAft>
                <a:spcPts val="0"/>
              </a:spcAft>
              <a:buClr>
                <a:schemeClr val="accent1"/>
              </a:buClr>
              <a:buFont typeface="+mj-ea"/>
              <a:buAutoNum type="circleNumDbPlain"/>
              <a:defRPr/>
            </a:lvl1pPr>
            <a:lvl2pPr marL="755981" indent="0">
              <a:lnSpc>
                <a:spcPct val="100000"/>
              </a:lnSpc>
              <a:spcBef>
                <a:spcPts val="0"/>
              </a:spcBef>
              <a:spcAft>
                <a:spcPts val="0"/>
              </a:spcAft>
              <a:buClr>
                <a:schemeClr val="accent1"/>
              </a:buClr>
              <a:buFontTx/>
              <a:buNone/>
              <a:defRPr sz="2000">
                <a:solidFill>
                  <a:schemeClr val="accent1"/>
                </a:solidFill>
              </a:defRPr>
            </a:lvl2pPr>
            <a:lvl3pPr marL="1200121" indent="-285744">
              <a:buFont typeface="Wingdings" panose="05000000000000000000" pitchFamily="2" charset="2"/>
              <a:buChar char="n"/>
              <a:defRPr/>
            </a:lvl3pPr>
            <a:lvl4pPr marL="1657309" indent="-285744">
              <a:buFont typeface="Wingdings" panose="05000000000000000000" pitchFamily="2" charset="2"/>
              <a:buChar char="n"/>
              <a:defRPr/>
            </a:lvl4pPr>
            <a:lvl5pPr marL="2114498" indent="-285744">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2896552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3 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5-3 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8" name="テキスト プレースホルダー 7">
            <a:extLst>
              <a:ext uri="{FF2B5EF4-FFF2-40B4-BE49-F238E27FC236}">
                <a16:creationId xmlns:a16="http://schemas.microsoft.com/office/drawing/2014/main" id="{4E69CAE3-C2AA-44E7-8D5E-F09F9EB8E0DA}"/>
              </a:ext>
            </a:extLst>
          </p:cNvPr>
          <p:cNvSpPr>
            <a:spLocks noGrp="1"/>
          </p:cNvSpPr>
          <p:nvPr>
            <p:ph type="body" sz="quarter" idx="12"/>
          </p:nvPr>
        </p:nvSpPr>
        <p:spPr/>
        <p:txBody>
          <a:bodyPr/>
          <a:lstStyle>
            <a:lvl1pPr marL="431989" indent="-431989">
              <a:spcBef>
                <a:spcPts val="1200"/>
              </a:spcBef>
              <a:buClr>
                <a:schemeClr val="accent1"/>
              </a:buClr>
              <a:buFont typeface="Segoe UI" panose="020B0502040204020203" pitchFamily="34" charset="0"/>
              <a:buChar char="Q"/>
              <a:defRPr/>
            </a:lvl1pPr>
            <a:lvl2pPr marL="431989" indent="-431989">
              <a:lnSpc>
                <a:spcPct val="140000"/>
              </a:lnSpc>
              <a:spcBef>
                <a:spcPts val="1200"/>
              </a:spcBef>
              <a:buClr>
                <a:schemeClr val="accent1"/>
              </a:buClr>
              <a:buFont typeface="Segoe UI" panose="020B0502040204020203" pitchFamily="34" charset="0"/>
              <a:buChar char="A"/>
              <a:defRPr sz="24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2836975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4 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5-4 </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表プレースホルダー 6">
            <a:extLst>
              <a:ext uri="{FF2B5EF4-FFF2-40B4-BE49-F238E27FC236}">
                <a16:creationId xmlns:a16="http://schemas.microsoft.com/office/drawing/2014/main" id="{F78258B0-7015-4D91-871E-E65EF22D69C4}"/>
              </a:ext>
            </a:extLst>
          </p:cNvPr>
          <p:cNvSpPr>
            <a:spLocks noGrp="1"/>
          </p:cNvSpPr>
          <p:nvPr>
            <p:ph type="tbl" sz="quarter" idx="15"/>
          </p:nvPr>
        </p:nvSpPr>
        <p:spPr>
          <a:xfrm>
            <a:off x="479427" y="1484312"/>
            <a:ext cx="11233151" cy="4248000"/>
          </a:xfrm>
        </p:spPr>
        <p:txBody>
          <a:bodyPr/>
          <a:lstStyle/>
          <a:p>
            <a:endParaRPr kumimoji="1" lang="ja-JP" altLang="en-US" dirty="0"/>
          </a:p>
        </p:txBody>
      </p:sp>
    </p:spTree>
    <p:extLst>
      <p:ext uri="{BB962C8B-B14F-4D97-AF65-F5344CB8AC3E}">
        <p14:creationId xmlns:p14="http://schemas.microsoft.com/office/powerpoint/2010/main" val="354955150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5 h3＋箇条書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5-5 h3</a:t>
            </a:r>
            <a:r>
              <a:rPr kumimoji="1" lang="ja-JP" altLang="en-US" dirty="0"/>
              <a:t>＋箇条書き</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8" name="テキスト プレースホルダー 6">
            <a:extLst>
              <a:ext uri="{FF2B5EF4-FFF2-40B4-BE49-F238E27FC236}">
                <a16:creationId xmlns:a16="http://schemas.microsoft.com/office/drawing/2014/main" id="{9D74610C-6FC4-48AD-A43E-637F40793526}"/>
              </a:ext>
            </a:extLst>
          </p:cNvPr>
          <p:cNvSpPr>
            <a:spLocks noGrp="1"/>
          </p:cNvSpPr>
          <p:nvPr>
            <p:ph type="body" sz="quarter" idx="13"/>
          </p:nvPr>
        </p:nvSpPr>
        <p:spPr>
          <a:xfrm>
            <a:off x="479427" y="2205038"/>
            <a:ext cx="11233151" cy="3529012"/>
          </a:xfrm>
        </p:spPr>
        <p:txBody>
          <a:bodyPr/>
          <a:lstStyle>
            <a:lvl1pPr marL="431989" indent="-431989">
              <a:spcBef>
                <a:spcPts val="1200"/>
              </a:spcBef>
              <a:spcAft>
                <a:spcPts val="0"/>
              </a:spcAft>
              <a:buClr>
                <a:schemeClr val="accent1"/>
              </a:buClr>
              <a:buFont typeface="Wingdings" panose="05000000000000000000" pitchFamily="2" charset="2"/>
              <a:buChar char="n"/>
              <a:defRPr/>
            </a:lvl1pPr>
            <a:lvl2pPr marL="791980" indent="-359991">
              <a:lnSpc>
                <a:spcPct val="140000"/>
              </a:lnSpc>
              <a:spcBef>
                <a:spcPts val="600"/>
              </a:spcBef>
              <a:spcAft>
                <a:spcPts val="0"/>
              </a:spcAft>
              <a:buClr>
                <a:schemeClr val="accent1"/>
              </a:buClr>
              <a:buFont typeface="Wingdings" panose="05000000000000000000" pitchFamily="2" charset="2"/>
              <a:buChar char="ü"/>
              <a:defRPr sz="2100"/>
            </a:lvl2pPr>
            <a:lvl3pPr marL="1200121" indent="-285744">
              <a:buFont typeface="Wingdings" panose="05000000000000000000" pitchFamily="2" charset="2"/>
              <a:buChar char="n"/>
              <a:defRPr/>
            </a:lvl3pPr>
            <a:lvl4pPr marL="1657309" indent="-285744">
              <a:buFont typeface="Wingdings" panose="05000000000000000000" pitchFamily="2" charset="2"/>
              <a:buChar char="n"/>
              <a:defRPr/>
            </a:lvl4pPr>
            <a:lvl5pPr marL="2114498" indent="-285744">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8451ABEC-368E-40D9-AADA-CD6D691F09FE}"/>
              </a:ext>
            </a:extLst>
          </p:cNvPr>
          <p:cNvSpPr>
            <a:spLocks noGrp="1"/>
          </p:cNvSpPr>
          <p:nvPr>
            <p:ph type="body" sz="quarter" idx="14"/>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204621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6 h3＋フロ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5-6 h3</a:t>
            </a:r>
            <a:r>
              <a:rPr kumimoji="1" lang="ja-JP" altLang="en-US" dirty="0"/>
              <a:t>＋フロー</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8" name="テキスト プレースホルダー 6">
            <a:extLst>
              <a:ext uri="{FF2B5EF4-FFF2-40B4-BE49-F238E27FC236}">
                <a16:creationId xmlns:a16="http://schemas.microsoft.com/office/drawing/2014/main" id="{3BB06C47-F8FB-4111-82CC-46429E04872E}"/>
              </a:ext>
            </a:extLst>
          </p:cNvPr>
          <p:cNvSpPr>
            <a:spLocks noGrp="1"/>
          </p:cNvSpPr>
          <p:nvPr>
            <p:ph type="body" sz="quarter" idx="13"/>
          </p:nvPr>
        </p:nvSpPr>
        <p:spPr>
          <a:xfrm>
            <a:off x="479427" y="2205038"/>
            <a:ext cx="11233151" cy="3529012"/>
          </a:xfrm>
        </p:spPr>
        <p:txBody>
          <a:bodyPr/>
          <a:lstStyle>
            <a:lvl1pPr marL="431989" indent="-431989">
              <a:spcBef>
                <a:spcPts val="0"/>
              </a:spcBef>
              <a:spcAft>
                <a:spcPts val="0"/>
              </a:spcAft>
              <a:buClr>
                <a:schemeClr val="accent1"/>
              </a:buClr>
              <a:buFont typeface="+mj-ea"/>
              <a:buAutoNum type="circleNumDbPlain"/>
              <a:defRPr/>
            </a:lvl1pPr>
            <a:lvl2pPr marL="755981" indent="0">
              <a:lnSpc>
                <a:spcPct val="100000"/>
              </a:lnSpc>
              <a:spcBef>
                <a:spcPts val="0"/>
              </a:spcBef>
              <a:spcAft>
                <a:spcPts val="0"/>
              </a:spcAft>
              <a:buClr>
                <a:schemeClr val="accent1"/>
              </a:buClr>
              <a:buFontTx/>
              <a:buNone/>
              <a:defRPr sz="2000">
                <a:solidFill>
                  <a:schemeClr val="accent1"/>
                </a:solidFill>
              </a:defRPr>
            </a:lvl2pPr>
            <a:lvl3pPr marL="1200121" indent="-285744">
              <a:buFont typeface="Wingdings" panose="05000000000000000000" pitchFamily="2" charset="2"/>
              <a:buChar char="n"/>
              <a:defRPr/>
            </a:lvl3pPr>
            <a:lvl4pPr marL="1657309" indent="-285744">
              <a:buFont typeface="Wingdings" panose="05000000000000000000" pitchFamily="2" charset="2"/>
              <a:buChar char="n"/>
              <a:defRPr/>
            </a:lvl4pPr>
            <a:lvl5pPr marL="2114498" indent="-285744">
              <a:buFont typeface="Wingdings" panose="05000000000000000000" pitchFamily="2" charset="2"/>
              <a:buChar char="n"/>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テキスト プレースホルダー 5">
            <a:extLst>
              <a:ext uri="{FF2B5EF4-FFF2-40B4-BE49-F238E27FC236}">
                <a16:creationId xmlns:a16="http://schemas.microsoft.com/office/drawing/2014/main" id="{AD51F1DE-3F2A-4992-AF8B-79F5DAD375D0}"/>
              </a:ext>
            </a:extLst>
          </p:cNvPr>
          <p:cNvSpPr>
            <a:spLocks noGrp="1"/>
          </p:cNvSpPr>
          <p:nvPr>
            <p:ph type="body" sz="quarter" idx="14"/>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516938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7 h3＋Q&amp;A">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5-7 h3</a:t>
            </a:r>
            <a:r>
              <a:rPr kumimoji="1" lang="ja-JP" altLang="en-US" dirty="0"/>
              <a:t>＋</a:t>
            </a:r>
            <a:r>
              <a:rPr kumimoji="1" lang="en-US" altLang="ja-JP" dirty="0"/>
              <a:t>Q&amp;A</a:t>
            </a:r>
            <a:endParaRPr kumimoji="1" lang="ja-JP" altLang="en-US" dirty="0"/>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7" name="テキスト プレースホルダー 7">
            <a:extLst>
              <a:ext uri="{FF2B5EF4-FFF2-40B4-BE49-F238E27FC236}">
                <a16:creationId xmlns:a16="http://schemas.microsoft.com/office/drawing/2014/main" id="{A66DCD73-A8C4-443B-8447-34F959FEFBA0}"/>
              </a:ext>
            </a:extLst>
          </p:cNvPr>
          <p:cNvSpPr>
            <a:spLocks noGrp="1"/>
          </p:cNvSpPr>
          <p:nvPr>
            <p:ph type="body" sz="quarter" idx="12"/>
          </p:nvPr>
        </p:nvSpPr>
        <p:spPr>
          <a:xfrm>
            <a:off x="478965" y="2205039"/>
            <a:ext cx="11233611" cy="3529012"/>
          </a:xfrm>
        </p:spPr>
        <p:txBody>
          <a:bodyPr/>
          <a:lstStyle>
            <a:lvl1pPr marL="431989" indent="-431989">
              <a:spcBef>
                <a:spcPts val="1200"/>
              </a:spcBef>
              <a:buClr>
                <a:schemeClr val="accent1"/>
              </a:buClr>
              <a:buFont typeface="Segoe UI" panose="020B0502040204020203" pitchFamily="34" charset="0"/>
              <a:buChar char="Q"/>
              <a:defRPr/>
            </a:lvl1pPr>
            <a:lvl2pPr marL="431989" indent="-431989">
              <a:lnSpc>
                <a:spcPct val="140000"/>
              </a:lnSpc>
              <a:spcBef>
                <a:spcPts val="1200"/>
              </a:spcBef>
              <a:buClr>
                <a:schemeClr val="accent1"/>
              </a:buClr>
              <a:buFont typeface="Segoe UI" panose="020B0502040204020203" pitchFamily="34" charset="0"/>
              <a:buChar char="A"/>
              <a:defRPr sz="24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8" name="テキスト プレースホルダー 5">
            <a:extLst>
              <a:ext uri="{FF2B5EF4-FFF2-40B4-BE49-F238E27FC236}">
                <a16:creationId xmlns:a16="http://schemas.microsoft.com/office/drawing/2014/main" id="{20111A52-C1A2-464A-BAD2-6CA07449AA41}"/>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639018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8 h3＋表組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5-8 h3</a:t>
            </a:r>
            <a:r>
              <a:rPr kumimoji="1" lang="ja-JP" altLang="en-US" dirty="0"/>
              <a:t>＋表組み</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7" name="表プレースホルダー 6">
            <a:extLst>
              <a:ext uri="{FF2B5EF4-FFF2-40B4-BE49-F238E27FC236}">
                <a16:creationId xmlns:a16="http://schemas.microsoft.com/office/drawing/2014/main" id="{BE8C137D-CEF8-40BB-908D-55C805463AEC}"/>
              </a:ext>
            </a:extLst>
          </p:cNvPr>
          <p:cNvSpPr>
            <a:spLocks noGrp="1"/>
          </p:cNvSpPr>
          <p:nvPr>
            <p:ph type="tbl" sz="quarter" idx="15"/>
          </p:nvPr>
        </p:nvSpPr>
        <p:spPr>
          <a:xfrm>
            <a:off x="479427" y="2276475"/>
            <a:ext cx="11233151" cy="3457576"/>
          </a:xfrm>
        </p:spPr>
        <p:txBody>
          <a:bodyPr/>
          <a:lstStyle/>
          <a:p>
            <a:endParaRPr kumimoji="1" lang="ja-JP" altLang="en-US"/>
          </a:p>
        </p:txBody>
      </p:sp>
      <p:sp>
        <p:nvSpPr>
          <p:cNvPr id="8" name="テキスト プレースホルダー 5">
            <a:extLst>
              <a:ext uri="{FF2B5EF4-FFF2-40B4-BE49-F238E27FC236}">
                <a16:creationId xmlns:a16="http://schemas.microsoft.com/office/drawing/2014/main" id="{6FDFE2B1-B121-4CC7-B441-634978D20A04}"/>
              </a:ext>
            </a:extLst>
          </p:cNvPr>
          <p:cNvSpPr>
            <a:spLocks noGrp="1"/>
          </p:cNvSpPr>
          <p:nvPr>
            <p:ph type="body" sz="quarter" idx="13"/>
          </p:nvPr>
        </p:nvSpPr>
        <p:spPr>
          <a:xfrm>
            <a:off x="479427" y="1412876"/>
            <a:ext cx="11233149" cy="612000"/>
          </a:xfrm>
          <a:ln>
            <a:noFill/>
          </a:ln>
        </p:spPr>
        <p:txBody>
          <a:bodyPr lIns="0" tIns="72000" rIns="0" bIns="0" anchor="ctr">
            <a:norm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220064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1 クイズ（問題）">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55DF1A51-3781-4A8C-98BB-CB619F09DD29}"/>
              </a:ext>
            </a:extLst>
          </p:cNvPr>
          <p:cNvSpPr/>
          <p:nvPr userDrawn="1"/>
        </p:nvSpPr>
        <p:spPr>
          <a:xfrm>
            <a:off x="6240463" y="2708279"/>
            <a:ext cx="36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6-1 </a:t>
            </a:r>
            <a:r>
              <a:rPr kumimoji="1" lang="ja-JP" altLang="en-US" dirty="0"/>
              <a:t>クイズ（問題）</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7" name="四角形: 角を丸くする 6">
            <a:extLst>
              <a:ext uri="{FF2B5EF4-FFF2-40B4-BE49-F238E27FC236}">
                <a16:creationId xmlns:a16="http://schemas.microsoft.com/office/drawing/2014/main" id="{A4868D7E-1391-4053-8D0B-A6A15C714A56}"/>
              </a:ext>
            </a:extLst>
          </p:cNvPr>
          <p:cNvSpPr/>
          <p:nvPr userDrawn="1"/>
        </p:nvSpPr>
        <p:spPr>
          <a:xfrm>
            <a:off x="2351539" y="2708279"/>
            <a:ext cx="36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6" name="図プレースホルダー 15">
            <a:extLst>
              <a:ext uri="{FF2B5EF4-FFF2-40B4-BE49-F238E27FC236}">
                <a16:creationId xmlns:a16="http://schemas.microsoft.com/office/drawing/2014/main" id="{E0684424-F961-4376-AFDA-5C8C388B3DFB}"/>
              </a:ext>
            </a:extLst>
          </p:cNvPr>
          <p:cNvSpPr>
            <a:spLocks noGrp="1"/>
          </p:cNvSpPr>
          <p:nvPr>
            <p:ph type="pic" sz="quarter" idx="14"/>
          </p:nvPr>
        </p:nvSpPr>
        <p:spPr>
          <a:xfrm>
            <a:off x="5160000" y="3862421"/>
            <a:ext cx="1872000" cy="1871633"/>
          </a:xfrm>
        </p:spPr>
        <p:txBody>
          <a:bodyPr/>
          <a:lstStyle/>
          <a:p>
            <a:endParaRPr kumimoji="1" lang="ja-JP" altLang="en-US" dirty="0"/>
          </a:p>
        </p:txBody>
      </p:sp>
      <p:sp>
        <p:nvSpPr>
          <p:cNvPr id="11" name="テキスト ボックス 10">
            <a:extLst>
              <a:ext uri="{FF2B5EF4-FFF2-40B4-BE49-F238E27FC236}">
                <a16:creationId xmlns:a16="http://schemas.microsoft.com/office/drawing/2014/main" id="{5FC0A7D0-72D1-48DA-B798-423849F34A44}"/>
              </a:ext>
            </a:extLst>
          </p:cNvPr>
          <p:cNvSpPr txBox="1"/>
          <p:nvPr userDrawn="1"/>
        </p:nvSpPr>
        <p:spPr>
          <a:xfrm>
            <a:off x="2351539" y="2708279"/>
            <a:ext cx="3599999" cy="720725"/>
          </a:xfrm>
          <a:prstGeom prst="rect">
            <a:avLst/>
          </a:prstGeom>
          <a:noFill/>
        </p:spPr>
        <p:txBody>
          <a:bodyPr wrap="square" lIns="0" tIns="0" rIns="0" bIns="0" rtlCol="0" anchor="ctr">
            <a:noAutofit/>
          </a:bodyPr>
          <a:lstStyle/>
          <a:p>
            <a:pPr algn="ctr">
              <a:lnSpc>
                <a:spcPct val="100000"/>
              </a:lnSpc>
            </a:pPr>
            <a:r>
              <a:rPr kumimoji="1" lang="en-US" altLang="ja-JP" sz="2700" spc="100" baseline="0" dirty="0">
                <a:solidFill>
                  <a:schemeClr val="bg1"/>
                </a:solidFill>
                <a:latin typeface="Segoe UI Semibold" panose="020B0702040204020203" pitchFamily="34" charset="0"/>
                <a:cs typeface="Segoe UI Semibold" panose="020B0702040204020203" pitchFamily="34" charset="0"/>
              </a:rPr>
              <a:t>YES</a:t>
            </a:r>
            <a:endParaRPr kumimoji="1" lang="ja-JP" altLang="en-US" sz="2700" spc="100" baseline="0" dirty="0">
              <a:solidFill>
                <a:schemeClr val="bg1"/>
              </a:solidFill>
              <a:latin typeface="Segoe UI Semibold" panose="020B0702040204020203" pitchFamily="34" charset="0"/>
              <a:cs typeface="Segoe UI Semibold" panose="020B0702040204020203" pitchFamily="34" charset="0"/>
            </a:endParaRPr>
          </a:p>
        </p:txBody>
      </p:sp>
      <p:sp>
        <p:nvSpPr>
          <p:cNvPr id="12" name="テキスト ボックス 11">
            <a:extLst>
              <a:ext uri="{FF2B5EF4-FFF2-40B4-BE49-F238E27FC236}">
                <a16:creationId xmlns:a16="http://schemas.microsoft.com/office/drawing/2014/main" id="{81F53262-94B9-4830-A624-8F1B8C1FAE14}"/>
              </a:ext>
            </a:extLst>
          </p:cNvPr>
          <p:cNvSpPr txBox="1"/>
          <p:nvPr userDrawn="1"/>
        </p:nvSpPr>
        <p:spPr>
          <a:xfrm>
            <a:off x="6240466" y="2708279"/>
            <a:ext cx="3599999" cy="720725"/>
          </a:xfrm>
          <a:prstGeom prst="rect">
            <a:avLst/>
          </a:prstGeom>
          <a:noFill/>
        </p:spPr>
        <p:txBody>
          <a:bodyPr wrap="square" lIns="0" tIns="0" rIns="0" bIns="0" rtlCol="0" anchor="ctr">
            <a:noAutofit/>
          </a:bodyPr>
          <a:lstStyle/>
          <a:p>
            <a:pPr algn="ctr">
              <a:lnSpc>
                <a:spcPct val="100000"/>
              </a:lnSpc>
            </a:pPr>
            <a:r>
              <a:rPr kumimoji="1" lang="en-US" altLang="ja-JP" sz="2700" spc="100" baseline="0" dirty="0">
                <a:solidFill>
                  <a:schemeClr val="bg1"/>
                </a:solidFill>
                <a:latin typeface="Segoe UI Semibold" panose="020B0702040204020203" pitchFamily="34" charset="0"/>
                <a:cs typeface="Segoe UI Semibold" panose="020B0702040204020203" pitchFamily="34" charset="0"/>
              </a:rPr>
              <a:t>NO</a:t>
            </a:r>
            <a:endParaRPr kumimoji="1" lang="ja-JP" altLang="en-US" sz="2700" spc="100" baseline="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451002604"/>
      </p:ext>
    </p:extLst>
  </p:cSld>
  <p:clrMapOvr>
    <a:masterClrMapping/>
  </p:clrMapOvr>
  <p:extLst>
    <p:ext uri="{DCECCB84-F9BA-43D5-87BE-67443E8EF086}">
      <p15:sldGuideLst xmlns:p15="http://schemas.microsoft.com/office/powerpoint/2012/main">
        <p15:guide id="2" pos="4431" userDrawn="1">
          <p15:clr>
            <a:srgbClr val="9FCC3B"/>
          </p15:clr>
        </p15:guide>
        <p15:guide id="4" pos="3251" userDrawn="1">
          <p15:clr>
            <a:srgbClr val="9FCC3B"/>
          </p15:clr>
        </p15:guide>
        <p15:guide id="9" orient="horz" pos="3612" userDrawn="1">
          <p15:clr>
            <a:srgbClr val="9FCC3B"/>
          </p15:clr>
        </p15:guide>
        <p15:guide id="10" orient="horz" pos="2432" userDrawn="1">
          <p15:clr>
            <a:srgbClr val="9FCC3B"/>
          </p15:clr>
        </p15:guide>
        <p15:guide id="11" orient="horz" pos="1706" userDrawn="1">
          <p15:clr>
            <a:srgbClr val="9FCC3B"/>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背表紙">
    <p:bg>
      <p:bgPr>
        <a:solidFill>
          <a:schemeClr val="tx2"/>
        </a:solid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C1D9DD5-7AB4-41C5-A016-F927540FFF00}"/>
              </a:ext>
            </a:extLst>
          </p:cNvPr>
          <p:cNvSpPr txBox="1"/>
          <p:nvPr userDrawn="1"/>
        </p:nvSpPr>
        <p:spPr>
          <a:xfrm>
            <a:off x="479425" y="3789364"/>
            <a:ext cx="11232000" cy="360362"/>
          </a:xfrm>
          <a:prstGeom prst="rect">
            <a:avLst/>
          </a:prstGeom>
          <a:noFill/>
        </p:spPr>
        <p:txBody>
          <a:bodyPr wrap="square" lIns="0" tIns="36000" rIns="0" bIns="0" rtlCol="0" anchor="ctr">
            <a:noAutofit/>
          </a:bodyPr>
          <a:lstStyle/>
          <a:p>
            <a:pPr algn="ctr"/>
            <a:r>
              <a:rPr kumimoji="1" lang="ja-JP" altLang="en-US" sz="1800" dirty="0">
                <a:solidFill>
                  <a:schemeClr val="bg1"/>
                </a:solidFill>
              </a:rPr>
              <a:t>公益社団法人 日本消費生活アドバイザー・コンサルタント・相談員協会（</a:t>
            </a:r>
            <a:r>
              <a:rPr kumimoji="1" lang="en-US" altLang="ja-JP" sz="1800" dirty="0">
                <a:solidFill>
                  <a:schemeClr val="bg1"/>
                </a:solidFill>
              </a:rPr>
              <a:t>NACS</a:t>
            </a:r>
            <a:r>
              <a:rPr kumimoji="1" lang="ja-JP" altLang="en-US" sz="1800" dirty="0">
                <a:solidFill>
                  <a:schemeClr val="bg1"/>
                </a:solidFill>
              </a:rPr>
              <a:t>）事業</a:t>
            </a:r>
          </a:p>
        </p:txBody>
      </p:sp>
      <p:pic>
        <p:nvPicPr>
          <p:cNvPr id="3" name="図 2">
            <a:extLst>
              <a:ext uri="{FF2B5EF4-FFF2-40B4-BE49-F238E27FC236}">
                <a16:creationId xmlns:a16="http://schemas.microsoft.com/office/drawing/2014/main" id="{A12961A3-B78C-44D9-9654-443F35F26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7425" y="2760300"/>
            <a:ext cx="2736000" cy="668700"/>
          </a:xfrm>
          <a:prstGeom prst="rect">
            <a:avLst/>
          </a:prstGeom>
        </p:spPr>
      </p:pic>
    </p:spTree>
    <p:extLst>
      <p:ext uri="{BB962C8B-B14F-4D97-AF65-F5344CB8AC3E}">
        <p14:creationId xmlns:p14="http://schemas.microsoft.com/office/powerpoint/2010/main" val="299567888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2 クイズ（YES）">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id="{2EAE2FDD-61D9-456D-8421-50B00088331B}"/>
              </a:ext>
            </a:extLst>
          </p:cNvPr>
          <p:cNvSpPr/>
          <p:nvPr userDrawn="1"/>
        </p:nvSpPr>
        <p:spPr>
          <a:xfrm>
            <a:off x="840014" y="3933031"/>
            <a:ext cx="849659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6-2 </a:t>
            </a:r>
            <a:r>
              <a:rPr kumimoji="1" lang="ja-JP" altLang="en-US" dirty="0"/>
              <a:t>クイズ（</a:t>
            </a:r>
            <a:r>
              <a:rPr kumimoji="1" lang="en-US" altLang="ja-JP" dirty="0"/>
              <a:t>YES</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12" name="テキスト プレースホルダー 5">
            <a:extLst>
              <a:ext uri="{FF2B5EF4-FFF2-40B4-BE49-F238E27FC236}">
                <a16:creationId xmlns:a16="http://schemas.microsoft.com/office/drawing/2014/main" id="{FC013617-2BC7-4AAE-9A91-469C7AC38687}"/>
              </a:ext>
            </a:extLst>
          </p:cNvPr>
          <p:cNvSpPr>
            <a:spLocks noGrp="1"/>
          </p:cNvSpPr>
          <p:nvPr>
            <p:ph type="body" sz="quarter" idx="15"/>
          </p:nvPr>
        </p:nvSpPr>
        <p:spPr>
          <a:xfrm>
            <a:off x="1200312" y="4293425"/>
            <a:ext cx="7128000" cy="1008000"/>
          </a:xfrm>
        </p:spPr>
        <p:txBody>
          <a:bodyPr anchor="ctr"/>
          <a:lstStyle>
            <a:lvl1pPr algn="ctr">
              <a:defRPr/>
            </a:lvl1pPr>
          </a:lstStyle>
          <a:p>
            <a:pPr lvl="0"/>
            <a:r>
              <a:rPr kumimoji="1" lang="ja-JP" altLang="en-US" dirty="0"/>
              <a:t>マスター テキストの書式設定</a:t>
            </a:r>
          </a:p>
        </p:txBody>
      </p:sp>
      <p:sp>
        <p:nvSpPr>
          <p:cNvPr id="13" name="図プレースホルダー 15">
            <a:extLst>
              <a:ext uri="{FF2B5EF4-FFF2-40B4-BE49-F238E27FC236}">
                <a16:creationId xmlns:a16="http://schemas.microsoft.com/office/drawing/2014/main" id="{2EB0D0D3-F4BB-4D9E-AF00-E8FE43C4E1D3}"/>
              </a:ext>
            </a:extLst>
          </p:cNvPr>
          <p:cNvSpPr>
            <a:spLocks noGrp="1"/>
          </p:cNvSpPr>
          <p:nvPr>
            <p:ph type="pic" sz="quarter" idx="16"/>
          </p:nvPr>
        </p:nvSpPr>
        <p:spPr>
          <a:xfrm>
            <a:off x="9480212" y="3860800"/>
            <a:ext cx="1872000" cy="1873250"/>
          </a:xfrm>
        </p:spPr>
        <p:txBody>
          <a:bodyPr/>
          <a:lstStyle/>
          <a:p>
            <a:endParaRPr kumimoji="1" lang="ja-JP" altLang="en-US" dirty="0"/>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6240463" y="2708279"/>
            <a:ext cx="36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2351539" y="2708279"/>
            <a:ext cx="36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6" name="テキスト ボックス 15">
            <a:extLst>
              <a:ext uri="{FF2B5EF4-FFF2-40B4-BE49-F238E27FC236}">
                <a16:creationId xmlns:a16="http://schemas.microsoft.com/office/drawing/2014/main" id="{5E05C0FB-78B7-406F-9312-2461BCBC89CB}"/>
              </a:ext>
            </a:extLst>
          </p:cNvPr>
          <p:cNvSpPr txBox="1"/>
          <p:nvPr userDrawn="1"/>
        </p:nvSpPr>
        <p:spPr>
          <a:xfrm>
            <a:off x="2351539" y="2708279"/>
            <a:ext cx="3599999" cy="720725"/>
          </a:xfrm>
          <a:prstGeom prst="rect">
            <a:avLst/>
          </a:prstGeom>
          <a:noFill/>
        </p:spPr>
        <p:txBody>
          <a:bodyPr wrap="square" lIns="0" tIns="0" rIns="0" bIns="0" rtlCol="0" anchor="ctr">
            <a:noAutofit/>
          </a:bodyPr>
          <a:lstStyle/>
          <a:p>
            <a:pPr algn="ctr">
              <a:lnSpc>
                <a:spcPct val="100000"/>
              </a:lnSpc>
            </a:pPr>
            <a:r>
              <a:rPr kumimoji="1" lang="en-US" altLang="ja-JP" sz="2700" spc="100" baseline="0" dirty="0">
                <a:solidFill>
                  <a:schemeClr val="bg1"/>
                </a:solidFill>
                <a:latin typeface="Segoe UI Semibold" panose="020B0702040204020203" pitchFamily="34" charset="0"/>
                <a:cs typeface="Segoe UI Semibold" panose="020B0702040204020203" pitchFamily="34" charset="0"/>
              </a:rPr>
              <a:t>YES</a:t>
            </a:r>
            <a:endParaRPr kumimoji="1" lang="ja-JP" altLang="en-US" sz="2700" spc="100" baseline="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439005243"/>
      </p:ext>
    </p:extLst>
  </p:cSld>
  <p:clrMapOvr>
    <a:masterClrMapping/>
  </p:clrMapOvr>
  <p:extLst>
    <p:ext uri="{DCECCB84-F9BA-43D5-87BE-67443E8EF086}">
      <p15:sldGuideLst xmlns:p15="http://schemas.microsoft.com/office/powerpoint/2012/main">
        <p15:guide id="2" pos="7151" userDrawn="1">
          <p15:clr>
            <a:srgbClr val="9FCC3B"/>
          </p15:clr>
        </p15:guide>
        <p15:guide id="4" pos="5972" userDrawn="1">
          <p15:clr>
            <a:srgbClr val="9FCC3B"/>
          </p15:clr>
        </p15:guide>
        <p15:guide id="6" orient="horz" pos="3612" userDrawn="1">
          <p15:clr>
            <a:srgbClr val="9FCC3B"/>
          </p15:clr>
        </p15:guide>
        <p15:guide id="7" orient="horz" pos="2432" userDrawn="1">
          <p15:clr>
            <a:srgbClr val="9FCC3B"/>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3 クイズ（NO）">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6-3 </a:t>
            </a:r>
            <a:r>
              <a:rPr kumimoji="1" lang="ja-JP" altLang="en-US" dirty="0"/>
              <a:t>クイズ（</a:t>
            </a:r>
            <a:r>
              <a:rPr kumimoji="1" lang="en-US" altLang="ja-JP" dirty="0"/>
              <a:t>NO</a:t>
            </a:r>
            <a:r>
              <a:rPr kumimoji="1" lang="ja-JP" altLang="en-US" dirty="0"/>
              <a:t>）</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15" name="四角形: 角を丸くする 14">
            <a:extLst>
              <a:ext uri="{FF2B5EF4-FFF2-40B4-BE49-F238E27FC236}">
                <a16:creationId xmlns:a16="http://schemas.microsoft.com/office/drawing/2014/main" id="{792C9E02-BD2F-4490-B2A3-A2E40F113F5D}"/>
              </a:ext>
            </a:extLst>
          </p:cNvPr>
          <p:cNvSpPr/>
          <p:nvPr userDrawn="1"/>
        </p:nvSpPr>
        <p:spPr>
          <a:xfrm>
            <a:off x="6240463" y="2708279"/>
            <a:ext cx="3600000" cy="72072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7" name="四角形: 角を丸くする 16">
            <a:extLst>
              <a:ext uri="{FF2B5EF4-FFF2-40B4-BE49-F238E27FC236}">
                <a16:creationId xmlns:a16="http://schemas.microsoft.com/office/drawing/2014/main" id="{99C8366D-7C9C-4432-8376-15EC045FAF1C}"/>
              </a:ext>
            </a:extLst>
          </p:cNvPr>
          <p:cNvSpPr/>
          <p:nvPr userDrawn="1"/>
        </p:nvSpPr>
        <p:spPr>
          <a:xfrm>
            <a:off x="2351539" y="2708279"/>
            <a:ext cx="3600000" cy="720725"/>
          </a:xfrm>
          <a:prstGeom prst="round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a:p>
        </p:txBody>
      </p:sp>
      <p:sp>
        <p:nvSpPr>
          <p:cNvPr id="18" name="テキスト ボックス 17">
            <a:extLst>
              <a:ext uri="{FF2B5EF4-FFF2-40B4-BE49-F238E27FC236}">
                <a16:creationId xmlns:a16="http://schemas.microsoft.com/office/drawing/2014/main" id="{A1096344-2869-414C-A63E-EC43842AE4E1}"/>
              </a:ext>
            </a:extLst>
          </p:cNvPr>
          <p:cNvSpPr txBox="1"/>
          <p:nvPr userDrawn="1"/>
        </p:nvSpPr>
        <p:spPr>
          <a:xfrm>
            <a:off x="6240466" y="2708279"/>
            <a:ext cx="3599999" cy="720725"/>
          </a:xfrm>
          <a:prstGeom prst="rect">
            <a:avLst/>
          </a:prstGeom>
          <a:noFill/>
        </p:spPr>
        <p:txBody>
          <a:bodyPr wrap="square" lIns="0" tIns="0" rIns="0" bIns="0" rtlCol="0" anchor="ctr">
            <a:noAutofit/>
          </a:bodyPr>
          <a:lstStyle/>
          <a:p>
            <a:pPr algn="ctr">
              <a:lnSpc>
                <a:spcPct val="100000"/>
              </a:lnSpc>
            </a:pPr>
            <a:r>
              <a:rPr kumimoji="1" lang="en-US" altLang="ja-JP" sz="2700" spc="100" baseline="0" dirty="0">
                <a:solidFill>
                  <a:schemeClr val="bg1"/>
                </a:solidFill>
                <a:latin typeface="Segoe UI Semibold" panose="020B0702040204020203" pitchFamily="34" charset="0"/>
                <a:cs typeface="Segoe UI Semibold" panose="020B0702040204020203" pitchFamily="34" charset="0"/>
              </a:rPr>
              <a:t>NO</a:t>
            </a:r>
            <a:endParaRPr kumimoji="1" lang="ja-JP" altLang="en-US" sz="2700" spc="100" baseline="0" dirty="0">
              <a:solidFill>
                <a:schemeClr val="bg1"/>
              </a:solidFill>
              <a:latin typeface="Segoe UI Semibold" panose="020B0702040204020203" pitchFamily="34" charset="0"/>
              <a:cs typeface="Segoe UI Semibold" panose="020B0702040204020203" pitchFamily="34" charset="0"/>
            </a:endParaRPr>
          </a:p>
        </p:txBody>
      </p:sp>
      <p:sp>
        <p:nvSpPr>
          <p:cNvPr id="16" name="フリーフォーム: 図形 15">
            <a:extLst>
              <a:ext uri="{FF2B5EF4-FFF2-40B4-BE49-F238E27FC236}">
                <a16:creationId xmlns:a16="http://schemas.microsoft.com/office/drawing/2014/main" id="{AE39C702-F130-4A00-8EA0-509C17AC617A}"/>
              </a:ext>
            </a:extLst>
          </p:cNvPr>
          <p:cNvSpPr/>
          <p:nvPr userDrawn="1"/>
        </p:nvSpPr>
        <p:spPr>
          <a:xfrm>
            <a:off x="840014" y="3933031"/>
            <a:ext cx="8496599" cy="1728788"/>
          </a:xfrm>
          <a:custGeom>
            <a:avLst/>
            <a:gdLst>
              <a:gd name="connsiteX0" fmla="*/ 288137 w 8496598"/>
              <a:gd name="connsiteY0" fmla="*/ 0 h 1728788"/>
              <a:gd name="connsiteX1" fmla="*/ 7560462 w 8496598"/>
              <a:gd name="connsiteY1" fmla="*/ 0 h 1728788"/>
              <a:gd name="connsiteX2" fmla="*/ 7848599 w 8496598"/>
              <a:gd name="connsiteY2" fmla="*/ 288137 h 1728788"/>
              <a:gd name="connsiteX3" fmla="*/ 7848599 w 8496598"/>
              <a:gd name="connsiteY3" fmla="*/ 648395 h 1728788"/>
              <a:gd name="connsiteX4" fmla="*/ 8496598 w 8496598"/>
              <a:gd name="connsiteY4" fmla="*/ 864394 h 1728788"/>
              <a:gd name="connsiteX5" fmla="*/ 7848599 w 8496598"/>
              <a:gd name="connsiteY5" fmla="*/ 1080394 h 1728788"/>
              <a:gd name="connsiteX6" fmla="*/ 7848599 w 8496598"/>
              <a:gd name="connsiteY6" fmla="*/ 1440651 h 1728788"/>
              <a:gd name="connsiteX7" fmla="*/ 7560462 w 8496598"/>
              <a:gd name="connsiteY7" fmla="*/ 1728788 h 1728788"/>
              <a:gd name="connsiteX8" fmla="*/ 288137 w 8496598"/>
              <a:gd name="connsiteY8" fmla="*/ 1728788 h 1728788"/>
              <a:gd name="connsiteX9" fmla="*/ 0 w 8496598"/>
              <a:gd name="connsiteY9" fmla="*/ 1440651 h 1728788"/>
              <a:gd name="connsiteX10" fmla="*/ 0 w 8496598"/>
              <a:gd name="connsiteY10" fmla="*/ 288137 h 1728788"/>
              <a:gd name="connsiteX11" fmla="*/ 288137 w 8496598"/>
              <a:gd name="connsiteY11" fmla="*/ 0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598" h="1728788">
                <a:moveTo>
                  <a:pt x="288137" y="0"/>
                </a:moveTo>
                <a:lnTo>
                  <a:pt x="7560462" y="0"/>
                </a:lnTo>
                <a:cubicBezTo>
                  <a:pt x="7719596" y="0"/>
                  <a:pt x="7848599" y="129003"/>
                  <a:pt x="7848599" y="288137"/>
                </a:cubicBezTo>
                <a:lnTo>
                  <a:pt x="7848599" y="648395"/>
                </a:lnTo>
                <a:lnTo>
                  <a:pt x="8496598" y="864394"/>
                </a:lnTo>
                <a:lnTo>
                  <a:pt x="7848599" y="1080394"/>
                </a:lnTo>
                <a:lnTo>
                  <a:pt x="7848599" y="1440651"/>
                </a:lnTo>
                <a:cubicBezTo>
                  <a:pt x="7848599" y="1599785"/>
                  <a:pt x="7719596" y="1728788"/>
                  <a:pt x="7560462" y="1728788"/>
                </a:cubicBezTo>
                <a:lnTo>
                  <a:pt x="288137" y="1728788"/>
                </a:lnTo>
                <a:cubicBezTo>
                  <a:pt x="129003" y="1728788"/>
                  <a:pt x="0" y="1599785"/>
                  <a:pt x="0" y="1440651"/>
                </a:cubicBezTo>
                <a:lnTo>
                  <a:pt x="0" y="288137"/>
                </a:lnTo>
                <a:cubicBezTo>
                  <a:pt x="0" y="129003"/>
                  <a:pt x="129003" y="0"/>
                  <a:pt x="288137"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19" name="テキスト プレースホルダー 5">
            <a:extLst>
              <a:ext uri="{FF2B5EF4-FFF2-40B4-BE49-F238E27FC236}">
                <a16:creationId xmlns:a16="http://schemas.microsoft.com/office/drawing/2014/main" id="{8479C4D1-64EC-4C87-867B-D1B18174D233}"/>
              </a:ext>
            </a:extLst>
          </p:cNvPr>
          <p:cNvSpPr>
            <a:spLocks noGrp="1"/>
          </p:cNvSpPr>
          <p:nvPr>
            <p:ph type="body" sz="quarter" idx="15"/>
          </p:nvPr>
        </p:nvSpPr>
        <p:spPr>
          <a:xfrm>
            <a:off x="1200312" y="4293425"/>
            <a:ext cx="7128000" cy="1008000"/>
          </a:xfrm>
        </p:spPr>
        <p:txBody>
          <a:bodyPr anchor="ctr"/>
          <a:lstStyle>
            <a:lvl1pPr algn="ctr">
              <a:defRPr/>
            </a:lvl1pPr>
          </a:lstStyle>
          <a:p>
            <a:pPr lvl="0"/>
            <a:r>
              <a:rPr kumimoji="1" lang="ja-JP" altLang="en-US" dirty="0"/>
              <a:t>マスター テキストの書式設定</a:t>
            </a:r>
          </a:p>
        </p:txBody>
      </p:sp>
      <p:sp>
        <p:nvSpPr>
          <p:cNvPr id="20" name="図プレースホルダー 15">
            <a:extLst>
              <a:ext uri="{FF2B5EF4-FFF2-40B4-BE49-F238E27FC236}">
                <a16:creationId xmlns:a16="http://schemas.microsoft.com/office/drawing/2014/main" id="{D64D897E-E882-4E6E-B146-B38C0FC89DDC}"/>
              </a:ext>
            </a:extLst>
          </p:cNvPr>
          <p:cNvSpPr>
            <a:spLocks noGrp="1"/>
          </p:cNvSpPr>
          <p:nvPr>
            <p:ph type="pic" sz="quarter" idx="16"/>
          </p:nvPr>
        </p:nvSpPr>
        <p:spPr>
          <a:xfrm>
            <a:off x="9480212" y="3860800"/>
            <a:ext cx="1872000" cy="1873250"/>
          </a:xfrm>
        </p:spPr>
        <p:txBody>
          <a:bodyPr/>
          <a:lstStyle/>
          <a:p>
            <a:endParaRPr kumimoji="1" lang="ja-JP" altLang="en-US" dirty="0"/>
          </a:p>
        </p:txBody>
      </p:sp>
    </p:spTree>
    <p:extLst>
      <p:ext uri="{BB962C8B-B14F-4D97-AF65-F5344CB8AC3E}">
        <p14:creationId xmlns:p14="http://schemas.microsoft.com/office/powerpoint/2010/main" val="3431465894"/>
      </p:ext>
    </p:extLst>
  </p:cSld>
  <p:clrMapOvr>
    <a:masterClrMapping/>
  </p:clrMapOvr>
  <p:extLst>
    <p:ext uri="{DCECCB84-F9BA-43D5-87BE-67443E8EF086}">
      <p15:sldGuideLst xmlns:p15="http://schemas.microsoft.com/office/powerpoint/2012/main">
        <p15:guide id="2" pos="7151" userDrawn="1">
          <p15:clr>
            <a:srgbClr val="9FCC3B"/>
          </p15:clr>
        </p15:guide>
        <p15:guide id="4" pos="5972" userDrawn="1">
          <p15:clr>
            <a:srgbClr val="9FCC3B"/>
          </p15:clr>
        </p15:guide>
        <p15:guide id="6" orient="horz" pos="3612" userDrawn="1">
          <p15:clr>
            <a:srgbClr val="9FCC3B"/>
          </p15:clr>
        </p15:guide>
        <p15:guide id="7" orient="horz" pos="2432" userDrawn="1">
          <p15:clr>
            <a:srgbClr val="9FCC3B"/>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4 フリーペー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F813F-2499-4637-B1C7-A89904912702}"/>
              </a:ext>
            </a:extLst>
          </p:cNvPr>
          <p:cNvSpPr>
            <a:spLocks noGrp="1"/>
          </p:cNvSpPr>
          <p:nvPr>
            <p:ph type="title" hasCustomPrompt="1"/>
          </p:nvPr>
        </p:nvSpPr>
        <p:spPr/>
        <p:txBody>
          <a:bodyPr/>
          <a:lstStyle>
            <a:lvl1pPr>
              <a:defRPr/>
            </a:lvl1pPr>
          </a:lstStyle>
          <a:p>
            <a:r>
              <a:rPr kumimoji="1" lang="en-US" altLang="ja-JP" dirty="0"/>
              <a:t>6-4 </a:t>
            </a:r>
            <a:r>
              <a:rPr kumimoji="1" lang="ja-JP" altLang="en-US" dirty="0"/>
              <a:t>フリーページ</a:t>
            </a:r>
          </a:p>
        </p:txBody>
      </p:sp>
      <p:sp>
        <p:nvSpPr>
          <p:cNvPr id="3" name="フッター プレースホルダー 2">
            <a:extLst>
              <a:ext uri="{FF2B5EF4-FFF2-40B4-BE49-F238E27FC236}">
                <a16:creationId xmlns:a16="http://schemas.microsoft.com/office/drawing/2014/main" id="{B68541D8-9E4D-4BD5-A2C8-6438BC2BE374}"/>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385435B-295C-4B06-91DA-A48B2F3F6A03}"/>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Tree>
    <p:extLst>
      <p:ext uri="{BB962C8B-B14F-4D97-AF65-F5344CB8AC3E}">
        <p14:creationId xmlns:p14="http://schemas.microsoft.com/office/powerpoint/2010/main" val="3538252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885187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782888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031801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2576772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735890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150977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221946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 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2-1 </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8"/>
            <a:ext cx="11233151" cy="4321175"/>
          </a:xfrm>
        </p:spPr>
        <p:txBody>
          <a:bodyPr/>
          <a:lstStyle/>
          <a:p>
            <a:pPr lvl="0"/>
            <a:r>
              <a:rPr kumimoji="1" lang="ja-JP" altLang="en-US" dirty="0"/>
              <a:t>マスター テキストの書式設定</a:t>
            </a:r>
          </a:p>
        </p:txBody>
      </p:sp>
    </p:spTree>
    <p:extLst>
      <p:ext uri="{BB962C8B-B14F-4D97-AF65-F5344CB8AC3E}">
        <p14:creationId xmlns:p14="http://schemas.microsoft.com/office/powerpoint/2010/main" val="1829495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695798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2779101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922091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395962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テキスト＋画像">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2-2 </a:t>
            </a:r>
            <a:r>
              <a:rPr kumimoji="1" lang="ja-JP" altLang="en-US" dirty="0"/>
              <a:t>テキスト＋画像</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6" y="1412878"/>
            <a:ext cx="5472113" cy="4321175"/>
          </a:xfrm>
        </p:spPr>
        <p:txBody>
          <a:bodyPr anchor="t"/>
          <a:lstStyle/>
          <a:p>
            <a:pPr lvl="0"/>
            <a:r>
              <a:rPr kumimoji="1" lang="ja-JP" altLang="en-US" dirty="0"/>
              <a:t>マスター テキストの書式設定</a:t>
            </a:r>
          </a:p>
        </p:txBody>
      </p:sp>
      <p:sp>
        <p:nvSpPr>
          <p:cNvPr id="9" name="図プレースホルダー 8">
            <a:extLst>
              <a:ext uri="{FF2B5EF4-FFF2-40B4-BE49-F238E27FC236}">
                <a16:creationId xmlns:a16="http://schemas.microsoft.com/office/drawing/2014/main" id="{0F398107-60D7-4762-B347-7FA684D55B47}"/>
              </a:ext>
            </a:extLst>
          </p:cNvPr>
          <p:cNvSpPr>
            <a:spLocks noGrp="1"/>
          </p:cNvSpPr>
          <p:nvPr>
            <p:ph type="pic" sz="quarter" idx="13"/>
          </p:nvPr>
        </p:nvSpPr>
        <p:spPr>
          <a:xfrm>
            <a:off x="6240463" y="1484314"/>
            <a:ext cx="5472112" cy="4248000"/>
          </a:xfrm>
        </p:spPr>
        <p:txBody>
          <a:bodyPr/>
          <a:lstStyle/>
          <a:p>
            <a:endParaRPr kumimoji="1" lang="ja-JP" altLang="en-US"/>
          </a:p>
        </p:txBody>
      </p:sp>
    </p:spTree>
    <p:extLst>
      <p:ext uri="{BB962C8B-B14F-4D97-AF65-F5344CB8AC3E}">
        <p14:creationId xmlns:p14="http://schemas.microsoft.com/office/powerpoint/2010/main" val="196338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テキスト＋吹き出し（女性）">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97443377-C199-4B01-A73D-33C1AD2CA5D9}"/>
              </a:ext>
            </a:extLst>
          </p:cNvPr>
          <p:cNvSpPr/>
          <p:nvPr userDrawn="1"/>
        </p:nvSpPr>
        <p:spPr>
          <a:xfrm>
            <a:off x="3144539" y="2925763"/>
            <a:ext cx="8207224" cy="2735262"/>
          </a:xfrm>
          <a:custGeom>
            <a:avLst/>
            <a:gdLst>
              <a:gd name="connsiteX0" fmla="*/ 1103886 w 8207224"/>
              <a:gd name="connsiteY0" fmla="*/ 0 h 2735262"/>
              <a:gd name="connsiteX1" fmla="*/ 7751338 w 8207224"/>
              <a:gd name="connsiteY1" fmla="*/ 0 h 2735262"/>
              <a:gd name="connsiteX2" fmla="*/ 8207224 w 8207224"/>
              <a:gd name="connsiteY2" fmla="*/ 455886 h 2735262"/>
              <a:gd name="connsiteX3" fmla="*/ 8207224 w 8207224"/>
              <a:gd name="connsiteY3" fmla="*/ 2279376 h 2735262"/>
              <a:gd name="connsiteX4" fmla="*/ 7751338 w 8207224"/>
              <a:gd name="connsiteY4" fmla="*/ 2735262 h 2735262"/>
              <a:gd name="connsiteX5" fmla="*/ 1103886 w 8207224"/>
              <a:gd name="connsiteY5" fmla="*/ 2735262 h 2735262"/>
              <a:gd name="connsiteX6" fmla="*/ 648000 w 8207224"/>
              <a:gd name="connsiteY6" fmla="*/ 2279376 h 2735262"/>
              <a:gd name="connsiteX7" fmla="*/ 648000 w 8207224"/>
              <a:gd name="connsiteY7" fmla="*/ 1583631 h 2735262"/>
              <a:gd name="connsiteX8" fmla="*/ 0 w 8207224"/>
              <a:gd name="connsiteY8" fmla="*/ 1367631 h 2735262"/>
              <a:gd name="connsiteX9" fmla="*/ 648000 w 8207224"/>
              <a:gd name="connsiteY9" fmla="*/ 1151631 h 2735262"/>
              <a:gd name="connsiteX10" fmla="*/ 648000 w 8207224"/>
              <a:gd name="connsiteY10" fmla="*/ 455886 h 2735262"/>
              <a:gd name="connsiteX11" fmla="*/ 1103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1103886" y="0"/>
                </a:moveTo>
                <a:lnTo>
                  <a:pt x="7751338" y="0"/>
                </a:lnTo>
                <a:cubicBezTo>
                  <a:pt x="8003117" y="0"/>
                  <a:pt x="8207224" y="204107"/>
                  <a:pt x="8207224" y="455886"/>
                </a:cubicBezTo>
                <a:lnTo>
                  <a:pt x="8207224" y="2279376"/>
                </a:lnTo>
                <a:cubicBezTo>
                  <a:pt x="8207224" y="2531155"/>
                  <a:pt x="8003117" y="2735262"/>
                  <a:pt x="7751338" y="2735262"/>
                </a:cubicBezTo>
                <a:lnTo>
                  <a:pt x="1103886" y="2735262"/>
                </a:lnTo>
                <a:cubicBezTo>
                  <a:pt x="852107" y="2735262"/>
                  <a:pt x="648000" y="2531155"/>
                  <a:pt x="648000" y="2279376"/>
                </a:cubicBezTo>
                <a:lnTo>
                  <a:pt x="648000" y="1583631"/>
                </a:lnTo>
                <a:lnTo>
                  <a:pt x="0" y="1367631"/>
                </a:lnTo>
                <a:lnTo>
                  <a:pt x="648000" y="1151631"/>
                </a:lnTo>
                <a:lnTo>
                  <a:pt x="648000" y="455886"/>
                </a:lnTo>
                <a:cubicBezTo>
                  <a:pt x="648000" y="204107"/>
                  <a:pt x="852107" y="0"/>
                  <a:pt x="1103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2-3 </a:t>
            </a:r>
            <a:r>
              <a:rPr kumimoji="1" lang="ja-JP" altLang="en-US" dirty="0"/>
              <a:t>テキスト＋吹き出し（女性）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11" name="テキスト プレースホルダー 5">
            <a:extLst>
              <a:ext uri="{FF2B5EF4-FFF2-40B4-BE49-F238E27FC236}">
                <a16:creationId xmlns:a16="http://schemas.microsoft.com/office/drawing/2014/main" id="{D9AD2914-20AD-47E2-A3F6-25804ECCB9E7}"/>
              </a:ext>
            </a:extLst>
          </p:cNvPr>
          <p:cNvSpPr>
            <a:spLocks noGrp="1"/>
          </p:cNvSpPr>
          <p:nvPr>
            <p:ph type="body" sz="quarter" idx="15"/>
          </p:nvPr>
        </p:nvSpPr>
        <p:spPr>
          <a:xfrm>
            <a:off x="4152151" y="3285394"/>
            <a:ext cx="6840000" cy="2016000"/>
          </a:xfrm>
        </p:spPr>
        <p:txBody>
          <a:bodyPr anchor="ctr"/>
          <a:lstStyle>
            <a:lvl1pPr algn="ctr">
              <a:defRPr/>
            </a:lvl1pPr>
          </a:lstStyle>
          <a:p>
            <a:pPr lvl="0"/>
            <a:r>
              <a:rPr kumimoji="1" lang="ja-JP" altLang="en-US" dirty="0"/>
              <a:t>マスター テキストの書式設定</a:t>
            </a:r>
          </a:p>
        </p:txBody>
      </p:sp>
      <p:sp>
        <p:nvSpPr>
          <p:cNvPr id="12" name="図プレースホルダー 15">
            <a:extLst>
              <a:ext uri="{FF2B5EF4-FFF2-40B4-BE49-F238E27FC236}">
                <a16:creationId xmlns:a16="http://schemas.microsoft.com/office/drawing/2014/main" id="{578E3103-199C-4193-8690-AC60BA557BF6}"/>
              </a:ext>
            </a:extLst>
          </p:cNvPr>
          <p:cNvSpPr>
            <a:spLocks noGrp="1"/>
          </p:cNvSpPr>
          <p:nvPr>
            <p:ph type="pic" sz="quarter" idx="16"/>
          </p:nvPr>
        </p:nvSpPr>
        <p:spPr>
          <a:xfrm>
            <a:off x="839788" y="3501025"/>
            <a:ext cx="2160000" cy="2160000"/>
          </a:xfrm>
        </p:spPr>
        <p:txBody>
          <a:bodyPr/>
          <a:lstStyle/>
          <a:p>
            <a:endParaRPr kumimoji="1" lang="ja-JP" altLang="en-US"/>
          </a:p>
        </p:txBody>
      </p:sp>
    </p:spTree>
    <p:extLst>
      <p:ext uri="{BB962C8B-B14F-4D97-AF65-F5344CB8AC3E}">
        <p14:creationId xmlns:p14="http://schemas.microsoft.com/office/powerpoint/2010/main" val="3705371126"/>
      </p:ext>
    </p:extLst>
  </p:cSld>
  <p:clrMapOvr>
    <a:masterClrMapping/>
  </p:clrMapOvr>
  <p:extLst>
    <p:ext uri="{DCECCB84-F9BA-43D5-87BE-67443E8EF086}">
      <p15:sldGuideLst xmlns:p15="http://schemas.microsoft.com/office/powerpoint/2012/main">
        <p15:guide id="2" pos="1891" userDrawn="1">
          <p15:clr>
            <a:srgbClr val="9FCC3B"/>
          </p15:clr>
        </p15:guide>
        <p15:guide id="4" pos="529" userDrawn="1">
          <p15:clr>
            <a:srgbClr val="9FCC3B"/>
          </p15:clr>
        </p15:guide>
        <p15:guide id="7" orient="horz" pos="2205" userDrawn="1">
          <p15:clr>
            <a:srgbClr val="9FCC3B"/>
          </p15:clr>
        </p15:guide>
        <p15:guide id="8" orient="horz" pos="3566" userDrawn="1">
          <p15:clr>
            <a:srgbClr val="9FCC3B"/>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4 テキスト＋吹き出し（男性）">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1A8D511C-3F47-4434-8FC0-EB104FB1B91A}"/>
              </a:ext>
            </a:extLst>
          </p:cNvPr>
          <p:cNvSpPr/>
          <p:nvPr userDrawn="1"/>
        </p:nvSpPr>
        <p:spPr>
          <a:xfrm>
            <a:off x="840237" y="2925763"/>
            <a:ext cx="8207224" cy="2735262"/>
          </a:xfrm>
          <a:custGeom>
            <a:avLst/>
            <a:gdLst>
              <a:gd name="connsiteX0" fmla="*/ 455886 w 8207224"/>
              <a:gd name="connsiteY0" fmla="*/ 0 h 2735262"/>
              <a:gd name="connsiteX1" fmla="*/ 7103338 w 8207224"/>
              <a:gd name="connsiteY1" fmla="*/ 0 h 2735262"/>
              <a:gd name="connsiteX2" fmla="*/ 7559224 w 8207224"/>
              <a:gd name="connsiteY2" fmla="*/ 455886 h 2735262"/>
              <a:gd name="connsiteX3" fmla="*/ 7559224 w 8207224"/>
              <a:gd name="connsiteY3" fmla="*/ 1151631 h 2735262"/>
              <a:gd name="connsiteX4" fmla="*/ 8207224 w 8207224"/>
              <a:gd name="connsiteY4" fmla="*/ 1367631 h 2735262"/>
              <a:gd name="connsiteX5" fmla="*/ 7559224 w 8207224"/>
              <a:gd name="connsiteY5" fmla="*/ 1583631 h 2735262"/>
              <a:gd name="connsiteX6" fmla="*/ 7559224 w 8207224"/>
              <a:gd name="connsiteY6" fmla="*/ 2279376 h 2735262"/>
              <a:gd name="connsiteX7" fmla="*/ 7103338 w 8207224"/>
              <a:gd name="connsiteY7" fmla="*/ 2735262 h 2735262"/>
              <a:gd name="connsiteX8" fmla="*/ 455886 w 8207224"/>
              <a:gd name="connsiteY8" fmla="*/ 2735262 h 2735262"/>
              <a:gd name="connsiteX9" fmla="*/ 0 w 8207224"/>
              <a:gd name="connsiteY9" fmla="*/ 2279376 h 2735262"/>
              <a:gd name="connsiteX10" fmla="*/ 0 w 8207224"/>
              <a:gd name="connsiteY10" fmla="*/ 455886 h 2735262"/>
              <a:gd name="connsiteX11" fmla="*/ 455886 w 8207224"/>
              <a:gd name="connsiteY11" fmla="*/ 0 h 27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7224" h="2735262">
                <a:moveTo>
                  <a:pt x="455886" y="0"/>
                </a:moveTo>
                <a:lnTo>
                  <a:pt x="7103338" y="0"/>
                </a:lnTo>
                <a:cubicBezTo>
                  <a:pt x="7355117" y="0"/>
                  <a:pt x="7559224" y="204107"/>
                  <a:pt x="7559224" y="455886"/>
                </a:cubicBezTo>
                <a:lnTo>
                  <a:pt x="7559224" y="1151631"/>
                </a:lnTo>
                <a:lnTo>
                  <a:pt x="8207224" y="1367631"/>
                </a:lnTo>
                <a:lnTo>
                  <a:pt x="7559224" y="1583631"/>
                </a:lnTo>
                <a:lnTo>
                  <a:pt x="7559224" y="2279376"/>
                </a:lnTo>
                <a:cubicBezTo>
                  <a:pt x="7559224" y="2531155"/>
                  <a:pt x="7355117" y="2735262"/>
                  <a:pt x="7103338" y="2735262"/>
                </a:cubicBezTo>
                <a:lnTo>
                  <a:pt x="455886" y="2735262"/>
                </a:lnTo>
                <a:cubicBezTo>
                  <a:pt x="204107" y="2735262"/>
                  <a:pt x="0" y="2531155"/>
                  <a:pt x="0" y="2279376"/>
                </a:cubicBezTo>
                <a:lnTo>
                  <a:pt x="0" y="455886"/>
                </a:lnTo>
                <a:cubicBezTo>
                  <a:pt x="0" y="204107"/>
                  <a:pt x="204107" y="0"/>
                  <a:pt x="455886"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dirty="0"/>
          </a:p>
        </p:txBody>
      </p:sp>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2-4 </a:t>
            </a:r>
            <a:r>
              <a:rPr kumimoji="1" lang="ja-JP" altLang="en-US" dirty="0"/>
              <a:t>テキスト＋吹き出し（男性）</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1412874"/>
            <a:ext cx="11233151" cy="1008000"/>
          </a:xfrm>
        </p:spPr>
        <p:txBody>
          <a:bodyPr/>
          <a:lstStyle/>
          <a:p>
            <a:pPr lvl="0"/>
            <a:r>
              <a:rPr kumimoji="1" lang="ja-JP" altLang="en-US" dirty="0"/>
              <a:t>マスター テキストの書式設定</a:t>
            </a:r>
          </a:p>
        </p:txBody>
      </p:sp>
      <p:sp>
        <p:nvSpPr>
          <p:cNvPr id="15" name="テキスト プレースホルダー 5">
            <a:extLst>
              <a:ext uri="{FF2B5EF4-FFF2-40B4-BE49-F238E27FC236}">
                <a16:creationId xmlns:a16="http://schemas.microsoft.com/office/drawing/2014/main" id="{3F7A5473-FC1F-4D48-A962-EF6F0B39989D}"/>
              </a:ext>
            </a:extLst>
          </p:cNvPr>
          <p:cNvSpPr>
            <a:spLocks noGrp="1"/>
          </p:cNvSpPr>
          <p:nvPr>
            <p:ph type="body" sz="quarter" idx="14"/>
          </p:nvPr>
        </p:nvSpPr>
        <p:spPr>
          <a:xfrm>
            <a:off x="1199849" y="3285394"/>
            <a:ext cx="6840000" cy="2016000"/>
          </a:xfrm>
        </p:spPr>
        <p:txBody>
          <a:bodyPr anchor="ctr"/>
          <a:lstStyle>
            <a:lvl1pPr algn="ctr">
              <a:defRPr/>
            </a:lvl1pPr>
          </a:lstStyle>
          <a:p>
            <a:pPr lvl="0"/>
            <a:r>
              <a:rPr kumimoji="1" lang="ja-JP" altLang="en-US" dirty="0"/>
              <a:t>マスター テキストの書式設定</a:t>
            </a:r>
          </a:p>
        </p:txBody>
      </p:sp>
      <p:sp>
        <p:nvSpPr>
          <p:cNvPr id="16" name="図プレースホルダー 15">
            <a:extLst>
              <a:ext uri="{FF2B5EF4-FFF2-40B4-BE49-F238E27FC236}">
                <a16:creationId xmlns:a16="http://schemas.microsoft.com/office/drawing/2014/main" id="{0C774536-D3AF-46B9-B3DD-8C47112945C7}"/>
              </a:ext>
            </a:extLst>
          </p:cNvPr>
          <p:cNvSpPr>
            <a:spLocks noGrp="1"/>
          </p:cNvSpPr>
          <p:nvPr>
            <p:ph type="pic" sz="quarter" idx="15"/>
          </p:nvPr>
        </p:nvSpPr>
        <p:spPr>
          <a:xfrm>
            <a:off x="9191763" y="3501025"/>
            <a:ext cx="2160000" cy="2160000"/>
          </a:xfrm>
        </p:spPr>
        <p:txBody>
          <a:bodyPr/>
          <a:lstStyle/>
          <a:p>
            <a:endParaRPr kumimoji="1" lang="ja-JP" altLang="en-US"/>
          </a:p>
        </p:txBody>
      </p:sp>
    </p:spTree>
    <p:extLst>
      <p:ext uri="{BB962C8B-B14F-4D97-AF65-F5344CB8AC3E}">
        <p14:creationId xmlns:p14="http://schemas.microsoft.com/office/powerpoint/2010/main" val="722296251"/>
      </p:ext>
    </p:extLst>
  </p:cSld>
  <p:clrMapOvr>
    <a:masterClrMapping/>
  </p:clrMapOvr>
  <p:extLst>
    <p:ext uri="{DCECCB84-F9BA-43D5-87BE-67443E8EF086}">
      <p15:sldGuideLst xmlns:p15="http://schemas.microsoft.com/office/powerpoint/2012/main">
        <p15:guide id="2" pos="7151" userDrawn="1">
          <p15:clr>
            <a:srgbClr val="9FCC3B"/>
          </p15:clr>
        </p15:guide>
        <p15:guide id="4" pos="5791" userDrawn="1">
          <p15:clr>
            <a:srgbClr val="9FCC3B"/>
          </p15:clr>
        </p15:guide>
        <p15:guide id="7" orient="horz" pos="2205" userDrawn="1">
          <p15:clr>
            <a:srgbClr val="9FCC3B"/>
          </p15:clr>
        </p15:guide>
        <p15:guide id="8" orient="horz" pos="3566" userDrawn="1">
          <p15:clr>
            <a:srgbClr val="9FCC3B"/>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5 h3＋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CEDD8-ABEB-438D-B200-3B6D3B65AA86}"/>
              </a:ext>
            </a:extLst>
          </p:cNvPr>
          <p:cNvSpPr>
            <a:spLocks noGrp="1"/>
          </p:cNvSpPr>
          <p:nvPr>
            <p:ph type="title" hasCustomPrompt="1"/>
          </p:nvPr>
        </p:nvSpPr>
        <p:spPr/>
        <p:txBody>
          <a:bodyPr/>
          <a:lstStyle>
            <a:lvl1pPr>
              <a:defRPr/>
            </a:lvl1pPr>
          </a:lstStyle>
          <a:p>
            <a:r>
              <a:rPr kumimoji="1" lang="en-US" altLang="ja-JP" dirty="0"/>
              <a:t>2-5 h3</a:t>
            </a:r>
            <a:r>
              <a:rPr kumimoji="1" lang="ja-JP" altLang="en-US" dirty="0"/>
              <a:t>＋テキスト</a:t>
            </a:r>
          </a:p>
        </p:txBody>
      </p:sp>
      <p:sp>
        <p:nvSpPr>
          <p:cNvPr id="3" name="フッター プレースホルダー 2">
            <a:extLst>
              <a:ext uri="{FF2B5EF4-FFF2-40B4-BE49-F238E27FC236}">
                <a16:creationId xmlns:a16="http://schemas.microsoft.com/office/drawing/2014/main" id="{2B17B47E-2CAA-4D2F-84B0-C36B9B4A910D}"/>
              </a:ext>
            </a:extLst>
          </p:cNvPr>
          <p:cNvSpPr>
            <a:spLocks noGrp="1"/>
          </p:cNvSpPr>
          <p:nvPr>
            <p:ph type="ftr" sz="quarter" idx="10"/>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8089852-B826-472F-AD6B-85E2F5D91A98}"/>
              </a:ext>
            </a:extLst>
          </p:cNvPr>
          <p:cNvSpPr>
            <a:spLocks noGrp="1"/>
          </p:cNvSpPr>
          <p:nvPr>
            <p:ph type="sldNum" sz="quarter" idx="11"/>
          </p:nvPr>
        </p:nvSpPr>
        <p:spPr/>
        <p:txBody>
          <a:bodyPr/>
          <a:lstStyle/>
          <a:p>
            <a:fld id="{FFA408F7-DBAE-40A2-9A9C-9E36E82842DE}" type="slidenum">
              <a:rPr kumimoji="1" lang="ja-JP" altLang="en-US" smtClean="0"/>
              <a:pPr/>
              <a:t>‹#›</a:t>
            </a:fld>
            <a:endParaRPr kumimoji="1" lang="ja-JP" altLang="en-US" dirty="0"/>
          </a:p>
        </p:txBody>
      </p:sp>
      <p:sp>
        <p:nvSpPr>
          <p:cNvPr id="6" name="テキスト プレースホルダー 5">
            <a:extLst>
              <a:ext uri="{FF2B5EF4-FFF2-40B4-BE49-F238E27FC236}">
                <a16:creationId xmlns:a16="http://schemas.microsoft.com/office/drawing/2014/main" id="{0B0A52A4-4AEF-4825-9BD7-B06EA98AAA79}"/>
              </a:ext>
            </a:extLst>
          </p:cNvPr>
          <p:cNvSpPr>
            <a:spLocks noGrp="1"/>
          </p:cNvSpPr>
          <p:nvPr>
            <p:ph type="body" sz="quarter" idx="12"/>
          </p:nvPr>
        </p:nvSpPr>
        <p:spPr>
          <a:xfrm>
            <a:off x="479427" y="2205038"/>
            <a:ext cx="11233151" cy="3529012"/>
          </a:xfrm>
        </p:spPr>
        <p:txBody>
          <a:bodyPr/>
          <a:lstStyle/>
          <a:p>
            <a:pPr lvl="0"/>
            <a:r>
              <a:rPr kumimoji="1" lang="ja-JP" altLang="en-US" dirty="0"/>
              <a:t>マスター テキストの書式設定</a:t>
            </a:r>
          </a:p>
        </p:txBody>
      </p:sp>
      <p:sp>
        <p:nvSpPr>
          <p:cNvPr id="7" name="テキスト プレースホルダー 5">
            <a:extLst>
              <a:ext uri="{FF2B5EF4-FFF2-40B4-BE49-F238E27FC236}">
                <a16:creationId xmlns:a16="http://schemas.microsoft.com/office/drawing/2014/main" id="{046BF864-8B96-4DE0-9EE6-4A9F6388DA2D}"/>
              </a:ext>
            </a:extLst>
          </p:cNvPr>
          <p:cNvSpPr>
            <a:spLocks noGrp="1"/>
          </p:cNvSpPr>
          <p:nvPr>
            <p:ph type="body" sz="quarter" idx="13"/>
          </p:nvPr>
        </p:nvSpPr>
        <p:spPr>
          <a:xfrm>
            <a:off x="479427" y="1412876"/>
            <a:ext cx="11233149" cy="612000"/>
          </a:xfrm>
          <a:ln>
            <a:noFill/>
          </a:ln>
        </p:spPr>
        <p:txBody>
          <a:bodyPr lIns="0" tIns="72000" rIns="0" bIns="0" anchor="ctr">
            <a:noAutofit/>
          </a:bodyPr>
          <a:lstStyle>
            <a:lvl1pPr>
              <a:lnSpc>
                <a:spcPct val="100000"/>
              </a:lnSpc>
              <a:spcAft>
                <a:spcPts val="0"/>
              </a:spcAft>
              <a:defRPr sz="3000" b="1">
                <a:solidFill>
                  <a:schemeClr val="tx2"/>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15702704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theme" Target="../theme/theme2.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image" Target="../media/image4.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8" Type="http://schemas.openxmlformats.org/officeDocument/2006/relationships/slideLayout" Target="../slideLayouts/slideLayout12.xml"/><Relationship Id="rId3"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5103517-1FAE-47A9-B3CB-DD4400BE8694}"/>
              </a:ext>
            </a:extLst>
          </p:cNvPr>
          <p:cNvSpPr>
            <a:spLocks noGrp="1"/>
          </p:cNvSpPr>
          <p:nvPr>
            <p:ph type="title"/>
          </p:nvPr>
        </p:nvSpPr>
        <p:spPr>
          <a:xfrm>
            <a:off x="479427" y="333378"/>
            <a:ext cx="11233151" cy="863599"/>
          </a:xfrm>
          <a:prstGeom prst="rect">
            <a:avLst/>
          </a:prstGeom>
        </p:spPr>
        <p:txBody>
          <a:bodyPr vert="horz" lIns="0" tIns="0" rIns="0" bIns="0" rtlCol="0" anchor="ctr">
            <a:normAutofit/>
          </a:bodyPr>
          <a:lstStyle/>
          <a:p>
            <a:r>
              <a:rPr lang="ja-JP" altLang="en-US" dirty="0"/>
              <a:t>マスター タイトルの書式設定</a:t>
            </a:r>
            <a:endParaRPr lang="en-US" dirty="0"/>
          </a:p>
        </p:txBody>
      </p:sp>
      <p:sp>
        <p:nvSpPr>
          <p:cNvPr id="7" name="Text Placeholder 2">
            <a:extLst>
              <a:ext uri="{FF2B5EF4-FFF2-40B4-BE49-F238E27FC236}">
                <a16:creationId xmlns:a16="http://schemas.microsoft.com/office/drawing/2014/main" id="{60299569-7507-4C1E-8075-7A590EAAB7BB}"/>
              </a:ext>
            </a:extLst>
          </p:cNvPr>
          <p:cNvSpPr>
            <a:spLocks noGrp="1"/>
          </p:cNvSpPr>
          <p:nvPr>
            <p:ph type="body" idx="1"/>
          </p:nvPr>
        </p:nvSpPr>
        <p:spPr>
          <a:xfrm>
            <a:off x="478965" y="1412875"/>
            <a:ext cx="11233611" cy="4321176"/>
          </a:xfrm>
          <a:prstGeom prst="rect">
            <a:avLst/>
          </a:prstGeom>
        </p:spPr>
        <p:txBody>
          <a:bodyPr vert="horz" lIns="0" tIns="0" rIns="0" bIns="0" rtlCol="0">
            <a:normAutofit/>
          </a:bodyPr>
          <a:lstStyle/>
          <a:p>
            <a:pPr lvl="0"/>
            <a:r>
              <a:rPr lang="ja-JP" altLang="en-US" dirty="0"/>
              <a:t>マスター テキストの書式設定</a:t>
            </a:r>
          </a:p>
        </p:txBody>
      </p:sp>
    </p:spTree>
    <p:extLst>
      <p:ext uri="{BB962C8B-B14F-4D97-AF65-F5344CB8AC3E}">
        <p14:creationId xmlns:p14="http://schemas.microsoft.com/office/powerpoint/2010/main" val="400663063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Lst>
  <p:hf hdr="0" ftr="0" dt="0"/>
  <p:txStyles>
    <p:titleStyle>
      <a:lvl1pPr algn="l" defTabSz="914377" rtl="0" eaLnBrk="1" latinLnBrk="0" hangingPunct="1">
        <a:lnSpc>
          <a:spcPct val="100000"/>
        </a:lnSpc>
        <a:spcBef>
          <a:spcPct val="0"/>
        </a:spcBef>
        <a:spcAft>
          <a:spcPts val="0"/>
        </a:spcAft>
        <a:buNone/>
        <a:defRPr kumimoji="1" sz="3600" b="1" kern="1200" spc="151" baseline="0">
          <a:solidFill>
            <a:schemeClr val="tx1"/>
          </a:solidFill>
          <a:latin typeface="+mj-lt"/>
          <a:ea typeface="+mj-ea"/>
          <a:cs typeface="+mj-cs"/>
        </a:defRPr>
      </a:lvl1pPr>
    </p:titleStyle>
    <p:bodyStyle>
      <a:lvl1pPr marL="0" indent="0" algn="l" defTabSz="914377" rtl="0" eaLnBrk="1" latinLnBrk="0" hangingPunct="1">
        <a:lnSpc>
          <a:spcPct val="140000"/>
        </a:lnSpc>
        <a:spcBef>
          <a:spcPts val="0"/>
        </a:spcBef>
        <a:spcAft>
          <a:spcPts val="0"/>
        </a:spcAft>
        <a:buFontTx/>
        <a:buNone/>
        <a:defRPr kumimoji="1" lang="ja-JP" altLang="en-US" sz="2400" kern="1200" dirty="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3" userDrawn="1">
          <p15:clr>
            <a:srgbClr val="F26B43"/>
          </p15:clr>
        </p15:guide>
        <p15:guide id="4" pos="7379" userDrawn="1">
          <p15:clr>
            <a:srgbClr val="F26B43"/>
          </p15:clr>
        </p15:guide>
        <p15:guide id="5" orient="horz" pos="210" userDrawn="1">
          <p15:clr>
            <a:srgbClr val="F26B43"/>
          </p15:clr>
        </p15:guide>
        <p15:guide id="6" orient="horz" pos="3612" userDrawn="1">
          <p15:clr>
            <a:srgbClr val="F26B43"/>
          </p15:clr>
        </p15:guide>
        <p15:guide id="7" orient="horz" pos="890" userDrawn="1">
          <p15:clr>
            <a:srgbClr val="F26B43"/>
          </p15:clr>
        </p15:guide>
        <p15:guide id="8" orient="horz" pos="3929" userDrawn="1">
          <p15:clr>
            <a:srgbClr val="F26B43"/>
          </p15:clr>
        </p15:guide>
        <p15:guide id="9" orient="horz" pos="1389" userDrawn="1">
          <p15:clr>
            <a:srgbClr val="F26B43"/>
          </p15:clr>
        </p15:guide>
        <p15:guide id="10" pos="211" userDrawn="1">
          <p15:clr>
            <a:srgbClr val="A4A3A4"/>
          </p15:clr>
        </p15:guide>
        <p15:guide id="11" pos="7559" userDrawn="1">
          <p15:clr>
            <a:srgbClr val="A4A3A4"/>
          </p15:clr>
        </p15:guide>
        <p15:guide id="12" orient="horz" pos="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B44D825-6EF6-40EA-B302-4C3E4FE64280}"/>
              </a:ext>
            </a:extLst>
          </p:cNvPr>
          <p:cNvSpPr/>
          <p:nvPr userDrawn="1"/>
        </p:nvSpPr>
        <p:spPr>
          <a:xfrm>
            <a:off x="0" y="6237292"/>
            <a:ext cx="12192000" cy="620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a:endParaRPr kumimoji="1" lang="ja-JP" altLang="en-US" sz="1051" dirty="0"/>
          </a:p>
        </p:txBody>
      </p:sp>
      <p:sp>
        <p:nvSpPr>
          <p:cNvPr id="2" name="Title Placeholder 1"/>
          <p:cNvSpPr>
            <a:spLocks noGrp="1"/>
          </p:cNvSpPr>
          <p:nvPr>
            <p:ph type="title"/>
          </p:nvPr>
        </p:nvSpPr>
        <p:spPr>
          <a:xfrm>
            <a:off x="479427" y="333378"/>
            <a:ext cx="11233151" cy="863599"/>
          </a:xfrm>
          <a:prstGeom prst="rect">
            <a:avLst/>
          </a:prstGeom>
        </p:spPr>
        <p:txBody>
          <a:bodyPr vert="horz" lIns="216000" tIns="72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78965" y="1412875"/>
            <a:ext cx="11233611" cy="4321176"/>
          </a:xfrm>
          <a:prstGeom prst="rect">
            <a:avLst/>
          </a:prstGeom>
        </p:spPr>
        <p:txBody>
          <a:bodyPr vert="horz" lIns="0" tIns="0" rIns="0" bIns="0" rtlCol="0">
            <a:normAutofit/>
          </a:bodyPr>
          <a:lstStyle/>
          <a:p>
            <a:pPr lvl="0"/>
            <a:r>
              <a:rPr lang="ja-JP" altLang="en-US" dirty="0"/>
              <a:t>マスター テキストの書式設定</a:t>
            </a:r>
          </a:p>
        </p:txBody>
      </p:sp>
      <p:sp>
        <p:nvSpPr>
          <p:cNvPr id="5" name="Footer Placeholder 4"/>
          <p:cNvSpPr>
            <a:spLocks noGrp="1"/>
          </p:cNvSpPr>
          <p:nvPr>
            <p:ph type="ftr" sz="quarter" idx="3"/>
          </p:nvPr>
        </p:nvSpPr>
        <p:spPr>
          <a:xfrm>
            <a:off x="4296000" y="6237288"/>
            <a:ext cx="3600000" cy="620712"/>
          </a:xfrm>
          <a:prstGeom prst="rect">
            <a:avLst/>
          </a:prstGeom>
        </p:spPr>
        <p:txBody>
          <a:bodyPr vert="horz" lIns="0" tIns="0" rIns="0" bIns="0" rtlCol="0" anchor="ctr"/>
          <a:lstStyle>
            <a:lvl1pPr algn="ctr">
              <a:defRPr sz="1400">
                <a:solidFill>
                  <a:schemeClr val="bg1"/>
                </a:solidFill>
                <a:latin typeface="Segoe UI Semibold" panose="020B0702040204020203" pitchFamily="34" charset="0"/>
                <a:cs typeface="Segoe UI Semibold" panose="020B0702040204020203" pitchFamily="34" charset="0"/>
              </a:defRPr>
            </a:lvl1pPr>
          </a:lstStyle>
          <a:p>
            <a:endParaRPr kumimoji="1" lang="ja-JP" altLang="en-US" dirty="0"/>
          </a:p>
        </p:txBody>
      </p:sp>
      <p:sp>
        <p:nvSpPr>
          <p:cNvPr id="6" name="Slide Number Placeholder 5"/>
          <p:cNvSpPr>
            <a:spLocks noGrp="1"/>
          </p:cNvSpPr>
          <p:nvPr>
            <p:ph type="sldNum" sz="quarter" idx="4"/>
          </p:nvPr>
        </p:nvSpPr>
        <p:spPr>
          <a:xfrm>
            <a:off x="11531963" y="6237292"/>
            <a:ext cx="360000" cy="620713"/>
          </a:xfrm>
          <a:prstGeom prst="rect">
            <a:avLst/>
          </a:prstGeom>
        </p:spPr>
        <p:txBody>
          <a:bodyPr vert="horz" lIns="0" tIns="0" rIns="0" bIns="0" rtlCol="0" anchor="ctr"/>
          <a:lstStyle>
            <a:lvl1pPr algn="r">
              <a:defRPr sz="1600">
                <a:solidFill>
                  <a:schemeClr val="bg1"/>
                </a:solidFill>
                <a:latin typeface="Segoe UI Semibold" panose="020B0702040204020203" pitchFamily="34" charset="0"/>
                <a:cs typeface="Segoe UI Semibold" panose="020B0702040204020203" pitchFamily="34" charset="0"/>
              </a:defRPr>
            </a:lvl1pPr>
          </a:lstStyle>
          <a:p>
            <a:fld id="{FFA408F7-DBAE-40A2-9A9C-9E36E82842DE}" type="slidenum">
              <a:rPr kumimoji="1" lang="ja-JP" altLang="en-US" smtClean="0"/>
              <a:pPr/>
              <a:t>‹#›</a:t>
            </a:fld>
            <a:endParaRPr kumimoji="1" lang="ja-JP" altLang="en-US" dirty="0"/>
          </a:p>
        </p:txBody>
      </p:sp>
      <p:sp>
        <p:nvSpPr>
          <p:cNvPr id="8" name="正方形/長方形 7">
            <a:extLst>
              <a:ext uri="{FF2B5EF4-FFF2-40B4-BE49-F238E27FC236}">
                <a16:creationId xmlns:a16="http://schemas.microsoft.com/office/drawing/2014/main" id="{73615158-EFCF-494D-9F58-9AB6D7C6479F}"/>
              </a:ext>
            </a:extLst>
          </p:cNvPr>
          <p:cNvSpPr/>
          <p:nvPr userDrawn="1"/>
        </p:nvSpPr>
        <p:spPr>
          <a:xfrm>
            <a:off x="334963" y="333379"/>
            <a:ext cx="144000" cy="863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a:p>
        </p:txBody>
      </p:sp>
      <p:pic>
        <p:nvPicPr>
          <p:cNvPr id="10" name="図 9">
            <a:extLst>
              <a:ext uri="{FF2B5EF4-FFF2-40B4-BE49-F238E27FC236}">
                <a16:creationId xmlns:a16="http://schemas.microsoft.com/office/drawing/2014/main" id="{4F9FAC5E-0CCC-41EB-91AD-CD223DDA1208}"/>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334963" y="6398073"/>
            <a:ext cx="1224000" cy="299149"/>
          </a:xfrm>
          <a:prstGeom prst="rect">
            <a:avLst/>
          </a:prstGeom>
        </p:spPr>
      </p:pic>
    </p:spTree>
    <p:extLst>
      <p:ext uri="{BB962C8B-B14F-4D97-AF65-F5344CB8AC3E}">
        <p14:creationId xmlns:p14="http://schemas.microsoft.com/office/powerpoint/2010/main" val="2861812639"/>
      </p:ext>
    </p:extLst>
  </p:cSld>
  <p:clrMap bg1="lt1" tx1="dk1" bg2="lt2" tx2="dk2" accent1="accent1" accent2="accent2" accent3="accent3" accent4="accent4" accent5="accent5" accent6="accent6" hlink="hlink" folHlink="folHlink"/>
  <p:sldLayoutIdLst>
    <p:sldLayoutId id="2147483745" r:id="rId1"/>
    <p:sldLayoutId id="2147483747" r:id="rId2"/>
    <p:sldLayoutId id="2147483746" r:id="rId3"/>
    <p:sldLayoutId id="2147483773" r:id="rId4"/>
    <p:sldLayoutId id="2147483748" r:id="rId5"/>
    <p:sldLayoutId id="2147483749" r:id="rId6"/>
    <p:sldLayoutId id="2147483750" r:id="rId7"/>
    <p:sldLayoutId id="2147483772" r:id="rId8"/>
    <p:sldLayoutId id="2147483753" r:id="rId9"/>
    <p:sldLayoutId id="2147483754" r:id="rId10"/>
    <p:sldLayoutId id="2147483770" r:id="rId11"/>
    <p:sldLayoutId id="2147483755" r:id="rId12"/>
    <p:sldLayoutId id="2147483756" r:id="rId13"/>
    <p:sldLayoutId id="2147483771" r:id="rId14"/>
    <p:sldLayoutId id="2147483768" r:id="rId15"/>
    <p:sldLayoutId id="2147483789" r:id="rId16"/>
    <p:sldLayoutId id="2147483765" r:id="rId17"/>
    <p:sldLayoutId id="2147483763" r:id="rId18"/>
    <p:sldLayoutId id="2147483794" r:id="rId19"/>
    <p:sldLayoutId id="2147483792" r:id="rId20"/>
    <p:sldLayoutId id="2147483796" r:id="rId21"/>
    <p:sldLayoutId id="2147483798" r:id="rId22"/>
    <p:sldLayoutId id="2147483758" r:id="rId23"/>
    <p:sldLayoutId id="2147483766" r:id="rId24"/>
    <p:sldLayoutId id="2147483759" r:id="rId25"/>
    <p:sldLayoutId id="2147483767" r:id="rId26"/>
    <p:sldLayoutId id="2147483774" r:id="rId27"/>
    <p:sldLayoutId id="2147483776" r:id="rId28"/>
    <p:sldLayoutId id="2147483778" r:id="rId29"/>
    <p:sldLayoutId id="2147483780" r:id="rId30"/>
    <p:sldLayoutId id="2147483775" r:id="rId31"/>
    <p:sldLayoutId id="2147483777" r:id="rId32"/>
    <p:sldLayoutId id="2147483779" r:id="rId33"/>
    <p:sldLayoutId id="2147483781" r:id="rId34"/>
    <p:sldLayoutId id="2147483782" r:id="rId35"/>
    <p:sldLayoutId id="2147483783" r:id="rId36"/>
    <p:sldLayoutId id="2147483784" r:id="rId37"/>
    <p:sldLayoutId id="2147483790" r:id="rId38"/>
  </p:sldLayoutIdLst>
  <p:hf hdr="0" ftr="0" dt="0"/>
  <p:txStyles>
    <p:titleStyle>
      <a:lvl1pPr marL="0" algn="l" defTabSz="914377" rtl="0" eaLnBrk="1" latinLnBrk="0" hangingPunct="1">
        <a:lnSpc>
          <a:spcPct val="100000"/>
        </a:lnSpc>
        <a:spcBef>
          <a:spcPts val="0"/>
        </a:spcBef>
        <a:spcAft>
          <a:spcPts val="0"/>
        </a:spcAft>
        <a:buNone/>
        <a:defRPr kumimoji="1" sz="3600" b="1" kern="1200" spc="151" baseline="0">
          <a:solidFill>
            <a:schemeClr val="tx1"/>
          </a:solidFill>
          <a:latin typeface="+mj-lt"/>
          <a:ea typeface="+mj-ea"/>
          <a:cs typeface="+mj-cs"/>
        </a:defRPr>
      </a:lvl1pPr>
    </p:titleStyle>
    <p:bodyStyle>
      <a:lvl1pPr marL="0" indent="0" algn="l" defTabSz="914377" rtl="0" eaLnBrk="1" latinLnBrk="0" hangingPunct="1">
        <a:lnSpc>
          <a:spcPct val="140000"/>
        </a:lnSpc>
        <a:spcBef>
          <a:spcPts val="0"/>
        </a:spcBef>
        <a:spcAft>
          <a:spcPts val="0"/>
        </a:spcAft>
        <a:buFontTx/>
        <a:buNone/>
        <a:defRPr kumimoji="1" lang="ja-JP" altLang="en-US" sz="2400" kern="1200" dirty="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3" userDrawn="1">
          <p15:clr>
            <a:srgbClr val="F26B43"/>
          </p15:clr>
        </p15:guide>
        <p15:guide id="4" pos="7379" userDrawn="1">
          <p15:clr>
            <a:srgbClr val="F26B43"/>
          </p15:clr>
        </p15:guide>
        <p15:guide id="6" orient="horz" pos="3929" userDrawn="1">
          <p15:clr>
            <a:srgbClr val="F26B43"/>
          </p15:clr>
        </p15:guide>
        <p15:guide id="8" orient="horz" pos="935" userDrawn="1">
          <p15:clr>
            <a:srgbClr val="A4A3A4"/>
          </p15:clr>
        </p15:guide>
        <p15:guide id="9" orient="horz" pos="3612" userDrawn="1">
          <p15:clr>
            <a:srgbClr val="F26B43"/>
          </p15:clr>
        </p15:guide>
        <p15:guide id="10" pos="3931" userDrawn="1">
          <p15:clr>
            <a:srgbClr val="A4A3A4"/>
          </p15:clr>
        </p15:guide>
        <p15:guide id="11" pos="3749" userDrawn="1">
          <p15:clr>
            <a:srgbClr val="A4A3A4"/>
          </p15:clr>
        </p15:guide>
        <p15:guide id="15" orient="horz" pos="210" userDrawn="1">
          <p15:clr>
            <a:srgbClr val="F26B43"/>
          </p15:clr>
        </p15:guide>
        <p15:guide id="16" pos="211" userDrawn="1">
          <p15:clr>
            <a:srgbClr val="A4A3A4"/>
          </p15:clr>
        </p15:guide>
        <p15:guide id="17" orient="horz" pos="754" userDrawn="1">
          <p15:clr>
            <a:srgbClr val="F26B43"/>
          </p15:clr>
        </p15:guide>
        <p15:guide id="18" pos="7469" userDrawn="1">
          <p15:clr>
            <a:srgbClr val="A4A3A4"/>
          </p15:clr>
        </p15:guide>
        <p15:guide id="28" orient="horz" pos="1434" userDrawn="1">
          <p15:clr>
            <a:srgbClr val="A4A3A4"/>
          </p15:clr>
        </p15:guide>
        <p15:guide id="30" orient="horz" pos="1389" userDrawn="1">
          <p15:clr>
            <a:srgbClr val="F26B43"/>
          </p15:clr>
        </p15:guide>
        <p15:guide id="31" orient="horz" pos="890" userDrawn="1">
          <p15:clr>
            <a:srgbClr val="F26B43"/>
          </p15:clr>
        </p15:guide>
        <p15:guide id="32" pos="529" userDrawn="1">
          <p15:clr>
            <a:srgbClr val="A4A3A4"/>
          </p15:clr>
        </p15:guide>
        <p15:guide id="33" pos="7151"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10990-D3D8-41A1-A7F6-6F12A96FAC69}" type="datetimeFigureOut">
              <a:rPr kumimoji="1" lang="ja-JP" altLang="en-US" smtClean="0"/>
              <a:t>2025/3/25</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40729-D2CC-4639-B731-F33995796F67}" type="slidenum">
              <a:rPr kumimoji="1" lang="ja-JP" altLang="en-US" smtClean="0"/>
              <a:t>‹#›</a:t>
            </a:fld>
            <a:endParaRPr kumimoji="1" lang="ja-JP" altLang="en-US"/>
          </a:p>
        </p:txBody>
      </p:sp>
    </p:spTree>
    <p:extLst>
      <p:ext uri="{BB962C8B-B14F-4D97-AF65-F5344CB8AC3E}">
        <p14:creationId xmlns:p14="http://schemas.microsoft.com/office/powerpoint/2010/main" val="245193596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4.xml"/><Relationship Id="rId7" Type="http://schemas.openxmlformats.org/officeDocument/2006/relationships/image" Target="../media/image1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11"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notesSlide" Target="../notesSlides/notesSlide2.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BED48F1-DF7C-CEEF-2ADC-537134093DB8}"/>
              </a:ext>
            </a:extLst>
          </p:cNvPr>
          <p:cNvSpPr txBox="1"/>
          <p:nvPr/>
        </p:nvSpPr>
        <p:spPr>
          <a:xfrm>
            <a:off x="369738" y="430691"/>
            <a:ext cx="6406982" cy="523220"/>
          </a:xfrm>
          <a:prstGeom prst="rect">
            <a:avLst/>
          </a:prstGeom>
          <a:solidFill>
            <a:schemeClr val="accent2">
              <a:lumMod val="20000"/>
              <a:lumOff val="80000"/>
            </a:schemeClr>
          </a:solid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（１）エネルギー供給における脱炭素化</a:t>
            </a:r>
          </a:p>
        </p:txBody>
      </p:sp>
      <p:sp>
        <p:nvSpPr>
          <p:cNvPr id="5" name="テキスト ボックス 4">
            <a:extLst>
              <a:ext uri="{FF2B5EF4-FFF2-40B4-BE49-F238E27FC236}">
                <a16:creationId xmlns:a16="http://schemas.microsoft.com/office/drawing/2014/main" id="{78B00F9D-B768-A699-EBA5-05EC86A1EB73}"/>
              </a:ext>
            </a:extLst>
          </p:cNvPr>
          <p:cNvSpPr txBox="1"/>
          <p:nvPr/>
        </p:nvSpPr>
        <p:spPr>
          <a:xfrm>
            <a:off x="1588938" y="1154581"/>
            <a:ext cx="8713302"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化石エネルギー　➡　</a:t>
            </a:r>
            <a:r>
              <a:rPr kumimoji="1" lang="en-US" altLang="ja-JP" sz="2800" dirty="0">
                <a:latin typeface="BIZ UDPゴシック" panose="020B0400000000000000" pitchFamily="50" charset="-128"/>
                <a:ea typeface="BIZ UDPゴシック" panose="020B0400000000000000" pitchFamily="50" charset="-128"/>
              </a:rPr>
              <a:t>CO2</a:t>
            </a:r>
            <a:r>
              <a:rPr kumimoji="1" lang="ja-JP" altLang="en-US" sz="2800" dirty="0">
                <a:latin typeface="BIZ UDPゴシック" panose="020B0400000000000000" pitchFamily="50" charset="-128"/>
                <a:ea typeface="BIZ UDPゴシック" panose="020B0400000000000000" pitchFamily="50" charset="-128"/>
              </a:rPr>
              <a:t>排出ゼロのエネルギー</a:t>
            </a:r>
          </a:p>
        </p:txBody>
      </p:sp>
      <p:pic>
        <p:nvPicPr>
          <p:cNvPr id="7" name="図 6">
            <a:extLst>
              <a:ext uri="{FF2B5EF4-FFF2-40B4-BE49-F238E27FC236}">
                <a16:creationId xmlns:a16="http://schemas.microsoft.com/office/drawing/2014/main" id="{1497EC2D-1391-5CCD-CFF8-6D36692F0642}"/>
              </a:ext>
            </a:extLst>
          </p:cNvPr>
          <p:cNvPicPr>
            <a:picLocks noChangeAspect="1"/>
          </p:cNvPicPr>
          <p:nvPr/>
        </p:nvPicPr>
        <p:blipFill>
          <a:blip r:embed="rId4"/>
          <a:stretch>
            <a:fillRect/>
          </a:stretch>
        </p:blipFill>
        <p:spPr>
          <a:xfrm>
            <a:off x="856519" y="1878471"/>
            <a:ext cx="10478962" cy="4906060"/>
          </a:xfrm>
          <a:prstGeom prst="rect">
            <a:avLst/>
          </a:prstGeom>
        </p:spPr>
      </p:pic>
      <p:pic>
        <p:nvPicPr>
          <p:cNvPr id="2" name="オーディオ 1">
            <a:hlinkClick r:id="" action="ppaction://media"/>
            <a:extLst>
              <a:ext uri="{FF2B5EF4-FFF2-40B4-BE49-F238E27FC236}">
                <a16:creationId xmlns:a16="http://schemas.microsoft.com/office/drawing/2014/main" id="{1EEE7767-EA53-05E4-D7D2-256D6C42F91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747418553"/>
      </p:ext>
    </p:extLst>
  </p:cSld>
  <p:clrMapOvr>
    <a:masterClrMapping/>
  </p:clrMapOvr>
  <mc:AlternateContent xmlns:mc="http://schemas.openxmlformats.org/markup-compatibility/2006" xmlns:p14="http://schemas.microsoft.com/office/powerpoint/2010/main">
    <mc:Choice Requires="p14">
      <p:transition spd="slow" p14:dur="2000" advTm="76018"/>
    </mc:Choice>
    <mc:Fallback xmlns="">
      <p:transition spd="slow" advTm="76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BED48F1-DF7C-CEEF-2ADC-537134093DB8}"/>
              </a:ext>
            </a:extLst>
          </p:cNvPr>
          <p:cNvSpPr txBox="1"/>
          <p:nvPr/>
        </p:nvSpPr>
        <p:spPr>
          <a:xfrm>
            <a:off x="369738" y="430691"/>
            <a:ext cx="6406982" cy="523220"/>
          </a:xfrm>
          <a:prstGeom prst="rect">
            <a:avLst/>
          </a:prstGeom>
          <a:solidFill>
            <a:schemeClr val="accent2">
              <a:lumMod val="20000"/>
              <a:lumOff val="80000"/>
            </a:schemeClr>
          </a:solid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（１）エネルギー供給における脱炭素化</a:t>
            </a:r>
          </a:p>
        </p:txBody>
      </p:sp>
      <p:sp>
        <p:nvSpPr>
          <p:cNvPr id="5" name="テキスト ボックス 4">
            <a:extLst>
              <a:ext uri="{FF2B5EF4-FFF2-40B4-BE49-F238E27FC236}">
                <a16:creationId xmlns:a16="http://schemas.microsoft.com/office/drawing/2014/main" id="{78B00F9D-B768-A699-EBA5-05EC86A1EB73}"/>
              </a:ext>
            </a:extLst>
          </p:cNvPr>
          <p:cNvSpPr txBox="1"/>
          <p:nvPr/>
        </p:nvSpPr>
        <p:spPr>
          <a:xfrm>
            <a:off x="1588938" y="1154581"/>
            <a:ext cx="8713302"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化石エネルギー　➡　</a:t>
            </a:r>
            <a:r>
              <a:rPr kumimoji="1" lang="en-US" altLang="ja-JP" sz="2800" dirty="0">
                <a:latin typeface="BIZ UDPゴシック" panose="020B0400000000000000" pitchFamily="50" charset="-128"/>
                <a:ea typeface="BIZ UDPゴシック" panose="020B0400000000000000" pitchFamily="50" charset="-128"/>
              </a:rPr>
              <a:t>CO2</a:t>
            </a:r>
            <a:r>
              <a:rPr kumimoji="1" lang="ja-JP" altLang="en-US" sz="2800" dirty="0">
                <a:latin typeface="BIZ UDPゴシック" panose="020B0400000000000000" pitchFamily="50" charset="-128"/>
                <a:ea typeface="BIZ UDPゴシック" panose="020B0400000000000000" pitchFamily="50" charset="-128"/>
              </a:rPr>
              <a:t>排出ゼロのエネルギー</a:t>
            </a:r>
          </a:p>
        </p:txBody>
      </p:sp>
      <p:pic>
        <p:nvPicPr>
          <p:cNvPr id="7" name="図 6">
            <a:extLst>
              <a:ext uri="{FF2B5EF4-FFF2-40B4-BE49-F238E27FC236}">
                <a16:creationId xmlns:a16="http://schemas.microsoft.com/office/drawing/2014/main" id="{C652324A-2755-18FE-C0CD-B62E9A82F54C}"/>
              </a:ext>
            </a:extLst>
          </p:cNvPr>
          <p:cNvPicPr>
            <a:picLocks noChangeAspect="1"/>
          </p:cNvPicPr>
          <p:nvPr/>
        </p:nvPicPr>
        <p:blipFill>
          <a:blip r:embed="rId4"/>
          <a:stretch>
            <a:fillRect/>
          </a:stretch>
        </p:blipFill>
        <p:spPr>
          <a:xfrm>
            <a:off x="1993297" y="1878471"/>
            <a:ext cx="4686954" cy="4667901"/>
          </a:xfrm>
          <a:prstGeom prst="rect">
            <a:avLst/>
          </a:prstGeom>
        </p:spPr>
      </p:pic>
      <p:pic>
        <p:nvPicPr>
          <p:cNvPr id="3" name="オーディオ 2">
            <a:hlinkClick r:id="" action="ppaction://media"/>
            <a:extLst>
              <a:ext uri="{FF2B5EF4-FFF2-40B4-BE49-F238E27FC236}">
                <a16:creationId xmlns:a16="http://schemas.microsoft.com/office/drawing/2014/main" id="{3A915A4F-8064-9EC6-E379-FA4E407C142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401706443"/>
      </p:ext>
    </p:extLst>
  </p:cSld>
  <p:clrMapOvr>
    <a:masterClrMapping/>
  </p:clrMapOvr>
  <mc:AlternateContent xmlns:mc="http://schemas.openxmlformats.org/markup-compatibility/2006" xmlns:p14="http://schemas.microsoft.com/office/powerpoint/2010/main">
    <mc:Choice Requires="p14">
      <p:transition spd="slow" p14:dur="2000" advTm="61104"/>
    </mc:Choice>
    <mc:Fallback xmlns="">
      <p:transition spd="slow" advTm="611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30AEA-6657-3853-86C0-BC0ABC8A41D0}"/>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978D308-1CD2-670F-5AD3-DD15A6E0AA5E}"/>
              </a:ext>
            </a:extLst>
          </p:cNvPr>
          <p:cNvSpPr txBox="1"/>
          <p:nvPr/>
        </p:nvSpPr>
        <p:spPr>
          <a:xfrm>
            <a:off x="369738" y="430691"/>
            <a:ext cx="6406982" cy="523220"/>
          </a:xfrm>
          <a:prstGeom prst="rect">
            <a:avLst/>
          </a:prstGeom>
          <a:solidFill>
            <a:schemeClr val="accent2">
              <a:lumMod val="20000"/>
              <a:lumOff val="80000"/>
            </a:schemeClr>
          </a:solid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（１）エネルギー供給における脱炭素化</a:t>
            </a:r>
          </a:p>
        </p:txBody>
      </p:sp>
      <p:sp>
        <p:nvSpPr>
          <p:cNvPr id="5" name="テキスト ボックス 4">
            <a:extLst>
              <a:ext uri="{FF2B5EF4-FFF2-40B4-BE49-F238E27FC236}">
                <a16:creationId xmlns:a16="http://schemas.microsoft.com/office/drawing/2014/main" id="{0866A1F4-8547-B6C6-4326-C3FF8848FB57}"/>
              </a:ext>
            </a:extLst>
          </p:cNvPr>
          <p:cNvSpPr txBox="1"/>
          <p:nvPr/>
        </p:nvSpPr>
        <p:spPr>
          <a:xfrm>
            <a:off x="1588938" y="1154581"/>
            <a:ext cx="8713302"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化石エネルギー　➡　</a:t>
            </a:r>
            <a:r>
              <a:rPr kumimoji="1" lang="en-US" altLang="ja-JP" sz="2800" dirty="0">
                <a:latin typeface="BIZ UDPゴシック" panose="020B0400000000000000" pitchFamily="50" charset="-128"/>
                <a:ea typeface="BIZ UDPゴシック" panose="020B0400000000000000" pitchFamily="50" charset="-128"/>
              </a:rPr>
              <a:t>CO2</a:t>
            </a:r>
            <a:r>
              <a:rPr kumimoji="1" lang="ja-JP" altLang="en-US" sz="2800" dirty="0">
                <a:latin typeface="BIZ UDPゴシック" panose="020B0400000000000000" pitchFamily="50" charset="-128"/>
                <a:ea typeface="BIZ UDPゴシック" panose="020B0400000000000000" pitchFamily="50" charset="-128"/>
              </a:rPr>
              <a:t>排出ゼロのエネルギー</a:t>
            </a:r>
          </a:p>
        </p:txBody>
      </p:sp>
      <p:pic>
        <p:nvPicPr>
          <p:cNvPr id="6" name="図 5">
            <a:extLst>
              <a:ext uri="{FF2B5EF4-FFF2-40B4-BE49-F238E27FC236}">
                <a16:creationId xmlns:a16="http://schemas.microsoft.com/office/drawing/2014/main" id="{17AE769C-48A9-C586-768D-854A33A0912C}"/>
              </a:ext>
            </a:extLst>
          </p:cNvPr>
          <p:cNvPicPr>
            <a:picLocks noChangeAspect="1"/>
          </p:cNvPicPr>
          <p:nvPr/>
        </p:nvPicPr>
        <p:blipFill>
          <a:blip r:embed="rId4"/>
          <a:stretch>
            <a:fillRect/>
          </a:stretch>
        </p:blipFill>
        <p:spPr>
          <a:xfrm>
            <a:off x="1718894" y="1878471"/>
            <a:ext cx="7618146" cy="4813014"/>
          </a:xfrm>
          <a:prstGeom prst="rect">
            <a:avLst/>
          </a:prstGeom>
        </p:spPr>
      </p:pic>
      <p:pic>
        <p:nvPicPr>
          <p:cNvPr id="2" name="オーディオ 1">
            <a:hlinkClick r:id="" action="ppaction://media"/>
            <a:extLst>
              <a:ext uri="{FF2B5EF4-FFF2-40B4-BE49-F238E27FC236}">
                <a16:creationId xmlns:a16="http://schemas.microsoft.com/office/drawing/2014/main" id="{7BDACE72-EDAE-A8EA-1CB2-BA65D3A0872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3567938240"/>
      </p:ext>
    </p:extLst>
  </p:cSld>
  <p:clrMapOvr>
    <a:masterClrMapping/>
  </p:clrMapOvr>
  <mc:AlternateContent xmlns:mc="http://schemas.openxmlformats.org/markup-compatibility/2006" xmlns:p14="http://schemas.microsoft.com/office/powerpoint/2010/main">
    <mc:Choice Requires="p14">
      <p:transition spd="slow" p14:dur="2000" advTm="6458"/>
    </mc:Choice>
    <mc:Fallback xmlns="">
      <p:transition spd="slow" advTm="6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AE19F-2FFC-AE9F-A163-665CBD9504D0}"/>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DBB34F9-54AC-9CC5-28C1-1CFD7775B5C5}"/>
              </a:ext>
            </a:extLst>
          </p:cNvPr>
          <p:cNvSpPr txBox="1"/>
          <p:nvPr/>
        </p:nvSpPr>
        <p:spPr>
          <a:xfrm>
            <a:off x="369738" y="430691"/>
            <a:ext cx="6406982" cy="523220"/>
          </a:xfrm>
          <a:prstGeom prst="rect">
            <a:avLst/>
          </a:prstGeom>
          <a:solidFill>
            <a:schemeClr val="accent2">
              <a:lumMod val="20000"/>
              <a:lumOff val="80000"/>
            </a:schemeClr>
          </a:solid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（１）エネルギー供給における脱炭素化</a:t>
            </a:r>
          </a:p>
        </p:txBody>
      </p:sp>
      <p:sp>
        <p:nvSpPr>
          <p:cNvPr id="5" name="テキスト ボックス 4">
            <a:extLst>
              <a:ext uri="{FF2B5EF4-FFF2-40B4-BE49-F238E27FC236}">
                <a16:creationId xmlns:a16="http://schemas.microsoft.com/office/drawing/2014/main" id="{FFD43902-2296-2254-4BE6-128EDD8D8CEE}"/>
              </a:ext>
            </a:extLst>
          </p:cNvPr>
          <p:cNvSpPr txBox="1"/>
          <p:nvPr/>
        </p:nvSpPr>
        <p:spPr>
          <a:xfrm>
            <a:off x="1588938" y="1154581"/>
            <a:ext cx="8713302"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化石エネルギー　➡　</a:t>
            </a:r>
            <a:r>
              <a:rPr kumimoji="1" lang="en-US" altLang="ja-JP" sz="2800" dirty="0">
                <a:latin typeface="BIZ UDPゴシック" panose="020B0400000000000000" pitchFamily="50" charset="-128"/>
                <a:ea typeface="BIZ UDPゴシック" panose="020B0400000000000000" pitchFamily="50" charset="-128"/>
              </a:rPr>
              <a:t>CO2</a:t>
            </a:r>
            <a:r>
              <a:rPr kumimoji="1" lang="ja-JP" altLang="en-US" sz="2800" dirty="0">
                <a:latin typeface="BIZ UDPゴシック" panose="020B0400000000000000" pitchFamily="50" charset="-128"/>
                <a:ea typeface="BIZ UDPゴシック" panose="020B0400000000000000" pitchFamily="50" charset="-128"/>
              </a:rPr>
              <a:t>排出ゼロのエネルギー</a:t>
            </a:r>
          </a:p>
        </p:txBody>
      </p:sp>
      <p:pic>
        <p:nvPicPr>
          <p:cNvPr id="6" name="図 5">
            <a:extLst>
              <a:ext uri="{FF2B5EF4-FFF2-40B4-BE49-F238E27FC236}">
                <a16:creationId xmlns:a16="http://schemas.microsoft.com/office/drawing/2014/main" id="{26E6D95A-34F3-2FBA-D69A-EC1CA9A7AA50}"/>
              </a:ext>
            </a:extLst>
          </p:cNvPr>
          <p:cNvPicPr>
            <a:picLocks noChangeAspect="1"/>
          </p:cNvPicPr>
          <p:nvPr/>
        </p:nvPicPr>
        <p:blipFill>
          <a:blip r:embed="rId4"/>
          <a:stretch>
            <a:fillRect/>
          </a:stretch>
        </p:blipFill>
        <p:spPr>
          <a:xfrm>
            <a:off x="1718894" y="1878471"/>
            <a:ext cx="7618146" cy="4813014"/>
          </a:xfrm>
          <a:prstGeom prst="rect">
            <a:avLst/>
          </a:prstGeom>
        </p:spPr>
      </p:pic>
      <p:pic>
        <p:nvPicPr>
          <p:cNvPr id="3" name="図 2">
            <a:extLst>
              <a:ext uri="{FF2B5EF4-FFF2-40B4-BE49-F238E27FC236}">
                <a16:creationId xmlns:a16="http://schemas.microsoft.com/office/drawing/2014/main" id="{0065AB4B-548D-21F8-C588-9B7540147721}"/>
              </a:ext>
            </a:extLst>
          </p:cNvPr>
          <p:cNvPicPr>
            <a:picLocks noChangeAspect="1"/>
          </p:cNvPicPr>
          <p:nvPr/>
        </p:nvPicPr>
        <p:blipFill>
          <a:blip r:embed="rId5"/>
          <a:stretch>
            <a:fillRect/>
          </a:stretch>
        </p:blipFill>
        <p:spPr>
          <a:xfrm>
            <a:off x="9748828" y="2006857"/>
            <a:ext cx="1132531" cy="3792973"/>
          </a:xfrm>
          <a:prstGeom prst="rect">
            <a:avLst/>
          </a:prstGeom>
        </p:spPr>
      </p:pic>
      <p:cxnSp>
        <p:nvCxnSpPr>
          <p:cNvPr id="8" name="直線コネクタ 7">
            <a:extLst>
              <a:ext uri="{FF2B5EF4-FFF2-40B4-BE49-F238E27FC236}">
                <a16:creationId xmlns:a16="http://schemas.microsoft.com/office/drawing/2014/main" id="{EAD41150-6947-C5FA-BA8F-83221D78A7A3}"/>
              </a:ext>
            </a:extLst>
          </p:cNvPr>
          <p:cNvCxnSpPr/>
          <p:nvPr/>
        </p:nvCxnSpPr>
        <p:spPr>
          <a:xfrm flipV="1">
            <a:off x="8422640" y="4216400"/>
            <a:ext cx="1336348" cy="518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D518A6E8-7133-9C01-29DE-BDF3F4F8F712}"/>
              </a:ext>
            </a:extLst>
          </p:cNvPr>
          <p:cNvCxnSpPr>
            <a:cxnSpLocks/>
          </p:cNvCxnSpPr>
          <p:nvPr/>
        </p:nvCxnSpPr>
        <p:spPr>
          <a:xfrm flipV="1">
            <a:off x="8412480" y="3596640"/>
            <a:ext cx="1356668" cy="1005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5C7B130-BDEC-9359-2DAB-341B4C43C5AF}"/>
              </a:ext>
            </a:extLst>
          </p:cNvPr>
          <p:cNvCxnSpPr>
            <a:cxnSpLocks/>
          </p:cNvCxnSpPr>
          <p:nvPr/>
        </p:nvCxnSpPr>
        <p:spPr>
          <a:xfrm>
            <a:off x="8422640" y="5475096"/>
            <a:ext cx="13465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42494C4-E4EF-6241-4431-A66E97DB2834}"/>
              </a:ext>
            </a:extLst>
          </p:cNvPr>
          <p:cNvSpPr txBox="1"/>
          <p:nvPr/>
        </p:nvSpPr>
        <p:spPr>
          <a:xfrm>
            <a:off x="9512454" y="5866806"/>
            <a:ext cx="1579572" cy="369332"/>
          </a:xfrm>
          <a:prstGeom prst="rect">
            <a:avLst/>
          </a:prstGeom>
          <a:noFill/>
        </p:spPr>
        <p:txBody>
          <a:bodyPr wrap="square" rtlCol="0">
            <a:spAutoFit/>
          </a:bodyPr>
          <a:lstStyle/>
          <a:p>
            <a:r>
              <a:rPr kumimoji="1" lang="en-US" altLang="ja-JP" b="1" dirty="0"/>
              <a:t>2030</a:t>
            </a:r>
            <a:r>
              <a:rPr kumimoji="1" lang="ja-JP" altLang="en-US" b="1" dirty="0"/>
              <a:t>年目標</a:t>
            </a:r>
          </a:p>
        </p:txBody>
      </p:sp>
      <p:pic>
        <p:nvPicPr>
          <p:cNvPr id="7" name="オーディオ 6">
            <a:hlinkClick r:id="" action="ppaction://media"/>
            <a:extLst>
              <a:ext uri="{FF2B5EF4-FFF2-40B4-BE49-F238E27FC236}">
                <a16:creationId xmlns:a16="http://schemas.microsoft.com/office/drawing/2014/main" id="{6D65D320-8BBC-41FA-4D15-E74C2DE76793}"/>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3530233895"/>
      </p:ext>
    </p:extLst>
  </p:cSld>
  <p:clrMapOvr>
    <a:masterClrMapping/>
  </p:clrMapOvr>
  <mc:AlternateContent xmlns:mc="http://schemas.openxmlformats.org/markup-compatibility/2006" xmlns:p14="http://schemas.microsoft.com/office/powerpoint/2010/main">
    <mc:Choice Requires="p14">
      <p:transition spd="slow" p14:dur="2000" advTm="27736"/>
    </mc:Choice>
    <mc:Fallback xmlns="">
      <p:transition spd="slow" advTm="27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8041B8-E27E-4D6E-9B67-F385D368E323}"/>
              </a:ext>
            </a:extLst>
          </p:cNvPr>
          <p:cNvSpPr>
            <a:spLocks noGrp="1"/>
          </p:cNvSpPr>
          <p:nvPr>
            <p:ph type="title"/>
          </p:nvPr>
        </p:nvSpPr>
        <p:spPr>
          <a:xfrm>
            <a:off x="774641" y="342133"/>
            <a:ext cx="10515600" cy="597386"/>
          </a:xfrm>
        </p:spPr>
        <p:txBody>
          <a:bodyPr/>
          <a:lstStyle/>
          <a:p>
            <a:r>
              <a:rPr lang="ja-JP" altLang="en-US" sz="2800" dirty="0">
                <a:latin typeface="BIZ UDPゴシック" panose="020B0400000000000000" pitchFamily="50" charset="-128"/>
                <a:ea typeface="BIZ UDPゴシック" panose="020B0400000000000000" pitchFamily="50" charset="-128"/>
                <a:cs typeface="+mn-cs"/>
              </a:rPr>
              <a:t>日本のエネルギー政策の方針：Ｓ＋３Ｅ</a:t>
            </a:r>
          </a:p>
        </p:txBody>
      </p:sp>
      <p:sp>
        <p:nvSpPr>
          <p:cNvPr id="6" name="スライド番号プレースホルダー 5">
            <a:extLst>
              <a:ext uri="{FF2B5EF4-FFF2-40B4-BE49-F238E27FC236}">
                <a16:creationId xmlns:a16="http://schemas.microsoft.com/office/drawing/2014/main" id="{3BCC514F-CC73-4A09-A2E7-519B98533ABD}"/>
              </a:ext>
            </a:extLst>
          </p:cNvPr>
          <p:cNvSpPr>
            <a:spLocks noGrp="1"/>
          </p:cNvSpPr>
          <p:nvPr>
            <p:ph type="sldNum" sz="quarter" idx="12"/>
          </p:nvPr>
        </p:nvSpPr>
        <p:spPr/>
        <p:txBody>
          <a:bodyPr/>
          <a:lstStyle/>
          <a:p>
            <a:fld id="{508208E6-1953-4C80-A54C-C33734684ABF}" type="slidenum">
              <a:rPr kumimoji="1" lang="ja-JP" altLang="en-US" smtClean="0"/>
              <a:t>5</a:t>
            </a:fld>
            <a:endParaRPr kumimoji="1" lang="ja-JP" altLang="en-US"/>
          </a:p>
        </p:txBody>
      </p:sp>
      <p:sp>
        <p:nvSpPr>
          <p:cNvPr id="8" name="コンテンツ プレースホルダー 2">
            <a:extLst>
              <a:ext uri="{FF2B5EF4-FFF2-40B4-BE49-F238E27FC236}">
                <a16:creationId xmlns:a16="http://schemas.microsoft.com/office/drawing/2014/main" id="{E6D485C1-2A2F-F350-95D6-FF1968265F19}"/>
              </a:ext>
            </a:extLst>
          </p:cNvPr>
          <p:cNvSpPr txBox="1">
            <a:spLocks/>
          </p:cNvSpPr>
          <p:nvPr/>
        </p:nvSpPr>
        <p:spPr>
          <a:xfrm>
            <a:off x="838200" y="1503293"/>
            <a:ext cx="8298141" cy="1063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b="1" u="sng" dirty="0"/>
              <a:t>ポイント</a:t>
            </a:r>
            <a:endParaRPr lang="en-US" altLang="ja-JP" sz="2000" b="1" u="sng" dirty="0"/>
          </a:p>
          <a:p>
            <a:r>
              <a:rPr lang="en-US" altLang="ja-JP" sz="2000" dirty="0"/>
              <a:t>S+</a:t>
            </a:r>
            <a:r>
              <a:rPr lang="ja-JP" altLang="en-US" sz="2000" dirty="0"/>
              <a:t>３</a:t>
            </a:r>
            <a:r>
              <a:rPr lang="en-US" altLang="ja-JP" sz="2000" dirty="0"/>
              <a:t>E</a:t>
            </a:r>
            <a:r>
              <a:rPr lang="ja-JP" altLang="en-US" sz="2000" dirty="0"/>
              <a:t>はエネルギー政策の歴史から得られた教訓</a:t>
            </a:r>
          </a:p>
        </p:txBody>
      </p:sp>
      <p:pic>
        <p:nvPicPr>
          <p:cNvPr id="7" name="図 6" descr="日本のエネルギー政策の基本方針である「S+3E」の概念図を示しています。">
            <a:extLst>
              <a:ext uri="{FF2B5EF4-FFF2-40B4-BE49-F238E27FC236}">
                <a16:creationId xmlns:a16="http://schemas.microsoft.com/office/drawing/2014/main" id="{BC52A588-9503-D112-6211-D5509AFA6E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5664" y="2199114"/>
            <a:ext cx="10354577" cy="4435602"/>
          </a:xfrm>
          <a:prstGeom prst="rect">
            <a:avLst/>
          </a:prstGeom>
          <a:noFill/>
          <a:ln>
            <a:noFill/>
          </a:ln>
        </p:spPr>
      </p:pic>
      <p:pic>
        <p:nvPicPr>
          <p:cNvPr id="3" name="オーディオ 2">
            <a:hlinkClick r:id="" action="ppaction://media"/>
            <a:extLst>
              <a:ext uri="{FF2B5EF4-FFF2-40B4-BE49-F238E27FC236}">
                <a16:creationId xmlns:a16="http://schemas.microsoft.com/office/drawing/2014/main" id="{0CB99EED-B87A-792C-7B68-5B247A4343D0}"/>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3279428074"/>
      </p:ext>
    </p:extLst>
  </p:cSld>
  <p:clrMapOvr>
    <a:masterClrMapping/>
  </p:clrMapOvr>
  <mc:AlternateContent xmlns:mc="http://schemas.openxmlformats.org/markup-compatibility/2006" xmlns:p14="http://schemas.microsoft.com/office/powerpoint/2010/main">
    <mc:Choice Requires="p14">
      <p:transition spd="slow" p14:dur="2000" advTm="44758"/>
    </mc:Choice>
    <mc:Fallback xmlns="">
      <p:transition spd="slow" advTm="44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BD70DAF-E2CF-49BA-AB61-C13F99AFB4D8}"/>
              </a:ext>
            </a:extLst>
          </p:cNvPr>
          <p:cNvSpPr>
            <a:spLocks noGrp="1"/>
          </p:cNvSpPr>
          <p:nvPr>
            <p:ph type="title"/>
          </p:nvPr>
        </p:nvSpPr>
        <p:spPr>
          <a:xfrm>
            <a:off x="838200" y="251813"/>
            <a:ext cx="10515600" cy="718238"/>
          </a:xfrm>
        </p:spPr>
        <p:txBody>
          <a:bodyPr>
            <a:normAutofit/>
          </a:bodyPr>
          <a:lstStyle/>
          <a:p>
            <a:r>
              <a:rPr lang="ja-JP" altLang="en-US" sz="2800" dirty="0">
                <a:latin typeface="BIZ UDPゴシック" panose="020B0400000000000000" pitchFamily="50" charset="-128"/>
                <a:ea typeface="BIZ UDPゴシック" panose="020B0400000000000000" pitchFamily="50" charset="-128"/>
                <a:cs typeface="+mn-cs"/>
              </a:rPr>
              <a:t>一次エネルギー源の比較</a:t>
            </a:r>
          </a:p>
        </p:txBody>
      </p:sp>
      <p:graphicFrame>
        <p:nvGraphicFramePr>
          <p:cNvPr id="6" name="表 6">
            <a:extLst>
              <a:ext uri="{FF2B5EF4-FFF2-40B4-BE49-F238E27FC236}">
                <a16:creationId xmlns:a16="http://schemas.microsoft.com/office/drawing/2014/main" id="{288F8122-34B1-4415-BA9C-7ED8D437759C}"/>
              </a:ext>
            </a:extLst>
          </p:cNvPr>
          <p:cNvGraphicFramePr>
            <a:graphicFrameLocks noGrp="1"/>
          </p:cNvGraphicFramePr>
          <p:nvPr>
            <p:ph idx="1"/>
            <p:extLst>
              <p:ext uri="{D42A27DB-BD31-4B8C-83A1-F6EECF244321}">
                <p14:modId xmlns:p14="http://schemas.microsoft.com/office/powerpoint/2010/main" val="1709788833"/>
              </p:ext>
            </p:extLst>
          </p:nvPr>
        </p:nvGraphicFramePr>
        <p:xfrm>
          <a:off x="108668" y="1694830"/>
          <a:ext cx="12083332" cy="4715206"/>
        </p:xfrm>
        <a:graphic>
          <a:graphicData uri="http://schemas.openxmlformats.org/drawingml/2006/table">
            <a:tbl>
              <a:tblPr firstRow="1">
                <a:tableStyleId>{BDBED569-4797-4DF1-A0F4-6AAB3CD982D8}</a:tableStyleId>
              </a:tblPr>
              <a:tblGrid>
                <a:gridCol w="1063784">
                  <a:extLst>
                    <a:ext uri="{9D8B030D-6E8A-4147-A177-3AD203B41FA5}">
                      <a16:colId xmlns:a16="http://schemas.microsoft.com/office/drawing/2014/main" val="4018198246"/>
                    </a:ext>
                  </a:extLst>
                </a:gridCol>
                <a:gridCol w="3326620">
                  <a:extLst>
                    <a:ext uri="{9D8B030D-6E8A-4147-A177-3AD203B41FA5}">
                      <a16:colId xmlns:a16="http://schemas.microsoft.com/office/drawing/2014/main" val="3423040095"/>
                    </a:ext>
                  </a:extLst>
                </a:gridCol>
                <a:gridCol w="3634403">
                  <a:extLst>
                    <a:ext uri="{9D8B030D-6E8A-4147-A177-3AD203B41FA5}">
                      <a16:colId xmlns:a16="http://schemas.microsoft.com/office/drawing/2014/main" val="2552103154"/>
                    </a:ext>
                  </a:extLst>
                </a:gridCol>
                <a:gridCol w="4058525">
                  <a:extLst>
                    <a:ext uri="{9D8B030D-6E8A-4147-A177-3AD203B41FA5}">
                      <a16:colId xmlns:a16="http://schemas.microsoft.com/office/drawing/2014/main" val="794194202"/>
                    </a:ext>
                  </a:extLst>
                </a:gridCol>
              </a:tblGrid>
              <a:tr h="376886">
                <a:tc>
                  <a:txBody>
                    <a:bodyPr/>
                    <a:lstStyle/>
                    <a:p>
                      <a:r>
                        <a:rPr kumimoji="1" lang="ja-JP" altLang="en-US" sz="1600" dirty="0"/>
                        <a:t>視点</a:t>
                      </a:r>
                    </a:p>
                  </a:txBody>
                  <a:tcPr/>
                </a:tc>
                <a:tc>
                  <a:txBody>
                    <a:bodyPr/>
                    <a:lstStyle/>
                    <a:p>
                      <a:r>
                        <a:rPr kumimoji="1" lang="ja-JP" altLang="en-US" sz="1600" dirty="0"/>
                        <a:t>化石エネルギー</a:t>
                      </a:r>
                    </a:p>
                  </a:txBody>
                  <a:tcPr/>
                </a:tc>
                <a:tc>
                  <a:txBody>
                    <a:bodyPr/>
                    <a:lstStyle/>
                    <a:p>
                      <a:r>
                        <a:rPr kumimoji="1" lang="ja-JP" altLang="en-US" sz="1600" dirty="0"/>
                        <a:t>原子力エネルギー</a:t>
                      </a:r>
                    </a:p>
                  </a:txBody>
                  <a:tcPr/>
                </a:tc>
                <a:tc>
                  <a:txBody>
                    <a:bodyPr/>
                    <a:lstStyle/>
                    <a:p>
                      <a:r>
                        <a:rPr kumimoji="1" lang="ja-JP" altLang="en-US" sz="1600" dirty="0"/>
                        <a:t>再生可能エネルギー</a:t>
                      </a:r>
                    </a:p>
                  </a:txBody>
                  <a:tcPr/>
                </a:tc>
                <a:extLst>
                  <a:ext uri="{0D108BD9-81ED-4DB2-BD59-A6C34878D82A}">
                    <a16:rowId xmlns:a16="http://schemas.microsoft.com/office/drawing/2014/main" val="3349441416"/>
                  </a:ext>
                </a:extLst>
              </a:tr>
              <a:tr h="370840">
                <a:tc>
                  <a:txBody>
                    <a:bodyPr/>
                    <a:lstStyle/>
                    <a:p>
                      <a:r>
                        <a:rPr kumimoji="1" lang="ja-JP" altLang="en-US" sz="1600" dirty="0"/>
                        <a:t>エネルギー</a:t>
                      </a:r>
                      <a:endParaRPr kumimoji="1" lang="en-US" altLang="ja-JP" sz="1600" dirty="0"/>
                    </a:p>
                    <a:p>
                      <a:r>
                        <a:rPr kumimoji="1" lang="ja-JP" altLang="en-US" sz="1600" dirty="0"/>
                        <a:t>安全保障</a:t>
                      </a:r>
                      <a:endParaRPr kumimoji="1" lang="en-US" altLang="ja-JP"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殆どを輸入に頼る</a:t>
                      </a:r>
                      <a:endParaRPr kumimoji="1" lang="en-US" altLang="ja-JP" sz="1600" dirty="0"/>
                    </a:p>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化石資源の枯渇</a:t>
                      </a:r>
                      <a:endParaRPr kumimoji="1" lang="en-US" altLang="ja-JP" sz="1600" dirty="0"/>
                    </a:p>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国際情勢で価格が変動する</a:t>
                      </a:r>
                      <a:endParaRPr kumimoji="1" lang="en-US" altLang="ja-JP"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準国産エネルギー</a:t>
                      </a:r>
                      <a:endParaRPr kumimoji="1" lang="en-US" altLang="ja-JP" sz="1600" dirty="0"/>
                    </a:p>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b="1" dirty="0"/>
                        <a:t>少ない燃料で大きなエネルギーが得られる</a:t>
                      </a:r>
                    </a:p>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ウラン資源の枯渇</a:t>
                      </a:r>
                      <a:endParaRPr kumimoji="1" lang="en-US" altLang="ja-JP"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b="1" dirty="0"/>
                        <a:t>国産エネルギー</a:t>
                      </a:r>
                      <a:r>
                        <a:rPr kumimoji="1" lang="ja-JP" altLang="en-US" sz="1600" dirty="0"/>
                        <a:t>（太陽光・風力）</a:t>
                      </a:r>
                      <a:endParaRPr kumimoji="1" lang="ja-JP" altLang="en-US" sz="1600" b="1" dirty="0"/>
                    </a:p>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資源量のポテンシャルは大きい</a:t>
                      </a:r>
                      <a:endParaRPr kumimoji="1" lang="en-US" altLang="ja-JP" sz="1600" dirty="0"/>
                    </a:p>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立地に制約がある。風力適地は需要地に遠い等</a:t>
                      </a:r>
                    </a:p>
                  </a:txBody>
                  <a:tcPr/>
                </a:tc>
                <a:extLst>
                  <a:ext uri="{0D108BD9-81ED-4DB2-BD59-A6C34878D82A}">
                    <a16:rowId xmlns:a16="http://schemas.microsoft.com/office/drawing/2014/main" val="3049803319"/>
                  </a:ext>
                </a:extLst>
              </a:tr>
              <a:tr h="370840">
                <a:tc>
                  <a:txBody>
                    <a:bodyPr/>
                    <a:lstStyle/>
                    <a:p>
                      <a:r>
                        <a:rPr kumimoji="1" lang="ja-JP" altLang="en-US" sz="1600" dirty="0"/>
                        <a:t>環境</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en-US" altLang="ja-JP" sz="1600" b="1" dirty="0"/>
                        <a:t>CO₂</a:t>
                      </a:r>
                      <a:r>
                        <a:rPr kumimoji="1" lang="ja-JP" altLang="en-US" sz="1600" b="1" dirty="0"/>
                        <a:t>の発生</a:t>
                      </a:r>
                      <a:endParaRPr kumimoji="1" lang="en-US" altLang="ja-JP" sz="1600" b="1" dirty="0"/>
                    </a:p>
                  </a:txBody>
                  <a:tcPr/>
                </a:tc>
                <a:tc>
                  <a:txBody>
                    <a:bodyPr/>
                    <a:lstStyle/>
                    <a:p>
                      <a:pPr marL="285750" indent="-285750">
                        <a:buFont typeface="游ゴシック" panose="020B0400000000000000" pitchFamily="50" charset="-128"/>
                        <a:buChar char="○"/>
                      </a:pPr>
                      <a:r>
                        <a:rPr kumimoji="1" lang="ja-JP" altLang="en-US" sz="1600" dirty="0"/>
                        <a:t>発電時に</a:t>
                      </a:r>
                      <a:r>
                        <a:rPr kumimoji="1" lang="en-US" altLang="ja-JP" sz="1600" dirty="0"/>
                        <a:t>CO₂</a:t>
                      </a:r>
                      <a:r>
                        <a:rPr kumimoji="1" lang="ja-JP" altLang="en-US" sz="1600" dirty="0"/>
                        <a:t>が出ない</a:t>
                      </a:r>
                    </a:p>
                  </a:txBody>
                  <a:tcPr/>
                </a:tc>
                <a:tc>
                  <a:txBody>
                    <a:bodyPr/>
                    <a:lstStyle/>
                    <a:p>
                      <a:pPr marL="285750" indent="-285750">
                        <a:buFont typeface="游ゴシック" panose="020B0400000000000000" pitchFamily="50" charset="-128"/>
                        <a:buChar char="○"/>
                      </a:pPr>
                      <a:r>
                        <a:rPr kumimoji="1" lang="ja-JP" altLang="en-US" sz="1600" b="0" dirty="0"/>
                        <a:t>発電時に</a:t>
                      </a:r>
                      <a:r>
                        <a:rPr kumimoji="1" lang="en-US" altLang="ja-JP" sz="1600" b="0" dirty="0"/>
                        <a:t>CO₂</a:t>
                      </a:r>
                      <a:r>
                        <a:rPr kumimoji="1" lang="ja-JP" altLang="en-US" sz="1600" b="0" dirty="0"/>
                        <a:t>が出ない</a:t>
                      </a:r>
                    </a:p>
                  </a:txBody>
                  <a:tcPr/>
                </a:tc>
                <a:extLst>
                  <a:ext uri="{0D108BD9-81ED-4DB2-BD59-A6C34878D82A}">
                    <a16:rowId xmlns:a16="http://schemas.microsoft.com/office/drawing/2014/main" val="106332462"/>
                  </a:ext>
                </a:extLst>
              </a:tr>
              <a:tr h="370840">
                <a:tc>
                  <a:txBody>
                    <a:bodyPr/>
                    <a:lstStyle/>
                    <a:p>
                      <a:r>
                        <a:rPr kumimoji="1" lang="ja-JP" altLang="en-US" sz="1600" dirty="0"/>
                        <a:t>経済性</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安（石炭）～中（ガス・石油）</a:t>
                      </a:r>
                      <a:endParaRPr kumimoji="1" lang="en-US" altLang="ja-JP" sz="1600" dirty="0"/>
                    </a:p>
                  </a:txBody>
                  <a:tcPr/>
                </a:tc>
                <a:tc>
                  <a:txBody>
                    <a:bodyPr/>
                    <a:lstStyle/>
                    <a:p>
                      <a:pPr marL="285750" indent="-285750">
                        <a:buFont typeface="游ゴシック" panose="020B0400000000000000" pitchFamily="50" charset="-128"/>
                        <a:buChar char="△"/>
                      </a:pPr>
                      <a:r>
                        <a:rPr kumimoji="1" lang="ja-JP" altLang="en-US" sz="1600" dirty="0"/>
                        <a:t>安い？事故対策費で価格上昇？</a:t>
                      </a:r>
                    </a:p>
                  </a:txBody>
                  <a:tcPr/>
                </a:tc>
                <a:tc>
                  <a:txBody>
                    <a:bodyPr/>
                    <a:lstStyle/>
                    <a:p>
                      <a:pPr marL="285750" indent="-285750">
                        <a:buFont typeface="游ゴシック" panose="020B0400000000000000" pitchFamily="50" charset="-128"/>
                        <a:buChar char="△"/>
                      </a:pPr>
                      <a:r>
                        <a:rPr kumimoji="1" lang="ja-JP" altLang="en-US" sz="1600" dirty="0"/>
                        <a:t>近年、コストが低下傾向</a:t>
                      </a:r>
                    </a:p>
                  </a:txBody>
                  <a:tcPr/>
                </a:tc>
                <a:extLst>
                  <a:ext uri="{0D108BD9-81ED-4DB2-BD59-A6C34878D82A}">
                    <a16:rowId xmlns:a16="http://schemas.microsoft.com/office/drawing/2014/main" val="1028583064"/>
                  </a:ext>
                </a:extLst>
              </a:tr>
              <a:tr h="370840">
                <a:tc>
                  <a:txBody>
                    <a:bodyPr/>
                    <a:lstStyle/>
                    <a:p>
                      <a:r>
                        <a:rPr kumimoji="1" lang="ja-JP" altLang="en-US" sz="1600" dirty="0"/>
                        <a:t>安全性</a:t>
                      </a:r>
                    </a:p>
                  </a:txBody>
                  <a:tcPr/>
                </a:tc>
                <a:tc>
                  <a:txBody>
                    <a:bodyPr/>
                    <a:lstStyle/>
                    <a:p>
                      <a:pPr marL="285750" indent="-285750">
                        <a:buFont typeface="游ゴシック" panose="020B0400000000000000" pitchFamily="50" charset="-128"/>
                        <a:buChar char="×"/>
                      </a:pPr>
                      <a:r>
                        <a:rPr kumimoji="1" lang="ja-JP" altLang="en-US" sz="1600" dirty="0"/>
                        <a:t>大気汚染物質の発生</a:t>
                      </a:r>
                      <a:endParaRPr kumimoji="1" lang="en-US" altLang="ja-JP" sz="1600" dirty="0"/>
                    </a:p>
                  </a:txBody>
                  <a:tcPr/>
                </a:tc>
                <a:tc>
                  <a:txBody>
                    <a:bodyPr/>
                    <a:lstStyle/>
                    <a:p>
                      <a:pPr marL="285750" indent="-285750">
                        <a:buFont typeface="游ゴシック" panose="020B0400000000000000" pitchFamily="50" charset="-128"/>
                        <a:buChar char="×"/>
                      </a:pPr>
                      <a:r>
                        <a:rPr kumimoji="1" lang="ja-JP" altLang="en-US" sz="1600" b="1" dirty="0"/>
                        <a:t>事故により周辺環境へ甚大な影響を与える</a:t>
                      </a:r>
                      <a:endParaRPr kumimoji="1" lang="en-US" altLang="ja-JP" sz="1600" b="1" dirty="0"/>
                    </a:p>
                  </a:txBody>
                  <a:tcPr/>
                </a:tc>
                <a:tc>
                  <a:txBody>
                    <a:bodyPr/>
                    <a:lstStyle/>
                    <a:p>
                      <a:pPr marL="285750" indent="-285750">
                        <a:buFont typeface="游ゴシック" panose="020B0400000000000000" pitchFamily="50" charset="-128"/>
                        <a:buChar char="×"/>
                      </a:pPr>
                      <a:r>
                        <a:rPr kumimoji="1" lang="ja-JP" altLang="en-US" sz="1600" b="0" i="0" dirty="0"/>
                        <a:t>水害時の感電リスク（太陽光）</a:t>
                      </a:r>
                    </a:p>
                  </a:txBody>
                  <a:tcPr/>
                </a:tc>
                <a:extLst>
                  <a:ext uri="{0D108BD9-81ED-4DB2-BD59-A6C34878D82A}">
                    <a16:rowId xmlns:a16="http://schemas.microsoft.com/office/drawing/2014/main" val="2240509380"/>
                  </a:ext>
                </a:extLst>
              </a:tr>
              <a:tr h="388442">
                <a:tc>
                  <a:txBody>
                    <a:bodyPr/>
                    <a:lstStyle/>
                    <a:p>
                      <a:r>
                        <a:rPr kumimoji="1" lang="ja-JP" altLang="en-US" sz="1600" dirty="0"/>
                        <a:t>負荷追従性</a:t>
                      </a:r>
                      <a:r>
                        <a:rPr kumimoji="1" lang="ja-JP" altLang="en-US" sz="1200" dirty="0"/>
                        <a:t>（発電用エネルギーとしての特性）</a:t>
                      </a:r>
                      <a:endParaRPr kumimoji="1" lang="ja-JP" alt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需要と状況に応じた速やかな</a:t>
                      </a:r>
                      <a:r>
                        <a:rPr kumimoji="1" lang="en-US" altLang="ja-JP" sz="1600" dirty="0"/>
                        <a:t/>
                      </a:r>
                      <a:br>
                        <a:rPr kumimoji="1" lang="en-US" altLang="ja-JP" sz="1600" dirty="0"/>
                      </a:br>
                      <a:r>
                        <a:rPr kumimoji="1" lang="ja-JP" altLang="en-US" sz="1600" dirty="0"/>
                        <a:t>運用が可能</a:t>
                      </a:r>
                      <a:endParaRPr kumimoji="1" lang="en-US" altLang="ja-JP" sz="1600" dirty="0"/>
                    </a:p>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b="1" u="none" dirty="0"/>
                        <a:t>輸送と貯蔵が容易</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i="0" u="none" dirty="0"/>
                        <a:t>基本、出力一定で運転されるため柔軟な運用には向かない</a:t>
                      </a:r>
                      <a:endParaRPr kumimoji="1" lang="en-US" altLang="ja-JP" sz="1600" i="0" u="none"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b="1" dirty="0"/>
                        <a:t>発電量が天候に左右される</a:t>
                      </a:r>
                      <a:r>
                        <a:rPr kumimoji="1" lang="ja-JP" altLang="en-US" sz="1600" dirty="0"/>
                        <a:t>（太陽光・風力）</a:t>
                      </a:r>
                    </a:p>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系統連系の課題がある（太陽光・風力）</a:t>
                      </a:r>
                    </a:p>
                  </a:txBody>
                  <a:tcPr/>
                </a:tc>
                <a:extLst>
                  <a:ext uri="{0D108BD9-81ED-4DB2-BD59-A6C34878D82A}">
                    <a16:rowId xmlns:a16="http://schemas.microsoft.com/office/drawing/2014/main" val="4120071654"/>
                  </a:ext>
                </a:extLst>
              </a:tr>
              <a:tr h="370840">
                <a:tc>
                  <a:txBody>
                    <a:bodyPr/>
                    <a:lstStyle/>
                    <a:p>
                      <a:r>
                        <a:rPr kumimoji="1" lang="ja-JP" altLang="en-US" sz="1600" dirty="0"/>
                        <a:t>その他</a:t>
                      </a:r>
                    </a:p>
                  </a:txBody>
                  <a:tcPr/>
                </a:tc>
                <a:tc>
                  <a:txBody>
                    <a:bodyPr/>
                    <a:lstStyle/>
                    <a:p>
                      <a:pPr marL="285750" indent="-285750">
                        <a:buFont typeface="游ゴシック" panose="020B0400000000000000" pitchFamily="50" charset="-128"/>
                        <a:buChar char="×"/>
                      </a:pPr>
                      <a:endParaRPr kumimoji="1" lang="en-US" altLang="ja-JP"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放射性廃棄物が発生</a:t>
                      </a:r>
                    </a:p>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原子力関連施設と社会との関係に多くの問題が発生する</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強制労働への懸念（太陽光）</a:t>
                      </a:r>
                      <a:endParaRPr kumimoji="1" lang="en-US" altLang="ja-JP" sz="1600" dirty="0"/>
                    </a:p>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r>
                        <a:rPr kumimoji="1" lang="ja-JP" altLang="en-US" sz="1600" dirty="0"/>
                        <a:t>生物多様性との競合（太陽光・風力）</a:t>
                      </a:r>
                      <a:endParaRPr kumimoji="1" lang="en-US" altLang="ja-JP" sz="1600" dirty="0"/>
                    </a:p>
                    <a:p>
                      <a:pPr marL="285750" marR="0" lvl="0" indent="-285750" algn="l" defTabSz="914400"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endParaRPr kumimoji="1" lang="ja-JP" altLang="en-US" sz="1600" dirty="0"/>
                    </a:p>
                  </a:txBody>
                  <a:tcPr/>
                </a:tc>
                <a:extLst>
                  <a:ext uri="{0D108BD9-81ED-4DB2-BD59-A6C34878D82A}">
                    <a16:rowId xmlns:a16="http://schemas.microsoft.com/office/drawing/2014/main" val="1757369919"/>
                  </a:ext>
                </a:extLst>
              </a:tr>
            </a:tbl>
          </a:graphicData>
        </a:graphic>
      </p:graphicFrame>
      <p:pic>
        <p:nvPicPr>
          <p:cNvPr id="2050" name="Picture 2" descr="ソーラーパネルのイラスト（ひとつ）">
            <a:extLst>
              <a:ext uri="{FF2B5EF4-FFF2-40B4-BE49-F238E27FC236}">
                <a16:creationId xmlns:a16="http://schemas.microsoft.com/office/drawing/2014/main" id="{34A4A440-3CB4-449E-94E0-51CE7DF439F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520587" y="1734276"/>
            <a:ext cx="379728" cy="325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福島第一原発のイラスト">
            <a:extLst>
              <a:ext uri="{FF2B5EF4-FFF2-40B4-BE49-F238E27FC236}">
                <a16:creationId xmlns:a16="http://schemas.microsoft.com/office/drawing/2014/main" id="{918E95E7-2EA2-42E7-870A-55D922B582C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382187" y="1681490"/>
            <a:ext cx="434293" cy="3569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原子力発電所のマークのイラスト">
            <a:extLst>
              <a:ext uri="{FF2B5EF4-FFF2-40B4-BE49-F238E27FC236}">
                <a16:creationId xmlns:a16="http://schemas.microsoft.com/office/drawing/2014/main" id="{3C529105-8156-4E36-B00E-98F21B9AA60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967370" y="1753090"/>
            <a:ext cx="298876" cy="27944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ドラム缶に入った石油のイラスト">
            <a:extLst>
              <a:ext uri="{FF2B5EF4-FFF2-40B4-BE49-F238E27FC236}">
                <a16:creationId xmlns:a16="http://schemas.microsoft.com/office/drawing/2014/main" id="{9BE61B91-78DD-4F7A-BFCE-7FFB3A19B71D}"/>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102471" y="1721867"/>
            <a:ext cx="288117" cy="3166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風力タービンのイラスト">
            <a:extLst>
              <a:ext uri="{FF2B5EF4-FFF2-40B4-BE49-F238E27FC236}">
                <a16:creationId xmlns:a16="http://schemas.microsoft.com/office/drawing/2014/main" id="{E52BDA63-A5D7-44ED-8152-79128CF58412}"/>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973442" y="1762703"/>
            <a:ext cx="279803" cy="29687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43ACA9C9-4D23-466D-B49E-FFA1B753B238}"/>
              </a:ext>
            </a:extLst>
          </p:cNvPr>
          <p:cNvSpPr txBox="1"/>
          <p:nvPr/>
        </p:nvSpPr>
        <p:spPr>
          <a:xfrm>
            <a:off x="108668" y="1265526"/>
            <a:ext cx="6939720"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ポイント</a:t>
            </a:r>
            <a:r>
              <a:rPr kumimoji="1" lang="ja-JP" altLang="en-US" sz="2000"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完璧な一次エネルギー源はない（表２－２を参照） </a:t>
            </a:r>
          </a:p>
        </p:txBody>
      </p:sp>
      <p:pic>
        <p:nvPicPr>
          <p:cNvPr id="5" name="Picture 4" descr="ガスタンクのイラスト">
            <a:extLst>
              <a:ext uri="{FF2B5EF4-FFF2-40B4-BE49-F238E27FC236}">
                <a16:creationId xmlns:a16="http://schemas.microsoft.com/office/drawing/2014/main" id="{867CB36B-FCE8-6599-138C-8C33839FD70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3427965" y="1753090"/>
            <a:ext cx="288000" cy="288000"/>
          </a:xfrm>
          <a:prstGeom prst="rect">
            <a:avLst/>
          </a:prstGeom>
          <a:noFill/>
          <a:effectLst>
            <a:glow rad="63500">
              <a:schemeClr val="bg1">
                <a:alpha val="40000"/>
              </a:schemeClr>
            </a:glow>
          </a:effectLst>
          <a:extLst>
            <a:ext uri="{909E8E84-426E-40DD-AFC4-6F175D3DCCD1}">
              <a14:hiddenFill xmlns:a14="http://schemas.microsoft.com/office/drawing/2010/main">
                <a:solidFill>
                  <a:srgbClr val="FFFFFF"/>
                </a:solidFill>
              </a14:hiddenFill>
            </a:ext>
          </a:extLst>
        </p:spPr>
      </p:pic>
      <p:pic>
        <p:nvPicPr>
          <p:cNvPr id="2" name="オーディオ 1">
            <a:hlinkClick r:id="" action="ppaction://media"/>
            <a:extLst>
              <a:ext uri="{FF2B5EF4-FFF2-40B4-BE49-F238E27FC236}">
                <a16:creationId xmlns:a16="http://schemas.microsoft.com/office/drawing/2014/main" id="{269D5F40-772D-6E53-DE9F-64ED885B9AD2}"/>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3651086493"/>
      </p:ext>
    </p:extLst>
  </p:cSld>
  <p:clrMapOvr>
    <a:masterClrMapping/>
  </p:clrMapOvr>
  <mc:AlternateContent xmlns:mc="http://schemas.openxmlformats.org/markup-compatibility/2006" xmlns:p14="http://schemas.microsoft.com/office/powerpoint/2010/main">
    <mc:Choice Requires="p14">
      <p:transition spd="slow" p14:dur="2000" advTm="95986"/>
    </mc:Choice>
    <mc:Fallback xmlns="">
      <p:transition spd="slow" advTm="95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275CD67-B8FD-B512-ABBA-D788F70FE0A6}"/>
              </a:ext>
            </a:extLst>
          </p:cNvPr>
          <p:cNvPicPr>
            <a:picLocks noChangeAspect="1"/>
          </p:cNvPicPr>
          <p:nvPr/>
        </p:nvPicPr>
        <p:blipFill>
          <a:blip r:embed="rId4"/>
          <a:stretch>
            <a:fillRect/>
          </a:stretch>
        </p:blipFill>
        <p:spPr>
          <a:xfrm>
            <a:off x="1026154" y="0"/>
            <a:ext cx="10139692" cy="6858000"/>
          </a:xfrm>
          <a:prstGeom prst="rect">
            <a:avLst/>
          </a:prstGeom>
        </p:spPr>
      </p:pic>
      <p:pic>
        <p:nvPicPr>
          <p:cNvPr id="2" name="オーディオ 1">
            <a:hlinkClick r:id="" action="ppaction://media"/>
            <a:extLst>
              <a:ext uri="{FF2B5EF4-FFF2-40B4-BE49-F238E27FC236}">
                <a16:creationId xmlns:a16="http://schemas.microsoft.com/office/drawing/2014/main" id="{5D572D75-D311-CBB0-5108-58D4A8494D6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337713540"/>
      </p:ext>
    </p:extLst>
  </p:cSld>
  <p:clrMapOvr>
    <a:masterClrMapping/>
  </p:clrMapOvr>
  <mc:AlternateContent xmlns:mc="http://schemas.openxmlformats.org/markup-compatibility/2006" xmlns:p14="http://schemas.microsoft.com/office/powerpoint/2010/main">
    <mc:Choice Requires="p14">
      <p:transition spd="slow" p14:dur="2000" advTm="12291"/>
    </mc:Choice>
    <mc:Fallback xmlns="">
      <p:transition spd="slow" advTm="122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3BD60-B489-6989-B160-0E4AC1B5F266}"/>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04C6FB83-7ECD-170A-ED3B-264BE3E67C08}"/>
              </a:ext>
            </a:extLst>
          </p:cNvPr>
          <p:cNvSpPr/>
          <p:nvPr/>
        </p:nvSpPr>
        <p:spPr>
          <a:xfrm>
            <a:off x="1123122" y="1242391"/>
            <a:ext cx="9968948" cy="406510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レクチャーを聞いて「学んだこと」「大切と思ったこと」</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「もっと知りたいと思ったこと」を</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①個人で書き出そう</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②グループで共有しよう</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10</a:t>
            </a:r>
            <a:r>
              <a:rPr kumimoji="1" lang="ja-JP" altLang="en-US" sz="2800" dirty="0">
                <a:solidFill>
                  <a:schemeClr val="tx1"/>
                </a:solidFill>
                <a:latin typeface="BIZ UDPゴシック" panose="020B0400000000000000" pitchFamily="50" charset="-128"/>
                <a:ea typeface="BIZ UDPゴシック" panose="020B0400000000000000" pitchFamily="50" charset="-128"/>
              </a:rPr>
              <a:t>分）</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6840835"/>
      </p:ext>
    </p:extLst>
  </p:cSld>
  <p:clrMapOvr>
    <a:masterClrMapping/>
  </p:clrMapOvr>
</p:sld>
</file>

<file path=ppt/theme/theme1.xml><?xml version="1.0" encoding="utf-8"?>
<a:theme xmlns:a="http://schemas.openxmlformats.org/drawingml/2006/main" name="タイトル">
  <a:themeElements>
    <a:clrScheme name="NACS">
      <a:dk1>
        <a:srgbClr val="333333"/>
      </a:dk1>
      <a:lt1>
        <a:srgbClr val="FFFFFF"/>
      </a:lt1>
      <a:dk2>
        <a:srgbClr val="0C7437"/>
      </a:dk2>
      <a:lt2>
        <a:srgbClr val="E7F5C4"/>
      </a:lt2>
      <a:accent1>
        <a:srgbClr val="F23E01"/>
      </a:accent1>
      <a:accent2>
        <a:srgbClr val="0977DD"/>
      </a:accent2>
      <a:accent3>
        <a:srgbClr val="2CA308"/>
      </a:accent3>
      <a:accent4>
        <a:srgbClr val="D2E8BA"/>
      </a:accent4>
      <a:accent5>
        <a:srgbClr val="FFFFFF"/>
      </a:accent5>
      <a:accent6>
        <a:srgbClr val="FFFFFF"/>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kumimoji="1" sz="110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853E55A2-FEA6-40CB-9376-B2BA8A2CB0CE}" vid="{0E6D2521-C8AC-4788-B7A6-4A3D80D55134}"/>
    </a:ext>
  </a:extLst>
</a:theme>
</file>

<file path=ppt/theme/theme2.xml><?xml version="1.0" encoding="utf-8"?>
<a:theme xmlns:a="http://schemas.openxmlformats.org/drawingml/2006/main" name="コンテンツ">
  <a:themeElements>
    <a:clrScheme name="NACS">
      <a:dk1>
        <a:srgbClr val="333333"/>
      </a:dk1>
      <a:lt1>
        <a:srgbClr val="FFFFFF"/>
      </a:lt1>
      <a:dk2>
        <a:srgbClr val="0C7437"/>
      </a:dk2>
      <a:lt2>
        <a:srgbClr val="E7F5C4"/>
      </a:lt2>
      <a:accent1>
        <a:srgbClr val="F23E01"/>
      </a:accent1>
      <a:accent2>
        <a:srgbClr val="0977DD"/>
      </a:accent2>
      <a:accent3>
        <a:srgbClr val="2CA308"/>
      </a:accent3>
      <a:accent4>
        <a:srgbClr val="D2E8BA"/>
      </a:accent4>
      <a:accent5>
        <a:srgbClr val="FFFFFF"/>
      </a:accent5>
      <a:accent6>
        <a:srgbClr val="FFFFFF"/>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accent1"/>
          </a:solidFill>
        </a:ln>
      </a:spPr>
      <a:bodyPr rtlCol="0" anchor="ctr"/>
      <a:lstStyle>
        <a:defPPr algn="ctr">
          <a:defRPr kumimoji="1" sz="11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853E55A2-FEA6-40CB-9376-B2BA8A2CB0CE}" vid="{0E6D2521-C8AC-4788-B7A6-4A3D80D55134}"/>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0</TotalTime>
  <Words>721</Words>
  <Application>Microsoft Office PowerPoint</Application>
  <PresentationFormat>ワイド画面</PresentationFormat>
  <Paragraphs>73</Paragraphs>
  <Slides>8</Slides>
  <Notes>2</Notes>
  <HiddenSlides>0</HiddenSlides>
  <MMClips>7</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8</vt:i4>
      </vt:variant>
    </vt:vector>
  </HeadingPairs>
  <TitlesOfParts>
    <vt:vector size="23" baseType="lpstr">
      <vt:lpstr>BIZ UDPゴシック</vt:lpstr>
      <vt:lpstr>メイリオ</vt:lpstr>
      <vt:lpstr>游ゴシック</vt:lpstr>
      <vt:lpstr>游ゴシック Light</vt:lpstr>
      <vt:lpstr>游明朝</vt:lpstr>
      <vt:lpstr>Arial</vt:lpstr>
      <vt:lpstr>Calibri</vt:lpstr>
      <vt:lpstr>Calibri Light</vt:lpstr>
      <vt:lpstr>Segoe UI</vt:lpstr>
      <vt:lpstr>Segoe UI Semibold</vt:lpstr>
      <vt:lpstr>Times New Roman</vt:lpstr>
      <vt:lpstr>Wingdings</vt:lpstr>
      <vt:lpstr>タイトル</vt:lpstr>
      <vt:lpstr>コンテンツ</vt:lpstr>
      <vt:lpstr>Office テーマ</vt:lpstr>
      <vt:lpstr>PowerPoint プレゼンテーション</vt:lpstr>
      <vt:lpstr>PowerPoint プレゼンテーション</vt:lpstr>
      <vt:lpstr>PowerPoint プレゼンテーション</vt:lpstr>
      <vt:lpstr>PowerPoint プレゼンテーション</vt:lpstr>
      <vt:lpstr>日本のエネルギー政策の方針：Ｓ＋３Ｅ</vt:lpstr>
      <vt:lpstr>一次エネルギー源の比較</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2019-08-28T03:24:31Z</dcterms:created>
  <dcterms:modified xsi:type="dcterms:W3CDTF">2025-03-25T00:27:57Z</dcterms:modified>
</cp:coreProperties>
</file>