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8" r:id="rId1"/>
    <p:sldMasterId id="2147483672" r:id="rId2"/>
    <p:sldMasterId id="2147483809" r:id="rId3"/>
  </p:sldMasterIdLst>
  <p:notesMasterIdLst>
    <p:notesMasterId r:id="rId13"/>
  </p:notesMasterIdLst>
  <p:sldIdLst>
    <p:sldId id="256" r:id="rId4"/>
    <p:sldId id="649" r:id="rId5"/>
    <p:sldId id="2755" r:id="rId6"/>
    <p:sldId id="2754" r:id="rId7"/>
    <p:sldId id="2749" r:id="rId8"/>
    <p:sldId id="2692" r:id="rId9"/>
    <p:sldId id="2704" r:id="rId10"/>
    <p:sldId id="2724" r:id="rId11"/>
    <p:sldId id="2707" r:id="rId12"/>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F3B25F0-7C57-4F74-B0E7-DEE9C80F3CB6}">
          <p14:sldIdLst>
            <p14:sldId id="256"/>
            <p14:sldId id="649"/>
            <p14:sldId id="2755"/>
            <p14:sldId id="2754"/>
            <p14:sldId id="2749"/>
            <p14:sldId id="2692"/>
            <p14:sldId id="2704"/>
            <p14:sldId id="2724"/>
            <p14:sldId id="27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DFFDD"/>
    <a:srgbClr val="CCECFF"/>
    <a:srgbClr val="FFFF99"/>
    <a:srgbClr val="CCFF99"/>
    <a:srgbClr val="FF99CC"/>
    <a:srgbClr val="FF9933"/>
    <a:srgbClr val="0977DD"/>
    <a:srgbClr val="1E73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3584" autoAdjust="0"/>
  </p:normalViewPr>
  <p:slideViewPr>
    <p:cSldViewPr snapToGrid="0" showGuides="1">
      <p:cViewPr varScale="1">
        <p:scale>
          <a:sx n="94" d="100"/>
          <a:sy n="94" d="100"/>
        </p:scale>
        <p:origin x="437" y="77"/>
      </p:cViewPr>
      <p:guideLst>
        <p:guide orient="horz" pos="2160"/>
        <p:guide pos="3840"/>
      </p:guideLst>
    </p:cSldViewPr>
  </p:slideViewPr>
  <p:outlineViewPr>
    <p:cViewPr>
      <p:scale>
        <a:sx n="33" d="100"/>
        <a:sy n="33" d="100"/>
      </p:scale>
      <p:origin x="0" y="-6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5" d="100"/>
          <a:sy n="45" d="100"/>
        </p:scale>
        <p:origin x="227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6685F5D2-DDD2-4843-846F-A1E2BF481FD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249BCA84-28AE-4E94-86F2-A91FA7D4DE03}" type="slidenum">
              <a:rPr kumimoji="1" lang="ja-JP" altLang="en-US" smtClean="0"/>
              <a:t>‹#›</a:t>
            </a:fld>
            <a:endParaRPr kumimoji="1" lang="ja-JP" altLang="en-US"/>
          </a:p>
        </p:txBody>
      </p:sp>
    </p:spTree>
    <p:extLst>
      <p:ext uri="{BB962C8B-B14F-4D97-AF65-F5344CB8AC3E}">
        <p14:creationId xmlns:p14="http://schemas.microsoft.com/office/powerpoint/2010/main" val="2435403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BIZ UDPゴシック" panose="020B0400000000000000" pitchFamily="50" charset="-128"/>
                <a:ea typeface="BIZ UDPゴシック" panose="020B0400000000000000" pitchFamily="50" charset="-128"/>
              </a:rPr>
              <a:t>電気</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化学エネルギー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運動エネルギー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力学的エネルギー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熱エネルギー、地熱エネルギー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位置エネルギー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一次エネルギー</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化石エネルギー</a:t>
            </a:r>
            <a:endParaRPr kumimoji="1" lang="ja-JP" altLang="en-US" dirty="0"/>
          </a:p>
        </p:txBody>
      </p:sp>
      <p:sp>
        <p:nvSpPr>
          <p:cNvPr id="4" name="スライド番号プレースホルダー 3"/>
          <p:cNvSpPr>
            <a:spLocks noGrp="1"/>
          </p:cNvSpPr>
          <p:nvPr>
            <p:ph type="sldNum" sz="quarter" idx="5"/>
          </p:nvPr>
        </p:nvSpPr>
        <p:spPr/>
        <p:txBody>
          <a:bodyPr/>
          <a:lstStyle/>
          <a:p>
            <a:fld id="{249BCA84-28AE-4E94-86F2-A91FA7D4DE03}" type="slidenum">
              <a:rPr kumimoji="1" lang="ja-JP" altLang="en-US" smtClean="0"/>
              <a:t>9</a:t>
            </a:fld>
            <a:endParaRPr kumimoji="1" lang="ja-JP" altLang="en-US"/>
          </a:p>
        </p:txBody>
      </p:sp>
    </p:spTree>
    <p:extLst>
      <p:ext uri="{BB962C8B-B14F-4D97-AF65-F5344CB8AC3E}">
        <p14:creationId xmlns:p14="http://schemas.microsoft.com/office/powerpoint/2010/main" val="540808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3A3C-061B-4CF2-9E1F-16E8B3515918}"/>
              </a:ext>
            </a:extLst>
          </p:cNvPr>
          <p:cNvSpPr>
            <a:spLocks noGrp="1"/>
          </p:cNvSpPr>
          <p:nvPr>
            <p:ph type="title"/>
          </p:nvPr>
        </p:nvSpPr>
        <p:spPr>
          <a:xfrm>
            <a:off x="479427" y="1628779"/>
            <a:ext cx="11233151" cy="1008063"/>
          </a:xfrm>
        </p:spPr>
        <p:txBody>
          <a:bodyPr lIns="0" tIns="144000">
            <a:noAutofit/>
          </a:bodyPr>
          <a:lstStyle>
            <a:lvl1pPr algn="ctr">
              <a:defRPr sz="5400" spc="300">
                <a:solidFill>
                  <a:schemeClr val="tx2"/>
                </a:solidFill>
              </a:defRPr>
            </a:lvl1pPr>
          </a:lstStyle>
          <a:p>
            <a:r>
              <a:rPr kumimoji="1" lang="ja-JP" altLang="en-US" dirty="0"/>
              <a:t>マスター タイトルの書式設定</a:t>
            </a:r>
          </a:p>
        </p:txBody>
      </p:sp>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97429"/>
            <a:ext cx="11232000" cy="360363"/>
          </a:xfrm>
          <a:prstGeom prst="rect">
            <a:avLst/>
          </a:prstGeom>
          <a:noFill/>
        </p:spPr>
        <p:txBody>
          <a:bodyPr wrap="square" lIns="0" tIns="36000" rIns="0" bIns="0" rtlCol="0" anchor="ctr">
            <a:noAutofit/>
          </a:bodyPr>
          <a:lstStyle/>
          <a:p>
            <a:pPr algn="ctr"/>
            <a:r>
              <a:rPr kumimoji="1" lang="ja-JP" altLang="en-US" sz="1800" dirty="0"/>
              <a:t>公益社団法人 日本消費生活アドバイザー・コンサルタント・相談員協会（</a:t>
            </a:r>
            <a:r>
              <a:rPr kumimoji="1" lang="en-US" altLang="ja-JP" sz="1800" dirty="0"/>
              <a:t>NACS</a:t>
            </a:r>
            <a:r>
              <a:rPr kumimoji="1" lang="ja-JP" altLang="en-US" sz="1800" dirty="0"/>
              <a:t>）事業</a:t>
            </a:r>
          </a:p>
        </p:txBody>
      </p:sp>
      <p:sp>
        <p:nvSpPr>
          <p:cNvPr id="11" name="テキスト プレースホルダー 10">
            <a:extLst>
              <a:ext uri="{FF2B5EF4-FFF2-40B4-BE49-F238E27FC236}">
                <a16:creationId xmlns:a16="http://schemas.microsoft.com/office/drawing/2014/main" id="{B1E1C323-6A68-4476-AA10-52A98D26130A}"/>
              </a:ext>
            </a:extLst>
          </p:cNvPr>
          <p:cNvSpPr>
            <a:spLocks noGrp="1"/>
          </p:cNvSpPr>
          <p:nvPr>
            <p:ph type="body" sz="quarter" idx="10"/>
          </p:nvPr>
        </p:nvSpPr>
        <p:spPr>
          <a:xfrm>
            <a:off x="479425" y="2781301"/>
            <a:ext cx="11231539" cy="647700"/>
          </a:xfrm>
        </p:spPr>
        <p:txBody>
          <a:bodyPr tIns="72000" anchor="ctr">
            <a:noAutofit/>
          </a:bodyPr>
          <a:lstStyle>
            <a:lvl1pPr algn="ctr">
              <a:lnSpc>
                <a:spcPct val="100000"/>
              </a:lnSpc>
              <a:defRPr sz="3600"/>
            </a:lvl1pPr>
          </a:lstStyle>
          <a:p>
            <a:pPr lvl="0"/>
            <a:r>
              <a:rPr kumimoji="1" lang="ja-JP" altLang="en-US" dirty="0"/>
              <a:t>マスター テキストの書式設定</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pic>
        <p:nvPicPr>
          <p:cNvPr id="4" name="図 3" descr="車輪 が含まれている画像&#10;&#10;自動的に生成された説明">
            <a:extLst>
              <a:ext uri="{FF2B5EF4-FFF2-40B4-BE49-F238E27FC236}">
                <a16:creationId xmlns:a16="http://schemas.microsoft.com/office/drawing/2014/main" id="{E94DDEC1-4EF5-416B-A0B0-7762F98D88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8000" y="4015780"/>
            <a:ext cx="2016000" cy="492720"/>
          </a:xfrm>
          <a:prstGeom prst="rect">
            <a:avLst/>
          </a:prstGeom>
        </p:spPr>
      </p:pic>
    </p:spTree>
    <p:extLst>
      <p:ext uri="{BB962C8B-B14F-4D97-AF65-F5344CB8AC3E}">
        <p14:creationId xmlns:p14="http://schemas.microsoft.com/office/powerpoint/2010/main" val="25957746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5472113"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6240463" y="2276474"/>
            <a:ext cx="5472112"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3133468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855615" y="3933030"/>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3863801" y="4293424"/>
            <a:ext cx="7128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840013" y="3860804"/>
            <a:ext cx="1872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91435322"/>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529" userDrawn="1">
          <p15:clr>
            <a:srgbClr val="9FCC3B"/>
          </p15:clr>
        </p15:guide>
        <p15:guide id="6" pos="1708" userDrawn="1">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840015" y="3933031"/>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1200200" y="4293425"/>
            <a:ext cx="7128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9479987" y="3860800"/>
            <a:ext cx="1872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45079334"/>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7151" userDrawn="1">
          <p15:clr>
            <a:srgbClr val="9FCC3B"/>
          </p15:clr>
        </p15:guide>
        <p15:guide id="6" pos="5972" userDrawn="1">
          <p15:clr>
            <a:srgbClr val="9FCC3B"/>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1484314"/>
            <a:ext cx="11233151" cy="4248000"/>
          </a:xfrm>
        </p:spPr>
        <p:txBody>
          <a:bodyPr/>
          <a:lstStyle/>
          <a:p>
            <a:endParaRPr kumimoji="1" lang="ja-JP" altLang="en-US"/>
          </a:p>
        </p:txBody>
      </p:sp>
    </p:spTree>
    <p:extLst>
      <p:ext uri="{BB962C8B-B14F-4D97-AF65-F5344CB8AC3E}">
        <p14:creationId xmlns:p14="http://schemas.microsoft.com/office/powerpoint/2010/main" val="247805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479427"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839481"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83913" y="3860801"/>
            <a:ext cx="1872000" cy="1871662"/>
          </a:xfrm>
        </p:spPr>
        <p:txBody>
          <a:bodyPr/>
          <a:lstStyle/>
          <a:p>
            <a:endParaRPr kumimoji="1" lang="ja-JP" altLang="en-US" dirty="0"/>
          </a:p>
        </p:txBody>
      </p:sp>
    </p:spTree>
    <p:extLst>
      <p:ext uri="{BB962C8B-B14F-4D97-AF65-F5344CB8AC3E}">
        <p14:creationId xmlns:p14="http://schemas.microsoft.com/office/powerpoint/2010/main" val="172628069"/>
      </p:ext>
    </p:extLst>
  </p:cSld>
  <p:clrMapOvr>
    <a:masterClrMapping/>
  </p:clrMapOvr>
  <p:extLst>
    <p:ext uri="{DCECCB84-F9BA-43D5-87BE-67443E8EF086}">
      <p15:sldGuideLst xmlns:p15="http://schemas.microsoft.com/office/powerpoint/2012/main">
        <p15:guide id="3" pos="619" userDrawn="1">
          <p15:clr>
            <a:srgbClr val="9FCC3B"/>
          </p15:clr>
        </p15:guide>
        <p15:guide id="5" orient="horz" pos="2432" userDrawn="1">
          <p15:clr>
            <a:srgbClr val="9FCC3B"/>
          </p15:clr>
        </p15:guide>
        <p15:guide id="6" orient="horz" pos="3612" userDrawn="1">
          <p15:clr>
            <a:srgbClr val="9FCC3B"/>
          </p15:clr>
        </p15:guide>
        <p15:guide id="7" pos="1799"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6240465"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600519"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336088" y="3860801"/>
            <a:ext cx="1872000" cy="1871662"/>
          </a:xfrm>
        </p:spPr>
        <p:txBody>
          <a:bodyPr/>
          <a:lstStyle/>
          <a:p>
            <a:endParaRPr kumimoji="1" lang="ja-JP" altLang="en-US" dirty="0"/>
          </a:p>
        </p:txBody>
      </p:sp>
    </p:spTree>
    <p:extLst>
      <p:ext uri="{BB962C8B-B14F-4D97-AF65-F5344CB8AC3E}">
        <p14:creationId xmlns:p14="http://schemas.microsoft.com/office/powerpoint/2010/main" val="671530641"/>
      </p:ext>
    </p:extLst>
  </p:cSld>
  <p:clrMapOvr>
    <a:masterClrMapping/>
  </p:clrMapOvr>
  <p:extLst>
    <p:ext uri="{DCECCB84-F9BA-43D5-87BE-67443E8EF086}">
      <p15:sldGuideLst xmlns:p15="http://schemas.microsoft.com/office/powerpoint/2012/main">
        <p15:guide id="1" orient="horz" pos="1117" userDrawn="1">
          <p15:clr>
            <a:srgbClr val="9FCC3B"/>
          </p15:clr>
        </p15:guide>
        <p15:guide id="3" pos="7061" userDrawn="1">
          <p15:clr>
            <a:srgbClr val="9FCC3B"/>
          </p15:clr>
        </p15:guide>
        <p15:guide id="5" orient="horz" pos="2432" userDrawn="1">
          <p15:clr>
            <a:srgbClr val="9FCC3B"/>
          </p15:clr>
        </p15:guide>
        <p15:guide id="6" orient="horz" pos="3612" userDrawn="1">
          <p15:clr>
            <a:srgbClr val="9FCC3B"/>
          </p15:clr>
        </p15:guide>
        <p15:guide id="7" pos="5881" userDrawn="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2276474"/>
            <a:ext cx="11233151"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4209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479427" y="2276474"/>
            <a:ext cx="5472113"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839481"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983913"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138810798"/>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619" userDrawn="1">
          <p15:clr>
            <a:srgbClr val="9FCC3B"/>
          </p15:clr>
        </p15:guide>
        <p15:guide id="6" orient="horz" pos="2432" userDrawn="1">
          <p15:clr>
            <a:srgbClr val="9FCC3B"/>
          </p15:clr>
        </p15:guide>
        <p15:guide id="7" pos="1799" userDrawn="1">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6240466" y="2276475"/>
            <a:ext cx="5472113"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600519"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9336088"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2835542"/>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7061" userDrawn="1">
          <p15:clr>
            <a:srgbClr val="9FCC3B"/>
          </p15:clr>
        </p15:guide>
        <p15:guide id="6" orient="horz" pos="2432" userDrawn="1">
          <p15:clr>
            <a:srgbClr val="9FCC3B"/>
          </p15:clr>
        </p15:guide>
        <p15:guide id="7" pos="5881"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3431875" y="1952626"/>
            <a:ext cx="7919888"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439819"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40237" y="2816228"/>
            <a:ext cx="2447475" cy="2449513"/>
          </a:xfrm>
        </p:spPr>
        <p:txBody>
          <a:bodyPr/>
          <a:lstStyle/>
          <a:p>
            <a:endParaRPr kumimoji="1" lang="ja-JP" altLang="en-US"/>
          </a:p>
        </p:txBody>
      </p:sp>
    </p:spTree>
    <p:extLst>
      <p:ext uri="{BB962C8B-B14F-4D97-AF65-F5344CB8AC3E}">
        <p14:creationId xmlns:p14="http://schemas.microsoft.com/office/powerpoint/2010/main" val="3653513653"/>
      </p:ext>
    </p:extLst>
  </p:cSld>
  <p:clrMapOvr>
    <a:masterClrMapping/>
  </p:clrMapOvr>
  <p:extLst>
    <p:ext uri="{DCECCB84-F9BA-43D5-87BE-67443E8EF086}">
      <p15:sldGuideLst xmlns:p15="http://schemas.microsoft.com/office/powerpoint/2012/main">
        <p15:guide id="1" pos="2071" userDrawn="1">
          <p15:clr>
            <a:srgbClr val="9FCC3B"/>
          </p15:clr>
        </p15:guide>
        <p15:guide id="6" pos="529"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目次">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6250"/>
            <a:ext cx="11232000" cy="720726"/>
          </a:xfrm>
          <a:prstGeom prst="rect">
            <a:avLst/>
          </a:prstGeom>
          <a:noFill/>
        </p:spPr>
        <p:txBody>
          <a:bodyPr wrap="square" lIns="0" tIns="144000" rIns="0" bIns="0" rtlCol="0" anchor="ctr">
            <a:noAutofit/>
          </a:bodyPr>
          <a:lstStyle/>
          <a:p>
            <a:pPr algn="ctr"/>
            <a:r>
              <a:rPr kumimoji="1" lang="ja-JP" altLang="en-US" sz="4800" b="1" spc="300" dirty="0">
                <a:solidFill>
                  <a:schemeClr val="tx2"/>
                </a:solidFill>
              </a:rPr>
              <a:t>目次</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sp>
        <p:nvSpPr>
          <p:cNvPr id="4" name="テキスト プレースホルダー 3">
            <a:extLst>
              <a:ext uri="{FF2B5EF4-FFF2-40B4-BE49-F238E27FC236}">
                <a16:creationId xmlns:a16="http://schemas.microsoft.com/office/drawing/2014/main" id="{4875C388-FCF5-4407-889D-F9501A08EAC9}"/>
              </a:ext>
            </a:extLst>
          </p:cNvPr>
          <p:cNvSpPr>
            <a:spLocks noGrp="1"/>
          </p:cNvSpPr>
          <p:nvPr>
            <p:ph type="body" sz="quarter" idx="10"/>
          </p:nvPr>
        </p:nvSpPr>
        <p:spPr>
          <a:xfrm>
            <a:off x="479425" y="1557338"/>
            <a:ext cx="11231563" cy="4032250"/>
          </a:xfrm>
        </p:spPr>
        <p:txBody>
          <a:bodyPr>
            <a:normAutofit/>
          </a:bodyPr>
          <a:lstStyle>
            <a:lvl1pPr marL="503987" indent="-503987" algn="ctr">
              <a:lnSpc>
                <a:spcPct val="140000"/>
              </a:lnSpc>
              <a:spcBef>
                <a:spcPts val="1200"/>
              </a:spcBef>
              <a:buFont typeface="+mj-lt"/>
              <a:buAutoNum type="arabicPeriod"/>
              <a:defRPr sz="3000"/>
            </a:lvl1pPr>
          </a:lstStyle>
          <a:p>
            <a:pPr lvl="0"/>
            <a:r>
              <a:rPr kumimoji="1" lang="ja-JP" altLang="en-US" dirty="0"/>
              <a:t>マスター テキストの書式設定</a:t>
            </a:r>
          </a:p>
        </p:txBody>
      </p:sp>
      <p:cxnSp>
        <p:nvCxnSpPr>
          <p:cNvPr id="10" name="直線コネクタ 9">
            <a:extLst>
              <a:ext uri="{FF2B5EF4-FFF2-40B4-BE49-F238E27FC236}">
                <a16:creationId xmlns:a16="http://schemas.microsoft.com/office/drawing/2014/main" id="{F6C028EF-28DB-468B-AF04-5D195E04B4E4}"/>
              </a:ext>
            </a:extLst>
          </p:cNvPr>
          <p:cNvCxnSpPr>
            <a:cxnSpLocks/>
          </p:cNvCxnSpPr>
          <p:nvPr userDrawn="1"/>
        </p:nvCxnSpPr>
        <p:spPr>
          <a:xfrm flipV="1">
            <a:off x="478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75558F9-0CC9-44B0-9FA9-88E27D28E3E8}"/>
              </a:ext>
            </a:extLst>
          </p:cNvPr>
          <p:cNvCxnSpPr>
            <a:cxnSpLocks/>
          </p:cNvCxnSpPr>
          <p:nvPr userDrawn="1"/>
        </p:nvCxnSpPr>
        <p:spPr>
          <a:xfrm flipV="1">
            <a:off x="7030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61141"/>
      </p:ext>
    </p:extLst>
  </p:cSld>
  <p:clrMapOvr>
    <a:masterClrMapping/>
  </p:clrMapOvr>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840237" y="1952626"/>
            <a:ext cx="7919888"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200181"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904289" y="2816228"/>
            <a:ext cx="2447475" cy="2449513"/>
          </a:xfrm>
        </p:spPr>
        <p:txBody>
          <a:bodyPr/>
          <a:lstStyle/>
          <a:p>
            <a:endParaRPr kumimoji="1" lang="ja-JP" altLang="en-US"/>
          </a:p>
        </p:txBody>
      </p:sp>
    </p:spTree>
    <p:extLst>
      <p:ext uri="{BB962C8B-B14F-4D97-AF65-F5344CB8AC3E}">
        <p14:creationId xmlns:p14="http://schemas.microsoft.com/office/powerpoint/2010/main" val="2146639084"/>
      </p:ext>
    </p:extLst>
  </p:cSld>
  <p:clrMapOvr>
    <a:masterClrMapping/>
  </p:clrMapOvr>
  <p:extLst>
    <p:ext uri="{DCECCB84-F9BA-43D5-87BE-67443E8EF086}">
      <p15:sldGuideLst xmlns:p15="http://schemas.microsoft.com/office/powerpoint/2012/main">
        <p15:guide id="1" pos="5609" userDrawn="1">
          <p15:clr>
            <a:srgbClr val="9FCC3B"/>
          </p15:clr>
        </p15:guide>
        <p15:guide id="6" pos="7151"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840014" y="3860815"/>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855615" y="1628789"/>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38638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840013"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1200312" y="4221209"/>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9480212" y="3789393"/>
            <a:ext cx="1872000" cy="1871632"/>
          </a:xfrm>
        </p:spPr>
        <p:txBody>
          <a:bodyPr/>
          <a:lstStyle/>
          <a:p>
            <a:endParaRPr kumimoji="1" lang="ja-JP" altLang="en-US" dirty="0"/>
          </a:p>
        </p:txBody>
      </p:sp>
    </p:spTree>
    <p:extLst>
      <p:ext uri="{BB962C8B-B14F-4D97-AF65-F5344CB8AC3E}">
        <p14:creationId xmlns:p14="http://schemas.microsoft.com/office/powerpoint/2010/main" val="2935422312"/>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3566" userDrawn="1">
          <p15:clr>
            <a:srgbClr val="9FCC3B"/>
          </p15:clr>
        </p15:guide>
        <p15:guide id="15" orient="horz" pos="981"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855615" y="3860814"/>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840015" y="1628789"/>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12002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9479987"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3863800" y="4221208"/>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838888" y="3789397"/>
            <a:ext cx="1872000" cy="1871631"/>
          </a:xfrm>
        </p:spPr>
        <p:txBody>
          <a:bodyPr/>
          <a:lstStyle/>
          <a:p>
            <a:endParaRPr kumimoji="1" lang="ja-JP" altLang="en-US" dirty="0"/>
          </a:p>
        </p:txBody>
      </p:sp>
    </p:spTree>
    <p:extLst>
      <p:ext uri="{BB962C8B-B14F-4D97-AF65-F5344CB8AC3E}">
        <p14:creationId xmlns:p14="http://schemas.microsoft.com/office/powerpoint/2010/main" val="1379935305"/>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981" userDrawn="1">
          <p15:clr>
            <a:srgbClr val="9FCC3B"/>
          </p15:clr>
        </p15:guide>
        <p15:guide id="15" orient="horz" pos="3566"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5 吹き出し（3人）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4-5 </a:t>
            </a:r>
            <a:r>
              <a:rPr kumimoji="1" lang="ja-JP" altLang="en-US" dirty="0"/>
              <a:t>吹き出し（</a:t>
            </a:r>
            <a:r>
              <a:rPr kumimoji="1" lang="en-US" altLang="ja-JP" dirty="0"/>
              <a:t>3</a:t>
            </a:r>
            <a:r>
              <a:rPr kumimoji="1" lang="ja-JP" altLang="en-US" dirty="0"/>
              <a:t>人）</a:t>
            </a:r>
            <a:r>
              <a:rPr kumimoji="1" lang="en-US" altLang="ja-JP" dirty="0"/>
              <a:t>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9" name="フリーフォーム: 図形 38">
            <a:extLst>
              <a:ext uri="{FF2B5EF4-FFF2-40B4-BE49-F238E27FC236}">
                <a16:creationId xmlns:a16="http://schemas.microsoft.com/office/drawing/2014/main" id="{72C736C2-79A4-4B7A-877C-5037A3ED25B9}"/>
              </a:ext>
            </a:extLst>
          </p:cNvPr>
          <p:cNvSpPr/>
          <p:nvPr userDrawn="1"/>
        </p:nvSpPr>
        <p:spPr>
          <a:xfrm>
            <a:off x="2207913" y="1484311"/>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0" name="テキスト プレースホルダー 5">
            <a:extLst>
              <a:ext uri="{FF2B5EF4-FFF2-40B4-BE49-F238E27FC236}">
                <a16:creationId xmlns:a16="http://schemas.microsoft.com/office/drawing/2014/main" id="{BCD92E7F-71ED-48E5-B42B-FFA0CCDE4900}"/>
              </a:ext>
            </a:extLst>
          </p:cNvPr>
          <p:cNvSpPr>
            <a:spLocks noGrp="1"/>
          </p:cNvSpPr>
          <p:nvPr>
            <p:ph type="body" sz="quarter" idx="23"/>
          </p:nvPr>
        </p:nvSpPr>
        <p:spPr>
          <a:xfrm>
            <a:off x="3216063"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1" name="図プレースホルダー 15">
            <a:extLst>
              <a:ext uri="{FF2B5EF4-FFF2-40B4-BE49-F238E27FC236}">
                <a16:creationId xmlns:a16="http://schemas.microsoft.com/office/drawing/2014/main" id="{195E4B3A-8742-432C-93F3-1B01D1503487}"/>
              </a:ext>
            </a:extLst>
          </p:cNvPr>
          <p:cNvSpPr>
            <a:spLocks noGrp="1"/>
          </p:cNvSpPr>
          <p:nvPr>
            <p:ph type="pic" sz="quarter" idx="24"/>
          </p:nvPr>
        </p:nvSpPr>
        <p:spPr>
          <a:xfrm>
            <a:off x="839790" y="1484315"/>
            <a:ext cx="1223961" cy="1223961"/>
          </a:xfrm>
        </p:spPr>
        <p:txBody>
          <a:bodyPr/>
          <a:lstStyle/>
          <a:p>
            <a:endParaRPr kumimoji="1" lang="ja-JP" altLang="en-US" dirty="0"/>
          </a:p>
        </p:txBody>
      </p:sp>
      <p:sp>
        <p:nvSpPr>
          <p:cNvPr id="42" name="フリーフォーム: 図形 41">
            <a:extLst>
              <a:ext uri="{FF2B5EF4-FFF2-40B4-BE49-F238E27FC236}">
                <a16:creationId xmlns:a16="http://schemas.microsoft.com/office/drawing/2014/main" id="{C2670CFE-135D-4C8C-A662-291195B38AB4}"/>
              </a:ext>
            </a:extLst>
          </p:cNvPr>
          <p:cNvSpPr/>
          <p:nvPr userDrawn="1"/>
        </p:nvSpPr>
        <p:spPr>
          <a:xfrm>
            <a:off x="839789" y="299329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3" name="テキスト プレースホルダー 5">
            <a:extLst>
              <a:ext uri="{FF2B5EF4-FFF2-40B4-BE49-F238E27FC236}">
                <a16:creationId xmlns:a16="http://schemas.microsoft.com/office/drawing/2014/main" id="{A865988D-2602-4786-BE7B-3C35C292F738}"/>
              </a:ext>
            </a:extLst>
          </p:cNvPr>
          <p:cNvSpPr>
            <a:spLocks noGrp="1"/>
          </p:cNvSpPr>
          <p:nvPr>
            <p:ph type="body" sz="quarter" idx="20"/>
          </p:nvPr>
        </p:nvSpPr>
        <p:spPr>
          <a:xfrm>
            <a:off x="1199936"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4" name="図プレースホルダー 15">
            <a:extLst>
              <a:ext uri="{FF2B5EF4-FFF2-40B4-BE49-F238E27FC236}">
                <a16:creationId xmlns:a16="http://schemas.microsoft.com/office/drawing/2014/main" id="{1658F650-884C-487D-919D-CEA4CDF86770}"/>
              </a:ext>
            </a:extLst>
          </p:cNvPr>
          <p:cNvSpPr>
            <a:spLocks noGrp="1"/>
          </p:cNvSpPr>
          <p:nvPr>
            <p:ph type="pic" sz="quarter" idx="26"/>
          </p:nvPr>
        </p:nvSpPr>
        <p:spPr>
          <a:xfrm>
            <a:off x="10128254" y="2993303"/>
            <a:ext cx="1223961" cy="1223961"/>
          </a:xfrm>
        </p:spPr>
        <p:txBody>
          <a:bodyPr/>
          <a:lstStyle/>
          <a:p>
            <a:endParaRPr kumimoji="1" lang="ja-JP" altLang="en-US" dirty="0"/>
          </a:p>
        </p:txBody>
      </p:sp>
      <p:sp>
        <p:nvSpPr>
          <p:cNvPr id="50" name="フリーフォーム: 図形 49">
            <a:extLst>
              <a:ext uri="{FF2B5EF4-FFF2-40B4-BE49-F238E27FC236}">
                <a16:creationId xmlns:a16="http://schemas.microsoft.com/office/drawing/2014/main" id="{D9301186-AD56-41CF-BEEA-52D54B2021E2}"/>
              </a:ext>
            </a:extLst>
          </p:cNvPr>
          <p:cNvSpPr/>
          <p:nvPr userDrawn="1"/>
        </p:nvSpPr>
        <p:spPr>
          <a:xfrm>
            <a:off x="2207913" y="450618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1" name="テキスト プレースホルダー 5">
            <a:extLst>
              <a:ext uri="{FF2B5EF4-FFF2-40B4-BE49-F238E27FC236}">
                <a16:creationId xmlns:a16="http://schemas.microsoft.com/office/drawing/2014/main" id="{AB71E70D-2621-40BA-AE06-DCD960ED4905}"/>
              </a:ext>
            </a:extLst>
          </p:cNvPr>
          <p:cNvSpPr>
            <a:spLocks noGrp="1"/>
          </p:cNvSpPr>
          <p:nvPr>
            <p:ph type="body" sz="quarter" idx="25"/>
          </p:nvPr>
        </p:nvSpPr>
        <p:spPr>
          <a:xfrm>
            <a:off x="3216063"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2" name="図プレースホルダー 15">
            <a:extLst>
              <a:ext uri="{FF2B5EF4-FFF2-40B4-BE49-F238E27FC236}">
                <a16:creationId xmlns:a16="http://schemas.microsoft.com/office/drawing/2014/main" id="{C9682F93-21F1-4F0E-A031-5D8561A7574C}"/>
              </a:ext>
            </a:extLst>
          </p:cNvPr>
          <p:cNvSpPr>
            <a:spLocks noGrp="1"/>
          </p:cNvSpPr>
          <p:nvPr>
            <p:ph type="pic" sz="quarter" idx="27"/>
          </p:nvPr>
        </p:nvSpPr>
        <p:spPr>
          <a:xfrm>
            <a:off x="839790" y="4506193"/>
            <a:ext cx="1223961" cy="1223961"/>
          </a:xfrm>
        </p:spPr>
        <p:txBody>
          <a:bodyPr/>
          <a:lstStyle/>
          <a:p>
            <a:endParaRPr kumimoji="1" lang="ja-JP" altLang="en-US" dirty="0"/>
          </a:p>
        </p:txBody>
      </p:sp>
    </p:spTree>
    <p:extLst>
      <p:ext uri="{BB962C8B-B14F-4D97-AF65-F5344CB8AC3E}">
        <p14:creationId xmlns:p14="http://schemas.microsoft.com/office/powerpoint/2010/main" val="264818697"/>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 吹き出し（3人）B">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4-6 </a:t>
            </a:r>
            <a:r>
              <a:rPr kumimoji="1" lang="ja-JP" altLang="en-US" dirty="0"/>
              <a:t>吹き出し（</a:t>
            </a:r>
            <a:r>
              <a:rPr kumimoji="1" lang="en-US" altLang="ja-JP" dirty="0"/>
              <a:t>3</a:t>
            </a:r>
            <a:r>
              <a:rPr kumimoji="1" lang="ja-JP" altLang="en-US" dirty="0"/>
              <a:t>人）</a:t>
            </a:r>
            <a:r>
              <a:rPr kumimoji="1" lang="en-US" altLang="ja-JP" dirty="0"/>
              <a:t>B</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45" name="フリーフォーム: 図形 44">
            <a:extLst>
              <a:ext uri="{FF2B5EF4-FFF2-40B4-BE49-F238E27FC236}">
                <a16:creationId xmlns:a16="http://schemas.microsoft.com/office/drawing/2014/main" id="{643830D1-861C-4333-9C99-78060CBCEF81}"/>
              </a:ext>
            </a:extLst>
          </p:cNvPr>
          <p:cNvSpPr/>
          <p:nvPr userDrawn="1"/>
        </p:nvSpPr>
        <p:spPr>
          <a:xfrm>
            <a:off x="839789" y="1484311"/>
            <a:ext cx="9144299" cy="1223962"/>
          </a:xfrm>
          <a:custGeom>
            <a:avLst/>
            <a:gdLst>
              <a:gd name="connsiteX0" fmla="*/ 203998 w 9144298"/>
              <a:gd name="connsiteY0" fmla="*/ 0 h 1223962"/>
              <a:gd name="connsiteX1" fmla="*/ 8292302 w 9144298"/>
              <a:gd name="connsiteY1" fmla="*/ 0 h 1223962"/>
              <a:gd name="connsiteX2" fmla="*/ 8496300 w 9144298"/>
              <a:gd name="connsiteY2" fmla="*/ 203998 h 1223962"/>
              <a:gd name="connsiteX3" fmla="*/ 8496300 w 9144298"/>
              <a:gd name="connsiteY3" fmla="*/ 395982 h 1223962"/>
              <a:gd name="connsiteX4" fmla="*/ 9144298 w 9144298"/>
              <a:gd name="connsiteY4" fmla="*/ 611981 h 1223962"/>
              <a:gd name="connsiteX5" fmla="*/ 8496300 w 9144298"/>
              <a:gd name="connsiteY5" fmla="*/ 827980 h 1223962"/>
              <a:gd name="connsiteX6" fmla="*/ 8496300 w 9144298"/>
              <a:gd name="connsiteY6" fmla="*/ 1019964 h 1223962"/>
              <a:gd name="connsiteX7" fmla="*/ 8292302 w 9144298"/>
              <a:gd name="connsiteY7" fmla="*/ 1223962 h 1223962"/>
              <a:gd name="connsiteX8" fmla="*/ 203998 w 9144298"/>
              <a:gd name="connsiteY8" fmla="*/ 1223962 h 1223962"/>
              <a:gd name="connsiteX9" fmla="*/ 0 w 9144298"/>
              <a:gd name="connsiteY9" fmla="*/ 1019964 h 1223962"/>
              <a:gd name="connsiteX10" fmla="*/ 0 w 9144298"/>
              <a:gd name="connsiteY10" fmla="*/ 203998 h 1223962"/>
              <a:gd name="connsiteX11" fmla="*/ 203998 w 9144298"/>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8" h="1223962">
                <a:moveTo>
                  <a:pt x="203998" y="0"/>
                </a:moveTo>
                <a:lnTo>
                  <a:pt x="8292302" y="0"/>
                </a:lnTo>
                <a:cubicBezTo>
                  <a:pt x="8404967" y="0"/>
                  <a:pt x="8496300" y="91333"/>
                  <a:pt x="8496300" y="203998"/>
                </a:cubicBezTo>
                <a:lnTo>
                  <a:pt x="8496300" y="395982"/>
                </a:lnTo>
                <a:lnTo>
                  <a:pt x="9144298" y="611981"/>
                </a:lnTo>
                <a:lnTo>
                  <a:pt x="8496300" y="827980"/>
                </a:lnTo>
                <a:lnTo>
                  <a:pt x="8496300" y="1019964"/>
                </a:lnTo>
                <a:cubicBezTo>
                  <a:pt x="8496300" y="1132629"/>
                  <a:pt x="8404967" y="1223962"/>
                  <a:pt x="8292302"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6" name="テキスト プレースホルダー 5">
            <a:extLst>
              <a:ext uri="{FF2B5EF4-FFF2-40B4-BE49-F238E27FC236}">
                <a16:creationId xmlns:a16="http://schemas.microsoft.com/office/drawing/2014/main" id="{F4C52556-9E1D-4211-8B27-4BC4054F8D3D}"/>
              </a:ext>
            </a:extLst>
          </p:cNvPr>
          <p:cNvSpPr>
            <a:spLocks noGrp="1"/>
          </p:cNvSpPr>
          <p:nvPr>
            <p:ph type="body" sz="quarter" idx="18"/>
          </p:nvPr>
        </p:nvSpPr>
        <p:spPr>
          <a:xfrm>
            <a:off x="1199939"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7" name="図プレースホルダー 15">
            <a:extLst>
              <a:ext uri="{FF2B5EF4-FFF2-40B4-BE49-F238E27FC236}">
                <a16:creationId xmlns:a16="http://schemas.microsoft.com/office/drawing/2014/main" id="{1EA5AE20-04AA-46AA-9FA0-76FBCE292ACE}"/>
              </a:ext>
            </a:extLst>
          </p:cNvPr>
          <p:cNvSpPr>
            <a:spLocks noGrp="1"/>
          </p:cNvSpPr>
          <p:nvPr>
            <p:ph type="pic" sz="quarter" idx="19"/>
          </p:nvPr>
        </p:nvSpPr>
        <p:spPr>
          <a:xfrm>
            <a:off x="10128254" y="1484315"/>
            <a:ext cx="1223961" cy="1223961"/>
          </a:xfrm>
        </p:spPr>
        <p:txBody>
          <a:bodyPr/>
          <a:lstStyle/>
          <a:p>
            <a:endParaRPr kumimoji="1" lang="ja-JP" altLang="en-US" dirty="0"/>
          </a:p>
        </p:txBody>
      </p:sp>
      <p:sp>
        <p:nvSpPr>
          <p:cNvPr id="48" name="フリーフォーム: 図形 47">
            <a:extLst>
              <a:ext uri="{FF2B5EF4-FFF2-40B4-BE49-F238E27FC236}">
                <a16:creationId xmlns:a16="http://schemas.microsoft.com/office/drawing/2014/main" id="{6264AA24-8F26-4387-800E-564392DF6F62}"/>
              </a:ext>
            </a:extLst>
          </p:cNvPr>
          <p:cNvSpPr/>
          <p:nvPr userDrawn="1"/>
        </p:nvSpPr>
        <p:spPr>
          <a:xfrm>
            <a:off x="2207913" y="299329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9" name="テキスト プレースホルダー 5">
            <a:extLst>
              <a:ext uri="{FF2B5EF4-FFF2-40B4-BE49-F238E27FC236}">
                <a16:creationId xmlns:a16="http://schemas.microsoft.com/office/drawing/2014/main" id="{09C29BF7-8329-402C-B7CA-7BEC4EE35173}"/>
              </a:ext>
            </a:extLst>
          </p:cNvPr>
          <p:cNvSpPr>
            <a:spLocks noGrp="1"/>
          </p:cNvSpPr>
          <p:nvPr>
            <p:ph type="body" sz="quarter" idx="14"/>
          </p:nvPr>
        </p:nvSpPr>
        <p:spPr>
          <a:xfrm>
            <a:off x="3216063"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4" name="図プレースホルダー 15">
            <a:extLst>
              <a:ext uri="{FF2B5EF4-FFF2-40B4-BE49-F238E27FC236}">
                <a16:creationId xmlns:a16="http://schemas.microsoft.com/office/drawing/2014/main" id="{7CD8DFA6-5129-48F2-9D90-91B80F843F9F}"/>
              </a:ext>
            </a:extLst>
          </p:cNvPr>
          <p:cNvSpPr>
            <a:spLocks noGrp="1"/>
          </p:cNvSpPr>
          <p:nvPr>
            <p:ph type="pic" sz="quarter" idx="21"/>
          </p:nvPr>
        </p:nvSpPr>
        <p:spPr>
          <a:xfrm>
            <a:off x="839790" y="2993303"/>
            <a:ext cx="1223961" cy="1223961"/>
          </a:xfrm>
        </p:spPr>
        <p:txBody>
          <a:bodyPr/>
          <a:lstStyle/>
          <a:p>
            <a:endParaRPr kumimoji="1" lang="ja-JP" altLang="en-US" dirty="0"/>
          </a:p>
        </p:txBody>
      </p:sp>
      <p:sp>
        <p:nvSpPr>
          <p:cNvPr id="55" name="フリーフォーム: 図形 54">
            <a:extLst>
              <a:ext uri="{FF2B5EF4-FFF2-40B4-BE49-F238E27FC236}">
                <a16:creationId xmlns:a16="http://schemas.microsoft.com/office/drawing/2014/main" id="{E50E4A46-99BF-47B6-971B-2F9CB39547B6}"/>
              </a:ext>
            </a:extLst>
          </p:cNvPr>
          <p:cNvSpPr/>
          <p:nvPr userDrawn="1"/>
        </p:nvSpPr>
        <p:spPr>
          <a:xfrm>
            <a:off x="839789" y="450618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6" name="テキスト プレースホルダー 5">
            <a:extLst>
              <a:ext uri="{FF2B5EF4-FFF2-40B4-BE49-F238E27FC236}">
                <a16:creationId xmlns:a16="http://schemas.microsoft.com/office/drawing/2014/main" id="{00697A78-D0B8-416F-9805-C764448914CE}"/>
              </a:ext>
            </a:extLst>
          </p:cNvPr>
          <p:cNvSpPr>
            <a:spLocks noGrp="1"/>
          </p:cNvSpPr>
          <p:nvPr>
            <p:ph type="body" sz="quarter" idx="20"/>
          </p:nvPr>
        </p:nvSpPr>
        <p:spPr>
          <a:xfrm>
            <a:off x="1199936"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61" name="図プレースホルダー 15">
            <a:extLst>
              <a:ext uri="{FF2B5EF4-FFF2-40B4-BE49-F238E27FC236}">
                <a16:creationId xmlns:a16="http://schemas.microsoft.com/office/drawing/2014/main" id="{0D59C03E-0305-4272-958D-B00A5584BF4F}"/>
              </a:ext>
            </a:extLst>
          </p:cNvPr>
          <p:cNvSpPr>
            <a:spLocks noGrp="1"/>
          </p:cNvSpPr>
          <p:nvPr>
            <p:ph type="pic" sz="quarter" idx="22"/>
          </p:nvPr>
        </p:nvSpPr>
        <p:spPr>
          <a:xfrm>
            <a:off x="10128254" y="4506193"/>
            <a:ext cx="1223961" cy="1223961"/>
          </a:xfrm>
        </p:spPr>
        <p:txBody>
          <a:bodyPr/>
          <a:lstStyle/>
          <a:p>
            <a:endParaRPr kumimoji="1" lang="ja-JP" altLang="en-US" dirty="0"/>
          </a:p>
        </p:txBody>
      </p:sp>
    </p:spTree>
    <p:extLst>
      <p:ext uri="{BB962C8B-B14F-4D97-AF65-F5344CB8AC3E}">
        <p14:creationId xmlns:p14="http://schemas.microsoft.com/office/powerpoint/2010/main" val="1725634795"/>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 吹き出し（3人）C">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4-7 </a:t>
            </a:r>
            <a:r>
              <a:rPr kumimoji="1" lang="ja-JP" altLang="en-US" dirty="0"/>
              <a:t>吹き出し（</a:t>
            </a:r>
            <a:r>
              <a:rPr kumimoji="1" lang="en-US" altLang="ja-JP" dirty="0"/>
              <a:t>3</a:t>
            </a:r>
            <a:r>
              <a:rPr kumimoji="1" lang="ja-JP" altLang="en-US" dirty="0"/>
              <a:t>人）</a:t>
            </a:r>
            <a:r>
              <a:rPr kumimoji="1" lang="en-US" altLang="ja-JP" dirty="0"/>
              <a:t>C</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2" name="フリーフォーム: 図形 31">
            <a:extLst>
              <a:ext uri="{FF2B5EF4-FFF2-40B4-BE49-F238E27FC236}">
                <a16:creationId xmlns:a16="http://schemas.microsoft.com/office/drawing/2014/main" id="{EEF6D25C-4858-420A-A409-6D00A95165C5}"/>
              </a:ext>
            </a:extLst>
          </p:cNvPr>
          <p:cNvSpPr/>
          <p:nvPr userDrawn="1"/>
        </p:nvSpPr>
        <p:spPr>
          <a:xfrm>
            <a:off x="2207911" y="1484313"/>
            <a:ext cx="7128176" cy="2232000"/>
          </a:xfrm>
          <a:custGeom>
            <a:avLst/>
            <a:gdLst>
              <a:gd name="connsiteX0" fmla="*/ 1020006 w 7128176"/>
              <a:gd name="connsiteY0" fmla="*/ 0 h 2232000"/>
              <a:gd name="connsiteX1" fmla="*/ 6756169 w 7128176"/>
              <a:gd name="connsiteY1" fmla="*/ 0 h 2232000"/>
              <a:gd name="connsiteX2" fmla="*/ 7128176 w 7128176"/>
              <a:gd name="connsiteY2" fmla="*/ 372007 h 2232000"/>
              <a:gd name="connsiteX3" fmla="*/ 7128176 w 7128176"/>
              <a:gd name="connsiteY3" fmla="*/ 1859993 h 2232000"/>
              <a:gd name="connsiteX4" fmla="*/ 6756169 w 7128176"/>
              <a:gd name="connsiteY4" fmla="*/ 2232000 h 2232000"/>
              <a:gd name="connsiteX5" fmla="*/ 1020006 w 7128176"/>
              <a:gd name="connsiteY5" fmla="*/ 2232000 h 2232000"/>
              <a:gd name="connsiteX6" fmla="*/ 647999 w 7128176"/>
              <a:gd name="connsiteY6" fmla="*/ 1859993 h 2232000"/>
              <a:gd name="connsiteX7" fmla="*/ 647999 w 7128176"/>
              <a:gd name="connsiteY7" fmla="*/ 1584526 h 2232000"/>
              <a:gd name="connsiteX8" fmla="*/ 0 w 7128176"/>
              <a:gd name="connsiteY8" fmla="*/ 1368526 h 2232000"/>
              <a:gd name="connsiteX9" fmla="*/ 647999 w 7128176"/>
              <a:gd name="connsiteY9" fmla="*/ 1152526 h 2232000"/>
              <a:gd name="connsiteX10" fmla="*/ 647999 w 7128176"/>
              <a:gd name="connsiteY10" fmla="*/ 372007 h 2232000"/>
              <a:gd name="connsiteX11" fmla="*/ 1020006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1020006" y="0"/>
                </a:moveTo>
                <a:lnTo>
                  <a:pt x="6756169" y="0"/>
                </a:lnTo>
                <a:cubicBezTo>
                  <a:pt x="6961623" y="0"/>
                  <a:pt x="7128176" y="166553"/>
                  <a:pt x="7128176" y="372007"/>
                </a:cubicBezTo>
                <a:lnTo>
                  <a:pt x="7128176" y="1859993"/>
                </a:lnTo>
                <a:cubicBezTo>
                  <a:pt x="7128176" y="2065447"/>
                  <a:pt x="6961623" y="2232000"/>
                  <a:pt x="6756169" y="2232000"/>
                </a:cubicBezTo>
                <a:lnTo>
                  <a:pt x="1020006" y="2232000"/>
                </a:lnTo>
                <a:cubicBezTo>
                  <a:pt x="814552" y="2232000"/>
                  <a:pt x="647999" y="2065447"/>
                  <a:pt x="647999" y="1859993"/>
                </a:cubicBezTo>
                <a:lnTo>
                  <a:pt x="647999" y="1584526"/>
                </a:lnTo>
                <a:lnTo>
                  <a:pt x="0" y="1368526"/>
                </a:lnTo>
                <a:lnTo>
                  <a:pt x="647999" y="1152526"/>
                </a:lnTo>
                <a:lnTo>
                  <a:pt x="647999" y="372007"/>
                </a:lnTo>
                <a:cubicBezTo>
                  <a:pt x="647999" y="166553"/>
                  <a:pt x="814552" y="0"/>
                  <a:pt x="1020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3" name="テキスト プレースホルダー 5">
            <a:extLst>
              <a:ext uri="{FF2B5EF4-FFF2-40B4-BE49-F238E27FC236}">
                <a16:creationId xmlns:a16="http://schemas.microsoft.com/office/drawing/2014/main" id="{3E4F6833-C816-4000-B63B-673EC4411B8B}"/>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35" name="図プレースホルダー 15">
            <a:extLst>
              <a:ext uri="{FF2B5EF4-FFF2-40B4-BE49-F238E27FC236}">
                <a16:creationId xmlns:a16="http://schemas.microsoft.com/office/drawing/2014/main" id="{68C9A27E-8D91-4596-93E4-C4878FB41F2B}"/>
              </a:ext>
            </a:extLst>
          </p:cNvPr>
          <p:cNvSpPr>
            <a:spLocks noGrp="1"/>
          </p:cNvSpPr>
          <p:nvPr>
            <p:ph type="pic" sz="quarter" idx="22"/>
          </p:nvPr>
        </p:nvSpPr>
        <p:spPr>
          <a:xfrm>
            <a:off x="839789" y="2492353"/>
            <a:ext cx="1223963" cy="1223960"/>
          </a:xfrm>
        </p:spPr>
        <p:txBody>
          <a:bodyPr/>
          <a:lstStyle/>
          <a:p>
            <a:endParaRPr kumimoji="1" lang="ja-JP" altLang="en-US" dirty="0"/>
          </a:p>
        </p:txBody>
      </p:sp>
      <p:sp>
        <p:nvSpPr>
          <p:cNvPr id="36" name="フリーフォーム: 図形 35">
            <a:extLst>
              <a:ext uri="{FF2B5EF4-FFF2-40B4-BE49-F238E27FC236}">
                <a16:creationId xmlns:a16="http://schemas.microsoft.com/office/drawing/2014/main" id="{B87CC77B-C096-4D3C-9A9B-F28124E1E84C}"/>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7" name="テキスト プレースホルダー 5">
            <a:extLst>
              <a:ext uri="{FF2B5EF4-FFF2-40B4-BE49-F238E27FC236}">
                <a16:creationId xmlns:a16="http://schemas.microsoft.com/office/drawing/2014/main" id="{BA4E4D64-A056-4D69-A981-25BE455FED10}"/>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9" name="図プレースホルダー 15">
            <a:extLst>
              <a:ext uri="{FF2B5EF4-FFF2-40B4-BE49-F238E27FC236}">
                <a16:creationId xmlns:a16="http://schemas.microsoft.com/office/drawing/2014/main" id="{35F140B5-8BA5-4B54-BCB7-39F111FFD5EF}"/>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40" name="フリーフォーム: 図形 39">
            <a:extLst>
              <a:ext uri="{FF2B5EF4-FFF2-40B4-BE49-F238E27FC236}">
                <a16:creationId xmlns:a16="http://schemas.microsoft.com/office/drawing/2014/main" id="{519CBA30-0213-409C-9AC2-0737421BF3BE}"/>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41" name="テキスト プレースホルダー 5">
            <a:extLst>
              <a:ext uri="{FF2B5EF4-FFF2-40B4-BE49-F238E27FC236}">
                <a16:creationId xmlns:a16="http://schemas.microsoft.com/office/drawing/2014/main" id="{979535F6-3AA0-4AE3-BB39-9708C04813C9}"/>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3" name="図プレースホルダー 15">
            <a:extLst>
              <a:ext uri="{FF2B5EF4-FFF2-40B4-BE49-F238E27FC236}">
                <a16:creationId xmlns:a16="http://schemas.microsoft.com/office/drawing/2014/main" id="{BF32D64B-4433-45A2-BD7E-4C9104A6B94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65839956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529" userDrawn="1">
          <p15:clr>
            <a:srgbClr val="9FCC3B"/>
          </p15:clr>
        </p15:guide>
        <p15:guide id="28" pos="130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8 吹き出し（3人）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4-8 </a:t>
            </a:r>
            <a:r>
              <a:rPr kumimoji="1" lang="ja-JP" altLang="en-US" dirty="0"/>
              <a:t>吹き出し（</a:t>
            </a:r>
            <a:r>
              <a:rPr kumimoji="1" lang="en-US" altLang="ja-JP" dirty="0"/>
              <a:t>3</a:t>
            </a:r>
            <a:r>
              <a:rPr kumimoji="1" lang="ja-JP" altLang="en-US" dirty="0"/>
              <a:t>人）</a:t>
            </a:r>
            <a:r>
              <a:rPr kumimoji="1" lang="en-US" altLang="ja-JP" dirty="0"/>
              <a:t>D</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7" name="フリーフォーム: 図形 16">
            <a:extLst>
              <a:ext uri="{FF2B5EF4-FFF2-40B4-BE49-F238E27FC236}">
                <a16:creationId xmlns:a16="http://schemas.microsoft.com/office/drawing/2014/main" id="{568C1A15-DD6D-4D81-9E13-5651D31F36CB}"/>
              </a:ext>
            </a:extLst>
          </p:cNvPr>
          <p:cNvSpPr/>
          <p:nvPr userDrawn="1"/>
        </p:nvSpPr>
        <p:spPr>
          <a:xfrm>
            <a:off x="2855911" y="1484313"/>
            <a:ext cx="7128176" cy="2232000"/>
          </a:xfrm>
          <a:custGeom>
            <a:avLst/>
            <a:gdLst>
              <a:gd name="connsiteX0" fmla="*/ 372007 w 7128176"/>
              <a:gd name="connsiteY0" fmla="*/ 0 h 2232000"/>
              <a:gd name="connsiteX1" fmla="*/ 6108170 w 7128176"/>
              <a:gd name="connsiteY1" fmla="*/ 0 h 2232000"/>
              <a:gd name="connsiteX2" fmla="*/ 6480177 w 7128176"/>
              <a:gd name="connsiteY2" fmla="*/ 372007 h 2232000"/>
              <a:gd name="connsiteX3" fmla="*/ 6480177 w 7128176"/>
              <a:gd name="connsiteY3" fmla="*/ 1152526 h 2232000"/>
              <a:gd name="connsiteX4" fmla="*/ 7128176 w 7128176"/>
              <a:gd name="connsiteY4" fmla="*/ 1368526 h 2232000"/>
              <a:gd name="connsiteX5" fmla="*/ 6480177 w 7128176"/>
              <a:gd name="connsiteY5" fmla="*/ 1584526 h 2232000"/>
              <a:gd name="connsiteX6" fmla="*/ 6480177 w 7128176"/>
              <a:gd name="connsiteY6" fmla="*/ 1859993 h 2232000"/>
              <a:gd name="connsiteX7" fmla="*/ 6108170 w 7128176"/>
              <a:gd name="connsiteY7" fmla="*/ 2232000 h 2232000"/>
              <a:gd name="connsiteX8" fmla="*/ 372007 w 7128176"/>
              <a:gd name="connsiteY8" fmla="*/ 2232000 h 2232000"/>
              <a:gd name="connsiteX9" fmla="*/ 0 w 7128176"/>
              <a:gd name="connsiteY9" fmla="*/ 1859993 h 2232000"/>
              <a:gd name="connsiteX10" fmla="*/ 0 w 7128176"/>
              <a:gd name="connsiteY10" fmla="*/ 372007 h 2232000"/>
              <a:gd name="connsiteX11" fmla="*/ 372007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372007" y="0"/>
                </a:moveTo>
                <a:lnTo>
                  <a:pt x="6108170" y="0"/>
                </a:lnTo>
                <a:cubicBezTo>
                  <a:pt x="6313624" y="0"/>
                  <a:pt x="6480177" y="166553"/>
                  <a:pt x="6480177" y="372007"/>
                </a:cubicBezTo>
                <a:lnTo>
                  <a:pt x="6480177" y="1152526"/>
                </a:lnTo>
                <a:lnTo>
                  <a:pt x="7128176" y="1368526"/>
                </a:lnTo>
                <a:lnTo>
                  <a:pt x="6480177" y="1584526"/>
                </a:lnTo>
                <a:lnTo>
                  <a:pt x="6480177" y="1859993"/>
                </a:lnTo>
                <a:cubicBezTo>
                  <a:pt x="6480177" y="2065447"/>
                  <a:pt x="6313624" y="2232000"/>
                  <a:pt x="6108170" y="2232000"/>
                </a:cubicBezTo>
                <a:lnTo>
                  <a:pt x="372007" y="2232000"/>
                </a:lnTo>
                <a:cubicBezTo>
                  <a:pt x="166553" y="2232000"/>
                  <a:pt x="0" y="2065447"/>
                  <a:pt x="0" y="1859993"/>
                </a:cubicBezTo>
                <a:lnTo>
                  <a:pt x="0" y="372007"/>
                </a:lnTo>
                <a:cubicBezTo>
                  <a:pt x="0" y="166553"/>
                  <a:pt x="166553" y="0"/>
                  <a:pt x="37200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0A27C421-8F0C-467D-8763-8AA7D031778C}"/>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24" name="図プレースホルダー 15">
            <a:extLst>
              <a:ext uri="{FF2B5EF4-FFF2-40B4-BE49-F238E27FC236}">
                <a16:creationId xmlns:a16="http://schemas.microsoft.com/office/drawing/2014/main" id="{5BF68785-6ECB-4207-8725-A821A669B8C0}"/>
              </a:ext>
            </a:extLst>
          </p:cNvPr>
          <p:cNvSpPr>
            <a:spLocks noGrp="1"/>
          </p:cNvSpPr>
          <p:nvPr>
            <p:ph type="pic" sz="quarter" idx="22"/>
          </p:nvPr>
        </p:nvSpPr>
        <p:spPr>
          <a:xfrm>
            <a:off x="10128249" y="2492353"/>
            <a:ext cx="1223963" cy="1223960"/>
          </a:xfrm>
        </p:spPr>
        <p:txBody>
          <a:bodyPr/>
          <a:lstStyle/>
          <a:p>
            <a:endParaRPr kumimoji="1" lang="ja-JP" altLang="en-US" dirty="0"/>
          </a:p>
        </p:txBody>
      </p:sp>
      <p:sp>
        <p:nvSpPr>
          <p:cNvPr id="31" name="フリーフォーム: 図形 30">
            <a:extLst>
              <a:ext uri="{FF2B5EF4-FFF2-40B4-BE49-F238E27FC236}">
                <a16:creationId xmlns:a16="http://schemas.microsoft.com/office/drawing/2014/main" id="{5C51A888-13AC-4821-8CE4-ACCA2FD2BB12}"/>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2" name="テキスト プレースホルダー 5">
            <a:extLst>
              <a:ext uri="{FF2B5EF4-FFF2-40B4-BE49-F238E27FC236}">
                <a16:creationId xmlns:a16="http://schemas.microsoft.com/office/drawing/2014/main" id="{58C26C16-915B-4262-87EC-93D783AED905}"/>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4" name="図プレースホルダー 15">
            <a:extLst>
              <a:ext uri="{FF2B5EF4-FFF2-40B4-BE49-F238E27FC236}">
                <a16:creationId xmlns:a16="http://schemas.microsoft.com/office/drawing/2014/main" id="{991CDC7D-A30E-4E23-B87F-443BDC42915C}"/>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35" name="フリーフォーム: 図形 34">
            <a:extLst>
              <a:ext uri="{FF2B5EF4-FFF2-40B4-BE49-F238E27FC236}">
                <a16:creationId xmlns:a16="http://schemas.microsoft.com/office/drawing/2014/main" id="{86410EAE-378A-4E3E-A849-6834CD93C624}"/>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6" name="テキスト プレースホルダー 5">
            <a:extLst>
              <a:ext uri="{FF2B5EF4-FFF2-40B4-BE49-F238E27FC236}">
                <a16:creationId xmlns:a16="http://schemas.microsoft.com/office/drawing/2014/main" id="{E573518F-7A36-4602-9B55-A6AD19565086}"/>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8" name="図プレースホルダー 15">
            <a:extLst>
              <a:ext uri="{FF2B5EF4-FFF2-40B4-BE49-F238E27FC236}">
                <a16:creationId xmlns:a16="http://schemas.microsoft.com/office/drawing/2014/main" id="{D1F90375-A360-4406-839A-1AD82AA3895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03024338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7151" userDrawn="1">
          <p15:clr>
            <a:srgbClr val="9FCC3B"/>
          </p15:clr>
        </p15:guide>
        <p15:guide id="28" pos="638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9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3144537" y="2636838"/>
            <a:ext cx="8207675"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4-9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152375"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8"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21531429"/>
      </p:ext>
    </p:extLst>
  </p:cSld>
  <p:clrMapOvr>
    <a:masterClrMapping/>
  </p:clrMapOvr>
  <p:extLst>
    <p:ext uri="{DCECCB84-F9BA-43D5-87BE-67443E8EF086}">
      <p15:sldGuideLst xmlns:p15="http://schemas.microsoft.com/office/powerpoint/2012/main">
        <p15:guide id="4" orient="horz" pos="2024" userDrawn="1">
          <p15:clr>
            <a:srgbClr val="9FCC3B"/>
          </p15:clr>
        </p15:guide>
        <p15:guide id="5" orient="horz" pos="3385" userDrawn="1">
          <p15:clr>
            <a:srgbClr val="9FCC3B"/>
          </p15:clr>
        </p15:guide>
        <p15:guide id="6" pos="529" userDrawn="1">
          <p15:clr>
            <a:srgbClr val="9FCC3B"/>
          </p15:clr>
        </p15:guide>
        <p15:guide id="7" pos="1891" userDrawn="1">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0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839788" y="2636838"/>
            <a:ext cx="8207224"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4-10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400"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191763"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8398570"/>
      </p:ext>
    </p:extLst>
  </p:cSld>
  <p:clrMapOvr>
    <a:masterClrMapping/>
  </p:clrMapOvr>
  <p:extLst>
    <p:ext uri="{DCECCB84-F9BA-43D5-87BE-67443E8EF086}">
      <p15:sldGuideLst xmlns:p15="http://schemas.microsoft.com/office/powerpoint/2012/main">
        <p15:guide id="1" pos="5791" userDrawn="1">
          <p15:clr>
            <a:srgbClr val="9FCC3B"/>
          </p15:clr>
        </p15:guide>
        <p15:guide id="4" orient="horz" pos="2024" userDrawn="1">
          <p15:clr>
            <a:srgbClr val="9FCC3B"/>
          </p15:clr>
        </p15:guide>
        <p15:guide id="5" orient="horz" pos="3385" userDrawn="1">
          <p15:clr>
            <a:srgbClr val="9FCC3B"/>
          </p15:clr>
        </p15:guide>
        <p15:guide id="6" pos="7151" userDrawn="1">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11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839788" y="4257679"/>
            <a:ext cx="8783939"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2568277" y="2528892"/>
            <a:ext cx="8783939"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4-11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576245"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7"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1199756"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9768213"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94483075"/>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9" orient="horz" pos="2568" userDrawn="1">
          <p15:clr>
            <a:srgbClr val="9FCC3B"/>
          </p15:clr>
        </p15:guide>
        <p15:guide id="30" orient="horz" pos="3566" userDrawn="1">
          <p15:clr>
            <a:srgbClr val="9FCC3B"/>
          </p15:clr>
        </p15:guide>
        <p15:guide id="31" orient="horz" pos="2478" userDrawn="1">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h1">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A5C17-BF9E-4F25-876F-0678DC42CC30}"/>
              </a:ext>
            </a:extLst>
          </p:cNvPr>
          <p:cNvSpPr>
            <a:spLocks noGrp="1"/>
          </p:cNvSpPr>
          <p:nvPr>
            <p:ph type="title"/>
          </p:nvPr>
        </p:nvSpPr>
        <p:spPr>
          <a:xfrm>
            <a:off x="479427" y="3429001"/>
            <a:ext cx="11233151" cy="647700"/>
          </a:xfrm>
        </p:spPr>
        <p:txBody>
          <a:bodyPr tIns="72000">
            <a:normAutofit/>
          </a:bodyPr>
          <a:lstStyle>
            <a:lvl1pPr algn="ctr">
              <a:defRPr sz="3600" b="0"/>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7D5DA1A9-6978-4B17-8073-03E398D8874C}"/>
              </a:ext>
            </a:extLst>
          </p:cNvPr>
          <p:cNvSpPr/>
          <p:nvPr userDrawn="1"/>
        </p:nvSpPr>
        <p:spPr>
          <a:xfrm>
            <a:off x="5700000" y="2276641"/>
            <a:ext cx="792000" cy="7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solidFill>
                <a:schemeClr val="tx2"/>
              </a:solidFill>
            </a:endParaRPr>
          </a:p>
        </p:txBody>
      </p:sp>
      <p:sp>
        <p:nvSpPr>
          <p:cNvPr id="5" name="テキスト プレースホルダー 4">
            <a:extLst>
              <a:ext uri="{FF2B5EF4-FFF2-40B4-BE49-F238E27FC236}">
                <a16:creationId xmlns:a16="http://schemas.microsoft.com/office/drawing/2014/main" id="{E679650C-91AF-4301-B52D-D667193F10A9}"/>
              </a:ext>
            </a:extLst>
          </p:cNvPr>
          <p:cNvSpPr>
            <a:spLocks noGrp="1"/>
          </p:cNvSpPr>
          <p:nvPr>
            <p:ph type="body" sz="quarter" idx="10" hasCustomPrompt="1"/>
          </p:nvPr>
        </p:nvSpPr>
        <p:spPr>
          <a:xfrm>
            <a:off x="5700000" y="2276638"/>
            <a:ext cx="792000" cy="792000"/>
          </a:xfrm>
        </p:spPr>
        <p:txBody>
          <a:bodyPr bIns="36000" anchor="ctr">
            <a:noAutofit/>
          </a:bodyPr>
          <a:lstStyle>
            <a:lvl1pPr algn="ctr">
              <a:lnSpc>
                <a:spcPct val="100000"/>
              </a:lnSpc>
              <a:defRPr sz="4200">
                <a:solidFill>
                  <a:schemeClr val="bg1"/>
                </a:solidFill>
              </a:defRPr>
            </a:lvl1pPr>
          </a:lstStyle>
          <a:p>
            <a:pPr lvl="0"/>
            <a:r>
              <a:rPr kumimoji="1" lang="en-US" altLang="ja-JP" dirty="0"/>
              <a:t>n</a:t>
            </a:r>
            <a:endParaRPr kumimoji="1" lang="ja-JP" altLang="en-US" dirty="0"/>
          </a:p>
        </p:txBody>
      </p:sp>
    </p:spTree>
    <p:extLst>
      <p:ext uri="{BB962C8B-B14F-4D97-AF65-F5344CB8AC3E}">
        <p14:creationId xmlns:p14="http://schemas.microsoft.com/office/powerpoint/2010/main" val="21164770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12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2568277" y="4257679"/>
            <a:ext cx="8783939"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839788" y="2528892"/>
            <a:ext cx="8783939"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4-12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756"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768215"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3576245"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839787"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76723924"/>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8" orient="horz" pos="2478" userDrawn="1">
          <p15:clr>
            <a:srgbClr val="9FCC3B"/>
          </p15:clr>
        </p15:guide>
        <p15:guide id="29" orient="horz" pos="2568" userDrawn="1">
          <p15:clr>
            <a:srgbClr val="9FCC3B"/>
          </p15:clr>
        </p15:guide>
        <p15:guide id="30" orient="horz" pos="3566" userDrawn="1">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50240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96552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3697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479427" y="1484312"/>
            <a:ext cx="11233151" cy="4248000"/>
          </a:xfrm>
        </p:spPr>
        <p:txBody>
          <a:bodyPr/>
          <a:lstStyle/>
          <a:p>
            <a:endParaRPr kumimoji="1" lang="ja-JP" altLang="en-US" dirty="0"/>
          </a:p>
        </p:txBody>
      </p:sp>
    </p:spTree>
    <p:extLst>
      <p:ext uri="{BB962C8B-B14F-4D97-AF65-F5344CB8AC3E}">
        <p14:creationId xmlns:p14="http://schemas.microsoft.com/office/powerpoint/2010/main" val="354955150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479427" y="2205038"/>
            <a:ext cx="11233151" cy="3529012"/>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04621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479427" y="2205038"/>
            <a:ext cx="11233151" cy="3529012"/>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51693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478965" y="2205039"/>
            <a:ext cx="11233611" cy="3529012"/>
          </a:xfrm>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39018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479427" y="2276475"/>
            <a:ext cx="11233151"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220064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5160000" y="3862421"/>
            <a:ext cx="1872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451002604"/>
      </p:ext>
    </p:extLst>
  </p:cSld>
  <p:clrMapOvr>
    <a:masterClrMapping/>
  </p:clrMapOvr>
  <p:extLst>
    <p:ext uri="{DCECCB84-F9BA-43D5-87BE-67443E8EF086}">
      <p15:sldGuideLst xmlns:p15="http://schemas.microsoft.com/office/powerpoint/2012/main">
        <p15:guide id="2" pos="4431" userDrawn="1">
          <p15:clr>
            <a:srgbClr val="9FCC3B"/>
          </p15:clr>
        </p15:guide>
        <p15:guide id="4" pos="3251" userDrawn="1">
          <p15:clr>
            <a:srgbClr val="9FCC3B"/>
          </p15:clr>
        </p15:guide>
        <p15:guide id="9" orient="horz" pos="3612" userDrawn="1">
          <p15:clr>
            <a:srgbClr val="9FCC3B"/>
          </p15:clr>
        </p15:guide>
        <p15:guide id="10" orient="horz" pos="2432" userDrawn="1">
          <p15:clr>
            <a:srgbClr val="9FCC3B"/>
          </p15:clr>
        </p15:guide>
        <p15:guide id="11" orient="horz" pos="1706"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背表紙">
    <p:bg>
      <p:bgPr>
        <a:solidFill>
          <a:schemeClr val="tx2"/>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C1D9DD5-7AB4-41C5-A016-F927540FFF00}"/>
              </a:ext>
            </a:extLst>
          </p:cNvPr>
          <p:cNvSpPr txBox="1"/>
          <p:nvPr userDrawn="1"/>
        </p:nvSpPr>
        <p:spPr>
          <a:xfrm>
            <a:off x="479425" y="3789364"/>
            <a:ext cx="11232000" cy="360362"/>
          </a:xfrm>
          <a:prstGeom prst="rect">
            <a:avLst/>
          </a:prstGeom>
          <a:noFill/>
        </p:spPr>
        <p:txBody>
          <a:bodyPr wrap="square" lIns="0" tIns="36000" rIns="0" bIns="0" rtlCol="0" anchor="ctr">
            <a:noAutofit/>
          </a:bodyPr>
          <a:lstStyle/>
          <a:p>
            <a:pPr algn="ctr"/>
            <a:r>
              <a:rPr kumimoji="1" lang="ja-JP" altLang="en-US" sz="1800" dirty="0">
                <a:solidFill>
                  <a:schemeClr val="bg1"/>
                </a:solidFill>
              </a:rPr>
              <a:t>公益社団法人 日本消費生活アドバイザー・コンサルタント・相談員協会（</a:t>
            </a:r>
            <a:r>
              <a:rPr kumimoji="1" lang="en-US" altLang="ja-JP" sz="1800" dirty="0">
                <a:solidFill>
                  <a:schemeClr val="bg1"/>
                </a:solidFill>
              </a:rPr>
              <a:t>NACS</a:t>
            </a:r>
            <a:r>
              <a:rPr kumimoji="1" lang="ja-JP" altLang="en-US" sz="1800" dirty="0">
                <a:solidFill>
                  <a:schemeClr val="bg1"/>
                </a:solidFill>
              </a:rPr>
              <a:t>）事業</a:t>
            </a:r>
          </a:p>
        </p:txBody>
      </p:sp>
      <p:pic>
        <p:nvPicPr>
          <p:cNvPr id="3" name="図 2">
            <a:extLst>
              <a:ext uri="{FF2B5EF4-FFF2-40B4-BE49-F238E27FC236}">
                <a16:creationId xmlns:a16="http://schemas.microsoft.com/office/drawing/2014/main" id="{A12961A3-B78C-44D9-9654-443F35F26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7425" y="2760300"/>
            <a:ext cx="2736000" cy="668700"/>
          </a:xfrm>
          <a:prstGeom prst="rect">
            <a:avLst/>
          </a:prstGeom>
        </p:spPr>
      </p:pic>
    </p:spTree>
    <p:extLst>
      <p:ext uri="{BB962C8B-B14F-4D97-AF65-F5344CB8AC3E}">
        <p14:creationId xmlns:p14="http://schemas.microsoft.com/office/powerpoint/2010/main" val="29956788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9480212" y="3860800"/>
            <a:ext cx="1872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39005243"/>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9480212" y="3860800"/>
            <a:ext cx="1872000" cy="1873250"/>
          </a:xfrm>
        </p:spPr>
        <p:txBody>
          <a:bodyPr/>
          <a:lstStyle/>
          <a:p>
            <a:endParaRPr kumimoji="1" lang="ja-JP" altLang="en-US" dirty="0"/>
          </a:p>
        </p:txBody>
      </p:sp>
    </p:spTree>
    <p:extLst>
      <p:ext uri="{BB962C8B-B14F-4D97-AF65-F5344CB8AC3E}">
        <p14:creationId xmlns:p14="http://schemas.microsoft.com/office/powerpoint/2010/main" val="3431465894"/>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Tree>
    <p:extLst>
      <p:ext uri="{BB962C8B-B14F-4D97-AF65-F5344CB8AC3E}">
        <p14:creationId xmlns:p14="http://schemas.microsoft.com/office/powerpoint/2010/main" val="3538252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885187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8288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031801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57677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35890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15097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21946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8"/>
            <a:ext cx="11233151"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1829495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695798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779101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22091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5962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6" y="1412878"/>
            <a:ext cx="5472113"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6240463" y="1484314"/>
            <a:ext cx="5472112" cy="4248000"/>
          </a:xfrm>
        </p:spPr>
        <p:txBody>
          <a:bodyPr/>
          <a:lstStyle/>
          <a:p>
            <a:endParaRPr kumimoji="1" lang="ja-JP" altLang="en-US"/>
          </a:p>
        </p:txBody>
      </p:sp>
    </p:spTree>
    <p:extLst>
      <p:ext uri="{BB962C8B-B14F-4D97-AF65-F5344CB8AC3E}">
        <p14:creationId xmlns:p14="http://schemas.microsoft.com/office/powerpoint/2010/main" val="19633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3144539" y="2925763"/>
            <a:ext cx="8207224"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4152151" y="3285394"/>
            <a:ext cx="684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839788" y="3501025"/>
            <a:ext cx="2160000" cy="2160000"/>
          </a:xfrm>
        </p:spPr>
        <p:txBody>
          <a:bodyPr/>
          <a:lstStyle/>
          <a:p>
            <a:endParaRPr kumimoji="1" lang="ja-JP" altLang="en-US"/>
          </a:p>
        </p:txBody>
      </p:sp>
    </p:spTree>
    <p:extLst>
      <p:ext uri="{BB962C8B-B14F-4D97-AF65-F5344CB8AC3E}">
        <p14:creationId xmlns:p14="http://schemas.microsoft.com/office/powerpoint/2010/main" val="3705371126"/>
      </p:ext>
    </p:extLst>
  </p:cSld>
  <p:clrMapOvr>
    <a:masterClrMapping/>
  </p:clrMapOvr>
  <p:extLst>
    <p:ext uri="{DCECCB84-F9BA-43D5-87BE-67443E8EF086}">
      <p15:sldGuideLst xmlns:p15="http://schemas.microsoft.com/office/powerpoint/2012/main">
        <p15:guide id="2" pos="1891" userDrawn="1">
          <p15:clr>
            <a:srgbClr val="9FCC3B"/>
          </p15:clr>
        </p15:guide>
        <p15:guide id="4" pos="529"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840237" y="2925763"/>
            <a:ext cx="8207224"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1199849" y="3285394"/>
            <a:ext cx="684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9191763" y="3501025"/>
            <a:ext cx="2160000" cy="2160000"/>
          </a:xfrm>
        </p:spPr>
        <p:txBody>
          <a:bodyPr/>
          <a:lstStyle/>
          <a:p>
            <a:endParaRPr kumimoji="1" lang="ja-JP" altLang="en-US"/>
          </a:p>
        </p:txBody>
      </p:sp>
    </p:spTree>
    <p:extLst>
      <p:ext uri="{BB962C8B-B14F-4D97-AF65-F5344CB8AC3E}">
        <p14:creationId xmlns:p14="http://schemas.microsoft.com/office/powerpoint/2010/main" val="722296251"/>
      </p:ext>
    </p:extLst>
  </p:cSld>
  <p:clrMapOvr>
    <a:masterClrMapping/>
  </p:clrMapOvr>
  <p:extLst>
    <p:ext uri="{DCECCB84-F9BA-43D5-87BE-67443E8EF086}">
      <p15:sldGuideLst xmlns:p15="http://schemas.microsoft.com/office/powerpoint/2012/main">
        <p15:guide id="2" pos="7151" userDrawn="1">
          <p15:clr>
            <a:srgbClr val="9FCC3B"/>
          </p15:clr>
        </p15:guide>
        <p15:guide id="4" pos="5791"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479427" y="1412876"/>
            <a:ext cx="11233149" cy="612000"/>
          </a:xfrm>
          <a:ln>
            <a:noFill/>
          </a:ln>
        </p:spPr>
        <p:txBody>
          <a:bodyPr lIns="0" tIns="72000" rIns="0" bIns="0" anchor="ctr">
            <a:no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570270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4.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5103517-1FAE-47A9-B3CB-DD4400BE8694}"/>
              </a:ext>
            </a:extLst>
          </p:cNvPr>
          <p:cNvSpPr>
            <a:spLocks noGrp="1"/>
          </p:cNvSpPr>
          <p:nvPr>
            <p:ph type="title"/>
          </p:nvPr>
        </p:nvSpPr>
        <p:spPr>
          <a:xfrm>
            <a:off x="479427" y="333378"/>
            <a:ext cx="11233151" cy="863599"/>
          </a:xfrm>
          <a:prstGeom prst="rect">
            <a:avLst/>
          </a:prstGeom>
        </p:spPr>
        <p:txBody>
          <a:bodyPr vert="horz" lIns="0" tIns="0" rIns="0" bIns="0" rtlCol="0" anchor="ctr">
            <a:normAutofit/>
          </a:bodyPr>
          <a:lstStyle/>
          <a:p>
            <a:r>
              <a:rPr lang="ja-JP" altLang="en-US" dirty="0"/>
              <a:t>マスター タイトルの書式設定</a:t>
            </a:r>
            <a:endParaRPr lang="en-US" dirty="0"/>
          </a:p>
        </p:txBody>
      </p:sp>
      <p:sp>
        <p:nvSpPr>
          <p:cNvPr id="7" name="Text Placeholder 2">
            <a:extLst>
              <a:ext uri="{FF2B5EF4-FFF2-40B4-BE49-F238E27FC236}">
                <a16:creationId xmlns:a16="http://schemas.microsoft.com/office/drawing/2014/main" id="{60299569-7507-4C1E-8075-7A590EAAB7BB}"/>
              </a:ext>
            </a:extLst>
          </p:cNvPr>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Tree>
    <p:extLst>
      <p:ext uri="{BB962C8B-B14F-4D97-AF65-F5344CB8AC3E}">
        <p14:creationId xmlns:p14="http://schemas.microsoft.com/office/powerpoint/2010/main" val="400663063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Lst>
  <p:hf hdr="0" ftr="0" dt="0"/>
  <p:txStyles>
    <p:titleStyle>
      <a:lvl1pPr algn="l" defTabSz="914377" rtl="0" eaLnBrk="1" latinLnBrk="0" hangingPunct="1">
        <a:lnSpc>
          <a:spcPct val="100000"/>
        </a:lnSpc>
        <a:spcBef>
          <a:spcPct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5" orient="horz" pos="210" userDrawn="1">
          <p15:clr>
            <a:srgbClr val="F26B43"/>
          </p15:clr>
        </p15:guide>
        <p15:guide id="6" orient="horz" pos="3612" userDrawn="1">
          <p15:clr>
            <a:srgbClr val="F26B43"/>
          </p15:clr>
        </p15:guide>
        <p15:guide id="7" orient="horz" pos="890" userDrawn="1">
          <p15:clr>
            <a:srgbClr val="F26B43"/>
          </p15:clr>
        </p15:guide>
        <p15:guide id="8" orient="horz" pos="3929" userDrawn="1">
          <p15:clr>
            <a:srgbClr val="F26B43"/>
          </p15:clr>
        </p15:guide>
        <p15:guide id="9" orient="horz" pos="1389" userDrawn="1">
          <p15:clr>
            <a:srgbClr val="F26B43"/>
          </p15:clr>
        </p15:guide>
        <p15:guide id="10" pos="211" userDrawn="1">
          <p15:clr>
            <a:srgbClr val="A4A3A4"/>
          </p15:clr>
        </p15:guide>
        <p15:guide id="11" pos="7559" userDrawn="1">
          <p15:clr>
            <a:srgbClr val="A4A3A4"/>
          </p15:clr>
        </p15:guide>
        <p15:guide id="12" orient="horz" pos="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92"/>
            <a:ext cx="12192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endParaRPr kumimoji="1" lang="ja-JP" altLang="en-US" sz="1051" dirty="0"/>
          </a:p>
        </p:txBody>
      </p:sp>
      <p:sp>
        <p:nvSpPr>
          <p:cNvPr id="2" name="Title Placeholder 1"/>
          <p:cNvSpPr>
            <a:spLocks noGrp="1"/>
          </p:cNvSpPr>
          <p:nvPr>
            <p:ph type="title"/>
          </p:nvPr>
        </p:nvSpPr>
        <p:spPr>
          <a:xfrm>
            <a:off x="479427" y="333378"/>
            <a:ext cx="11233151"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4296000" y="6237288"/>
            <a:ext cx="3600000" cy="620712"/>
          </a:xfrm>
          <a:prstGeom prst="rect">
            <a:avLst/>
          </a:prstGeom>
        </p:spPr>
        <p:txBody>
          <a:bodyPr vert="horz" lIns="0" tIns="0" rIns="0" bIns="0" rtlCol="0" anchor="ctr"/>
          <a:lstStyle>
            <a:lvl1pPr algn="ctr">
              <a:defRPr sz="1400">
                <a:solidFill>
                  <a:schemeClr val="bg1"/>
                </a:solidFill>
                <a:latin typeface="Segoe UI Semibold" panose="020B0702040204020203" pitchFamily="34" charset="0"/>
                <a:cs typeface="Segoe UI Semibold" panose="020B0702040204020203" pitchFamily="34" charset="0"/>
              </a:defRPr>
            </a:lvl1pPr>
          </a:lstStyle>
          <a:p>
            <a:endParaRPr kumimoji="1" lang="ja-JP" altLang="en-US" dirty="0"/>
          </a:p>
        </p:txBody>
      </p:sp>
      <p:sp>
        <p:nvSpPr>
          <p:cNvPr id="6" name="Slide Number Placeholder 5"/>
          <p:cNvSpPr>
            <a:spLocks noGrp="1"/>
          </p:cNvSpPr>
          <p:nvPr>
            <p:ph type="sldNum" sz="quarter" idx="4"/>
          </p:nvPr>
        </p:nvSpPr>
        <p:spPr>
          <a:xfrm>
            <a:off x="11531963" y="6237292"/>
            <a:ext cx="360000" cy="620713"/>
          </a:xfrm>
          <a:prstGeom prst="rect">
            <a:avLst/>
          </a:prstGeom>
        </p:spPr>
        <p:txBody>
          <a:bodyPr vert="horz" lIns="0" tIns="0" rIns="0" bIns="0" rtlCol="0" anchor="ctr"/>
          <a:lstStyle>
            <a:lvl1pPr algn="r">
              <a:defRPr sz="1600">
                <a:solidFill>
                  <a:schemeClr val="bg1"/>
                </a:solidFill>
                <a:latin typeface="Segoe UI Semibold" panose="020B0702040204020203" pitchFamily="34" charset="0"/>
                <a:cs typeface="Segoe UI Semibold" panose="020B0702040204020203" pitchFamily="34" charset="0"/>
              </a:defRPr>
            </a:lvl1pPr>
          </a:lstStyle>
          <a:p>
            <a:fld id="{FFA408F7-DBAE-40A2-9A9C-9E36E82842DE}" type="slidenum">
              <a:rPr kumimoji="1" lang="ja-JP" altLang="en-US" smtClean="0"/>
              <a:pPr/>
              <a:t>‹#›</a:t>
            </a:fld>
            <a:endParaRPr kumimoji="1" lang="ja-JP" altLang="en-US" dirty="0"/>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334963" y="333379"/>
            <a:ext cx="144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a:p>
        </p:txBody>
      </p:sp>
      <p:pic>
        <p:nvPicPr>
          <p:cNvPr id="10" name="図 9">
            <a:extLst>
              <a:ext uri="{FF2B5EF4-FFF2-40B4-BE49-F238E27FC236}">
                <a16:creationId xmlns:a16="http://schemas.microsoft.com/office/drawing/2014/main" id="{4F9FAC5E-0CCC-41EB-91AD-CD223DDA120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34963" y="6398073"/>
            <a:ext cx="1224000" cy="299149"/>
          </a:xfrm>
          <a:prstGeom prst="rect">
            <a:avLst/>
          </a:prstGeom>
        </p:spPr>
      </p:pic>
    </p:spTree>
    <p:extLst>
      <p:ext uri="{BB962C8B-B14F-4D97-AF65-F5344CB8AC3E}">
        <p14:creationId xmlns:p14="http://schemas.microsoft.com/office/powerpoint/2010/main" val="2861812639"/>
      </p:ext>
    </p:extLst>
  </p:cSld>
  <p:clrMap bg1="lt1" tx1="dk1" bg2="lt2" tx2="dk2" accent1="accent1" accent2="accent2" accent3="accent3" accent4="accent4" accent5="accent5" accent6="accent6" hlink="hlink" folHlink="folHlink"/>
  <p:sldLayoutIdLst>
    <p:sldLayoutId id="2147483745" r:id="rId1"/>
    <p:sldLayoutId id="2147483747" r:id="rId2"/>
    <p:sldLayoutId id="2147483746" r:id="rId3"/>
    <p:sldLayoutId id="2147483773" r:id="rId4"/>
    <p:sldLayoutId id="2147483748" r:id="rId5"/>
    <p:sldLayoutId id="2147483749" r:id="rId6"/>
    <p:sldLayoutId id="2147483750" r:id="rId7"/>
    <p:sldLayoutId id="2147483772" r:id="rId8"/>
    <p:sldLayoutId id="2147483753" r:id="rId9"/>
    <p:sldLayoutId id="2147483754" r:id="rId10"/>
    <p:sldLayoutId id="2147483770" r:id="rId11"/>
    <p:sldLayoutId id="2147483755" r:id="rId12"/>
    <p:sldLayoutId id="2147483756" r:id="rId13"/>
    <p:sldLayoutId id="2147483771" r:id="rId14"/>
    <p:sldLayoutId id="2147483768" r:id="rId15"/>
    <p:sldLayoutId id="2147483789" r:id="rId16"/>
    <p:sldLayoutId id="2147483765" r:id="rId17"/>
    <p:sldLayoutId id="2147483763" r:id="rId18"/>
    <p:sldLayoutId id="2147483794" r:id="rId19"/>
    <p:sldLayoutId id="2147483792" r:id="rId20"/>
    <p:sldLayoutId id="2147483796" r:id="rId21"/>
    <p:sldLayoutId id="2147483798" r:id="rId22"/>
    <p:sldLayoutId id="2147483758" r:id="rId23"/>
    <p:sldLayoutId id="2147483766" r:id="rId24"/>
    <p:sldLayoutId id="2147483759" r:id="rId25"/>
    <p:sldLayoutId id="2147483767" r:id="rId26"/>
    <p:sldLayoutId id="2147483774" r:id="rId27"/>
    <p:sldLayoutId id="2147483776" r:id="rId28"/>
    <p:sldLayoutId id="2147483778" r:id="rId29"/>
    <p:sldLayoutId id="2147483780" r:id="rId30"/>
    <p:sldLayoutId id="2147483775" r:id="rId31"/>
    <p:sldLayoutId id="2147483777" r:id="rId32"/>
    <p:sldLayoutId id="2147483779" r:id="rId33"/>
    <p:sldLayoutId id="2147483781" r:id="rId34"/>
    <p:sldLayoutId id="2147483782" r:id="rId35"/>
    <p:sldLayoutId id="2147483783" r:id="rId36"/>
    <p:sldLayoutId id="2147483784" r:id="rId37"/>
    <p:sldLayoutId id="2147483790" r:id="rId38"/>
  </p:sldLayoutIdLst>
  <p:hf hdr="0" ftr="0" dt="0"/>
  <p:txStyles>
    <p:titleStyle>
      <a:lvl1pPr marL="0" algn="l" defTabSz="914377" rtl="0" eaLnBrk="1" latinLnBrk="0" hangingPunct="1">
        <a:lnSpc>
          <a:spcPct val="100000"/>
        </a:lnSpc>
        <a:spcBef>
          <a:spcPts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6" orient="horz" pos="3929" userDrawn="1">
          <p15:clr>
            <a:srgbClr val="F26B43"/>
          </p15:clr>
        </p15:guide>
        <p15:guide id="8" orient="horz" pos="935" userDrawn="1">
          <p15:clr>
            <a:srgbClr val="A4A3A4"/>
          </p15:clr>
        </p15:guide>
        <p15:guide id="9" orient="horz" pos="3612" userDrawn="1">
          <p15:clr>
            <a:srgbClr val="F26B43"/>
          </p15:clr>
        </p15:guide>
        <p15:guide id="10" pos="3931" userDrawn="1">
          <p15:clr>
            <a:srgbClr val="A4A3A4"/>
          </p15:clr>
        </p15:guide>
        <p15:guide id="11" pos="3749" userDrawn="1">
          <p15:clr>
            <a:srgbClr val="A4A3A4"/>
          </p15:clr>
        </p15:guide>
        <p15:guide id="15" orient="horz" pos="210" userDrawn="1">
          <p15:clr>
            <a:srgbClr val="F26B43"/>
          </p15:clr>
        </p15:guide>
        <p15:guide id="16" pos="211" userDrawn="1">
          <p15:clr>
            <a:srgbClr val="A4A3A4"/>
          </p15:clr>
        </p15:guide>
        <p15:guide id="17" orient="horz" pos="754" userDrawn="1">
          <p15:clr>
            <a:srgbClr val="F26B43"/>
          </p15:clr>
        </p15:guide>
        <p15:guide id="18" pos="7469" userDrawn="1">
          <p15:clr>
            <a:srgbClr val="A4A3A4"/>
          </p15:clr>
        </p15:guide>
        <p15:guide id="28" orient="horz" pos="1434" userDrawn="1">
          <p15:clr>
            <a:srgbClr val="A4A3A4"/>
          </p15:clr>
        </p15:guide>
        <p15:guide id="30" orient="horz" pos="1389" userDrawn="1">
          <p15:clr>
            <a:srgbClr val="F26B43"/>
          </p15:clr>
        </p15:guide>
        <p15:guide id="31" orient="horz" pos="890" userDrawn="1">
          <p15:clr>
            <a:srgbClr val="F26B43"/>
          </p15:clr>
        </p15:guide>
        <p15:guide id="32" pos="529" userDrawn="1">
          <p15:clr>
            <a:srgbClr val="A4A3A4"/>
          </p15:clr>
        </p15:guide>
        <p15:guide id="33" pos="715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4519359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2055F-885D-A92D-9663-224A6044CB3F}"/>
              </a:ext>
            </a:extLst>
          </p:cNvPr>
          <p:cNvSpPr>
            <a:spLocks noGrp="1"/>
          </p:cNvSpPr>
          <p:nvPr>
            <p:ph type="ctrTitle"/>
          </p:nvPr>
        </p:nvSpPr>
        <p:spPr>
          <a:xfrm>
            <a:off x="914400" y="1122363"/>
            <a:ext cx="10363200" cy="2894466"/>
          </a:xfrm>
        </p:spPr>
        <p:txBody>
          <a:bodyPr>
            <a:normAutofit/>
          </a:bodyPr>
          <a:lstStyle/>
          <a:p>
            <a:r>
              <a:rPr lang="ja-JP" altLang="en-US" sz="2800" b="0" i="0" u="none" strike="noStrike" baseline="0" dirty="0">
                <a:solidFill>
                  <a:srgbClr val="000000"/>
                </a:solidFill>
                <a:latin typeface="BIZ UDPゴシック" panose="020B0400000000000000" pitchFamily="50" charset="-128"/>
                <a:ea typeface="BIZ UDPゴシック" panose="020B0400000000000000" pitchFamily="50" charset="-128"/>
              </a:rPr>
              <a:t> </a:t>
            </a:r>
            <a:r>
              <a:rPr lang="en-US" altLang="ja-JP" sz="2800" b="1" i="0" u="none" strike="noStrike" baseline="0" dirty="0">
                <a:solidFill>
                  <a:srgbClr val="000000"/>
                </a:solidFill>
                <a:latin typeface="BIZ UDPゴシック" panose="020B0400000000000000" pitchFamily="50" charset="-128"/>
                <a:ea typeface="BIZ UDPゴシック" panose="020B0400000000000000" pitchFamily="50" charset="-128"/>
              </a:rPr>
              <a:t>2024</a:t>
            </a:r>
            <a:r>
              <a:rPr lang="ja-JP" altLang="en-US" sz="2800" b="1" i="0" u="none" strike="noStrike" baseline="0" dirty="0">
                <a:solidFill>
                  <a:srgbClr val="000000"/>
                </a:solidFill>
                <a:latin typeface="BIZ UDPゴシック" panose="020B0400000000000000" pitchFamily="50" charset="-128"/>
                <a:ea typeface="BIZ UDPゴシック" panose="020B0400000000000000" pitchFamily="50" charset="-128"/>
              </a:rPr>
              <a:t>年度 神奈川県高校生向け脱炭素教育プログラム教材</a:t>
            </a:r>
            <a:r>
              <a:rPr lang="en-US" altLang="ja-JP" sz="2800" b="1" i="0" u="none" strike="noStrike" baseline="0" dirty="0">
                <a:solidFill>
                  <a:srgbClr val="000000"/>
                </a:solidFill>
                <a:latin typeface="BIZ UDPゴシック" panose="020B0400000000000000" pitchFamily="50" charset="-128"/>
                <a:ea typeface="BIZ UDPゴシック" panose="020B0400000000000000" pitchFamily="50" charset="-128"/>
              </a:rPr>
              <a:t/>
            </a:r>
            <a:br>
              <a:rPr lang="en-US" altLang="ja-JP" sz="2800" b="1" i="0" u="none" strike="noStrike" baseline="0" dirty="0">
                <a:solidFill>
                  <a:srgbClr val="000000"/>
                </a:solidFill>
                <a:latin typeface="BIZ UDPゴシック" panose="020B0400000000000000" pitchFamily="50" charset="-128"/>
                <a:ea typeface="BIZ UDPゴシック" panose="020B0400000000000000" pitchFamily="50" charset="-128"/>
              </a:rPr>
            </a:br>
            <a:r>
              <a:rPr kumimoji="1" lang="en-US" altLang="ja-JP" sz="4800" dirty="0">
                <a:latin typeface="BIZ UDPゴシック" panose="020B0400000000000000" pitchFamily="50" charset="-128"/>
                <a:ea typeface="BIZ UDPゴシック" panose="020B0400000000000000" pitchFamily="50" charset="-128"/>
              </a:rPr>
              <a:t/>
            </a:r>
            <a:br>
              <a:rPr kumimoji="1" lang="en-US" altLang="ja-JP" sz="4800" dirty="0">
                <a:latin typeface="BIZ UDPゴシック" panose="020B0400000000000000" pitchFamily="50" charset="-128"/>
                <a:ea typeface="BIZ UDPゴシック" panose="020B0400000000000000" pitchFamily="50" charset="-128"/>
              </a:rPr>
            </a:br>
            <a:r>
              <a:rPr lang="ja-JP" altLang="en-US" sz="4800" dirty="0">
                <a:latin typeface="BIZ UDPゴシック" panose="020B0400000000000000" pitchFamily="50" charset="-128"/>
                <a:ea typeface="BIZ UDPゴシック" panose="020B0400000000000000" pitchFamily="50" charset="-128"/>
              </a:rPr>
              <a:t>カーボンニュートラル社会を拓く　１</a:t>
            </a:r>
            <a:r>
              <a:rPr kumimoji="1" lang="en-US" altLang="ja-JP" sz="4800" dirty="0">
                <a:latin typeface="BIZ UDPゴシック" panose="020B0400000000000000" pitchFamily="50" charset="-128"/>
                <a:ea typeface="BIZ UDPゴシック" panose="020B0400000000000000" pitchFamily="50" charset="-128"/>
              </a:rPr>
              <a:t/>
            </a:r>
            <a:br>
              <a:rPr kumimoji="1" lang="en-US" altLang="ja-JP" sz="48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ED513E4E-5058-50B6-2263-0A774FE26830}"/>
              </a:ext>
            </a:extLst>
          </p:cNvPr>
          <p:cNvSpPr>
            <a:spLocks noGrp="1"/>
          </p:cNvSpPr>
          <p:nvPr>
            <p:ph type="subTitle" idx="1"/>
          </p:nvPr>
        </p:nvSpPr>
        <p:spPr>
          <a:xfrm>
            <a:off x="1524000" y="5219170"/>
            <a:ext cx="9144000" cy="516467"/>
          </a:xfrm>
        </p:spPr>
        <p:txBody>
          <a:bodyPr>
            <a:noAutofit/>
          </a:bodyPr>
          <a:lstStyle/>
          <a:p>
            <a:r>
              <a:rPr lang="ja-JP" altLang="en-US" sz="3600" dirty="0">
                <a:latin typeface="BIZ UDPゴシック" panose="020B0400000000000000" pitchFamily="50" charset="-128"/>
                <a:ea typeface="BIZ UDPゴシック" panose="020B0400000000000000" pitchFamily="50" charset="-128"/>
                <a:cs typeface="+mj-cs"/>
              </a:rPr>
              <a:t>環境政策対話研究所</a:t>
            </a:r>
          </a:p>
        </p:txBody>
      </p:sp>
      <p:pic>
        <p:nvPicPr>
          <p:cNvPr id="5" name="オーディオ 4">
            <a:hlinkClick r:id="" action="ppaction://media"/>
            <a:extLst>
              <a:ext uri="{FF2B5EF4-FFF2-40B4-BE49-F238E27FC236}">
                <a16:creationId xmlns:a16="http://schemas.microsoft.com/office/drawing/2014/main" id="{3C8E4613-1DC7-9B2E-3F5C-11CC21FB169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439610351"/>
      </p:ext>
    </p:extLst>
  </p:cSld>
  <p:clrMapOvr>
    <a:masterClrMapping/>
  </p:clrMapOvr>
  <mc:AlternateContent xmlns:mc="http://schemas.openxmlformats.org/markup-compatibility/2006" xmlns:p14="http://schemas.microsoft.com/office/powerpoint/2010/main">
    <mc:Choice Requires="p14">
      <p:transition spd="slow" p14:dur="2000" advTm="18233"/>
    </mc:Choice>
    <mc:Fallback xmlns="">
      <p:transition spd="slow" advTm="18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B818CE3A-E54C-0CF6-D791-74FD2859CCD7}"/>
              </a:ext>
            </a:extLst>
          </p:cNvPr>
          <p:cNvSpPr txBox="1">
            <a:spLocks/>
          </p:cNvSpPr>
          <p:nvPr/>
        </p:nvSpPr>
        <p:spPr>
          <a:xfrm>
            <a:off x="2588872" y="61759"/>
            <a:ext cx="7014255"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気候変動問題</a:t>
            </a:r>
          </a:p>
        </p:txBody>
      </p:sp>
      <p:sp>
        <p:nvSpPr>
          <p:cNvPr id="2" name="スライド番号プレースホルダー 1">
            <a:extLst>
              <a:ext uri="{FF2B5EF4-FFF2-40B4-BE49-F238E27FC236}">
                <a16:creationId xmlns:a16="http://schemas.microsoft.com/office/drawing/2014/main" id="{35D4079C-37A5-AFC7-EAE0-2A3EDB63075A}"/>
              </a:ext>
            </a:extLst>
          </p:cNvPr>
          <p:cNvSpPr>
            <a:spLocks noGrp="1"/>
          </p:cNvSpPr>
          <p:nvPr>
            <p:ph type="sldNum" sz="quarter" idx="12"/>
          </p:nvPr>
        </p:nvSpPr>
        <p:spPr/>
        <p:txBody>
          <a:bodyPr/>
          <a:lstStyle/>
          <a:p>
            <a:fld id="{6496BDF6-8EE8-408E-A77F-6BF0648AEB63}" type="slidenum">
              <a:rPr kumimoji="1" lang="ja-JP" altLang="en-US" smtClean="0"/>
              <a:t>2</a:t>
            </a:fld>
            <a:endParaRPr kumimoji="1" lang="ja-JP" altLang="en-US"/>
          </a:p>
        </p:txBody>
      </p:sp>
      <p:pic>
        <p:nvPicPr>
          <p:cNvPr id="3" name="図 2">
            <a:extLst>
              <a:ext uri="{FF2B5EF4-FFF2-40B4-BE49-F238E27FC236}">
                <a16:creationId xmlns:a16="http://schemas.microsoft.com/office/drawing/2014/main" id="{DCC17747-CEC7-AD18-7CE0-22AE71B64833}"/>
              </a:ext>
            </a:extLst>
          </p:cNvPr>
          <p:cNvPicPr>
            <a:picLocks noChangeAspect="1"/>
          </p:cNvPicPr>
          <p:nvPr/>
        </p:nvPicPr>
        <p:blipFill>
          <a:blip r:embed="rId4"/>
          <a:stretch>
            <a:fillRect/>
          </a:stretch>
        </p:blipFill>
        <p:spPr>
          <a:xfrm>
            <a:off x="1727289" y="1387322"/>
            <a:ext cx="9134777" cy="5151590"/>
          </a:xfrm>
          <a:prstGeom prst="rect">
            <a:avLst/>
          </a:prstGeom>
        </p:spPr>
      </p:pic>
      <p:sp>
        <p:nvSpPr>
          <p:cNvPr id="5" name="正方形/長方形 4">
            <a:extLst>
              <a:ext uri="{FF2B5EF4-FFF2-40B4-BE49-F238E27FC236}">
                <a16:creationId xmlns:a16="http://schemas.microsoft.com/office/drawing/2014/main" id="{0B12B21A-46A3-A0A2-AA4F-AE995C054FE9}"/>
              </a:ext>
            </a:extLst>
          </p:cNvPr>
          <p:cNvSpPr/>
          <p:nvPr/>
        </p:nvSpPr>
        <p:spPr>
          <a:xfrm>
            <a:off x="3697357" y="3657600"/>
            <a:ext cx="5506278" cy="2516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a:extLst>
              <a:ext uri="{FF2B5EF4-FFF2-40B4-BE49-F238E27FC236}">
                <a16:creationId xmlns:a16="http://schemas.microsoft.com/office/drawing/2014/main" id="{DA0D95B2-10F5-6FC4-3077-143DD3F1072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260662013"/>
      </p:ext>
    </p:extLst>
  </p:cSld>
  <p:clrMapOvr>
    <a:masterClrMapping/>
  </p:clrMapOvr>
  <mc:AlternateContent xmlns:mc="http://schemas.openxmlformats.org/markup-compatibility/2006" xmlns:p14="http://schemas.microsoft.com/office/powerpoint/2010/main">
    <mc:Choice Requires="p14">
      <p:transition spd="slow" p14:dur="2000" advTm="33836"/>
    </mc:Choice>
    <mc:Fallback xmlns="">
      <p:transition spd="slow" advTm="33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A7C6-D939-94F2-2978-C5F08A9D367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A1E4FA6-9162-3FF5-C104-B3C033E594A4}"/>
              </a:ext>
            </a:extLst>
          </p:cNvPr>
          <p:cNvSpPr>
            <a:spLocks noGrp="1"/>
          </p:cNvSpPr>
          <p:nvPr>
            <p:ph type="sldNum" sz="quarter" idx="12"/>
          </p:nvPr>
        </p:nvSpPr>
        <p:spPr/>
        <p:txBody>
          <a:bodyPr/>
          <a:lstStyle/>
          <a:p>
            <a:fld id="{6496BDF6-8EE8-408E-A77F-6BF0648AEB6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10C6425E-3CF7-2CC9-E77F-9E637A00EF6D}"/>
              </a:ext>
            </a:extLst>
          </p:cNvPr>
          <p:cNvPicPr>
            <a:picLocks noChangeAspect="1"/>
          </p:cNvPicPr>
          <p:nvPr/>
        </p:nvPicPr>
        <p:blipFill>
          <a:blip r:embed="rId4"/>
          <a:stretch>
            <a:fillRect/>
          </a:stretch>
        </p:blipFill>
        <p:spPr>
          <a:xfrm>
            <a:off x="1727289" y="1387322"/>
            <a:ext cx="9134777" cy="5151590"/>
          </a:xfrm>
          <a:prstGeom prst="rect">
            <a:avLst/>
          </a:prstGeom>
        </p:spPr>
      </p:pic>
      <p:sp>
        <p:nvSpPr>
          <p:cNvPr id="5" name="正方形/長方形 4">
            <a:extLst>
              <a:ext uri="{FF2B5EF4-FFF2-40B4-BE49-F238E27FC236}">
                <a16:creationId xmlns:a16="http://schemas.microsoft.com/office/drawing/2014/main" id="{3B808545-E61E-90F3-1AC0-B295E1DF0184}"/>
              </a:ext>
            </a:extLst>
          </p:cNvPr>
          <p:cNvSpPr/>
          <p:nvPr/>
        </p:nvSpPr>
        <p:spPr>
          <a:xfrm>
            <a:off x="3697357" y="3657600"/>
            <a:ext cx="5506278" cy="2516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95BD13D3-333A-D229-3B0D-5822872A3211}"/>
              </a:ext>
            </a:extLst>
          </p:cNvPr>
          <p:cNvPicPr>
            <a:picLocks noChangeAspect="1"/>
          </p:cNvPicPr>
          <p:nvPr/>
        </p:nvPicPr>
        <p:blipFill>
          <a:blip r:embed="rId5"/>
          <a:stretch>
            <a:fillRect/>
          </a:stretch>
        </p:blipFill>
        <p:spPr>
          <a:xfrm>
            <a:off x="6974898" y="3767770"/>
            <a:ext cx="2038635" cy="2295845"/>
          </a:xfrm>
          <a:prstGeom prst="rect">
            <a:avLst/>
          </a:prstGeom>
        </p:spPr>
      </p:pic>
      <p:pic>
        <p:nvPicPr>
          <p:cNvPr id="7" name="図 6">
            <a:extLst>
              <a:ext uri="{FF2B5EF4-FFF2-40B4-BE49-F238E27FC236}">
                <a16:creationId xmlns:a16="http://schemas.microsoft.com/office/drawing/2014/main" id="{5C3F3579-90EF-DCF4-E4C4-252756671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854" y="3663771"/>
            <a:ext cx="2048638" cy="1353200"/>
          </a:xfrm>
          <a:prstGeom prst="rect">
            <a:avLst/>
          </a:prstGeom>
        </p:spPr>
      </p:pic>
      <p:pic>
        <p:nvPicPr>
          <p:cNvPr id="8" name="図 7">
            <a:extLst>
              <a:ext uri="{FF2B5EF4-FFF2-40B4-BE49-F238E27FC236}">
                <a16:creationId xmlns:a16="http://schemas.microsoft.com/office/drawing/2014/main" id="{F0501613-A606-C6D0-5475-7C5C213D4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9770">
            <a:off x="11133270" y="4989058"/>
            <a:ext cx="714375" cy="1390015"/>
          </a:xfrm>
          <a:prstGeom prst="rect">
            <a:avLst/>
          </a:prstGeom>
        </p:spPr>
      </p:pic>
      <p:pic>
        <p:nvPicPr>
          <p:cNvPr id="4" name="オーディオ 3">
            <a:hlinkClick r:id="" action="ppaction://media"/>
            <a:extLst>
              <a:ext uri="{FF2B5EF4-FFF2-40B4-BE49-F238E27FC236}">
                <a16:creationId xmlns:a16="http://schemas.microsoft.com/office/drawing/2014/main" id="{DC3E3EC6-51DE-569B-42FF-05F722E3515A}"/>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25000" t="-160938" r="-325000" b="-160938"/>
          <a:stretch>
            <a:fillRect/>
          </a:stretch>
        </p:blipFill>
        <p:spPr>
          <a:xfrm>
            <a:off x="9144000" y="5143500"/>
            <a:ext cx="3048000" cy="1714500"/>
          </a:xfrm>
          <a:prstGeom prst="rect">
            <a:avLst/>
          </a:prstGeom>
        </p:spPr>
      </p:pic>
      <p:sp>
        <p:nvSpPr>
          <p:cNvPr id="9" name="タイトル 1">
            <a:extLst>
              <a:ext uri="{FF2B5EF4-FFF2-40B4-BE49-F238E27FC236}">
                <a16:creationId xmlns:a16="http://schemas.microsoft.com/office/drawing/2014/main" id="{357F0B51-9B11-1C4F-EB76-25A0542FB1CC}"/>
              </a:ext>
            </a:extLst>
          </p:cNvPr>
          <p:cNvSpPr txBox="1">
            <a:spLocks/>
          </p:cNvSpPr>
          <p:nvPr/>
        </p:nvSpPr>
        <p:spPr>
          <a:xfrm>
            <a:off x="2588872" y="61759"/>
            <a:ext cx="7014255"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気候変動に関する</a:t>
            </a:r>
            <a:r>
              <a:rPr lang="en-US" altLang="ja-JP" sz="3600" b="1" dirty="0">
                <a:solidFill>
                  <a:prstClr val="black"/>
                </a:solidFill>
                <a:latin typeface="BIZ UDPゴシック" panose="020B0400000000000000" pitchFamily="50" charset="-128"/>
                <a:ea typeface="BIZ UDPゴシック" panose="020B0400000000000000" pitchFamily="50" charset="-128"/>
              </a:rPr>
              <a:t>2</a:t>
            </a:r>
            <a:r>
              <a:rPr lang="ja-JP" altLang="en-US" sz="3600" b="1" dirty="0">
                <a:solidFill>
                  <a:prstClr val="black"/>
                </a:solidFill>
                <a:latin typeface="BIZ UDPゴシック" panose="020B0400000000000000" pitchFamily="50" charset="-128"/>
                <a:ea typeface="BIZ UDPゴシック" panose="020B0400000000000000" pitchFamily="50" charset="-128"/>
              </a:rPr>
              <a:t>つの対策</a:t>
            </a:r>
          </a:p>
        </p:txBody>
      </p:sp>
    </p:spTree>
    <p:extLst>
      <p:ext uri="{BB962C8B-B14F-4D97-AF65-F5344CB8AC3E}">
        <p14:creationId xmlns:p14="http://schemas.microsoft.com/office/powerpoint/2010/main" val="1796508103"/>
      </p:ext>
    </p:extLst>
  </p:cSld>
  <p:clrMapOvr>
    <a:masterClrMapping/>
  </p:clrMapOvr>
  <mc:AlternateContent xmlns:mc="http://schemas.openxmlformats.org/markup-compatibility/2006" xmlns:p14="http://schemas.microsoft.com/office/powerpoint/2010/main">
    <mc:Choice Requires="p14">
      <p:transition spd="slow" p14:dur="2000" advTm="18935"/>
    </mc:Choice>
    <mc:Fallback xmlns="">
      <p:transition spd="slow" advTm="18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96BC-2D74-B180-9CA8-254BE2B0789E}"/>
            </a:ext>
          </a:extLst>
        </p:cNvPr>
        <p:cNvGrpSpPr/>
        <p:nvPr/>
      </p:nvGrpSpPr>
      <p:grpSpPr>
        <a:xfrm>
          <a:off x="0" y="0"/>
          <a:ext cx="0" cy="0"/>
          <a:chOff x="0" y="0"/>
          <a:chExt cx="0" cy="0"/>
        </a:xfrm>
      </p:grpSpPr>
      <p:sp>
        <p:nvSpPr>
          <p:cNvPr id="23" name="タイトル 1">
            <a:extLst>
              <a:ext uri="{FF2B5EF4-FFF2-40B4-BE49-F238E27FC236}">
                <a16:creationId xmlns:a16="http://schemas.microsoft.com/office/drawing/2014/main" id="{3CA86AE7-FF8C-356C-20C0-052F9D7C5D8E}"/>
              </a:ext>
            </a:extLst>
          </p:cNvPr>
          <p:cNvSpPr txBox="1">
            <a:spLocks/>
          </p:cNvSpPr>
          <p:nvPr/>
        </p:nvSpPr>
        <p:spPr>
          <a:xfrm>
            <a:off x="2588872" y="61759"/>
            <a:ext cx="7014255"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気候変動に関する</a:t>
            </a:r>
            <a:r>
              <a:rPr lang="en-US" altLang="ja-JP" sz="3600" b="1" dirty="0">
                <a:solidFill>
                  <a:prstClr val="black"/>
                </a:solidFill>
                <a:latin typeface="BIZ UDPゴシック" panose="020B0400000000000000" pitchFamily="50" charset="-128"/>
                <a:ea typeface="BIZ UDPゴシック" panose="020B0400000000000000" pitchFamily="50" charset="-128"/>
              </a:rPr>
              <a:t>2</a:t>
            </a:r>
            <a:r>
              <a:rPr lang="ja-JP" altLang="en-US" sz="3600" b="1" dirty="0">
                <a:solidFill>
                  <a:prstClr val="black"/>
                </a:solidFill>
                <a:latin typeface="BIZ UDPゴシック" panose="020B0400000000000000" pitchFamily="50" charset="-128"/>
                <a:ea typeface="BIZ UDPゴシック" panose="020B0400000000000000" pitchFamily="50" charset="-128"/>
              </a:rPr>
              <a:t>つの対策</a:t>
            </a:r>
          </a:p>
        </p:txBody>
      </p:sp>
      <p:sp>
        <p:nvSpPr>
          <p:cNvPr id="2" name="スライド番号プレースホルダー 1">
            <a:extLst>
              <a:ext uri="{FF2B5EF4-FFF2-40B4-BE49-F238E27FC236}">
                <a16:creationId xmlns:a16="http://schemas.microsoft.com/office/drawing/2014/main" id="{F8841B5C-CDF9-03A4-ECCB-3513B804CF0A}"/>
              </a:ext>
            </a:extLst>
          </p:cNvPr>
          <p:cNvSpPr>
            <a:spLocks noGrp="1"/>
          </p:cNvSpPr>
          <p:nvPr>
            <p:ph type="sldNum" sz="quarter" idx="12"/>
          </p:nvPr>
        </p:nvSpPr>
        <p:spPr/>
        <p:txBody>
          <a:bodyPr/>
          <a:lstStyle/>
          <a:p>
            <a:fld id="{6496BDF6-8EE8-408E-A77F-6BF0648AEB63}" type="slidenum">
              <a:rPr kumimoji="1" lang="ja-JP" altLang="en-US" smtClean="0"/>
              <a:t>4</a:t>
            </a:fld>
            <a:endParaRPr kumimoji="1" lang="ja-JP" altLang="en-US"/>
          </a:p>
        </p:txBody>
      </p:sp>
      <p:pic>
        <p:nvPicPr>
          <p:cNvPr id="3" name="図 2">
            <a:extLst>
              <a:ext uri="{FF2B5EF4-FFF2-40B4-BE49-F238E27FC236}">
                <a16:creationId xmlns:a16="http://schemas.microsoft.com/office/drawing/2014/main" id="{D8C5DF7C-9DF8-0395-43E6-E21528F3FC81}"/>
              </a:ext>
            </a:extLst>
          </p:cNvPr>
          <p:cNvPicPr>
            <a:picLocks noChangeAspect="1"/>
          </p:cNvPicPr>
          <p:nvPr/>
        </p:nvPicPr>
        <p:blipFill>
          <a:blip r:embed="rId4"/>
          <a:stretch>
            <a:fillRect/>
          </a:stretch>
        </p:blipFill>
        <p:spPr>
          <a:xfrm>
            <a:off x="1727289" y="1387322"/>
            <a:ext cx="9134777" cy="5151590"/>
          </a:xfrm>
          <a:prstGeom prst="rect">
            <a:avLst/>
          </a:prstGeom>
        </p:spPr>
      </p:pic>
      <p:pic>
        <p:nvPicPr>
          <p:cNvPr id="4" name="図 3">
            <a:extLst>
              <a:ext uri="{FF2B5EF4-FFF2-40B4-BE49-F238E27FC236}">
                <a16:creationId xmlns:a16="http://schemas.microsoft.com/office/drawing/2014/main" id="{16C296EA-0030-0FA8-581E-B772EE743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854" y="3663771"/>
            <a:ext cx="2048638" cy="1353200"/>
          </a:xfrm>
          <a:prstGeom prst="rect">
            <a:avLst/>
          </a:prstGeom>
        </p:spPr>
      </p:pic>
      <p:pic>
        <p:nvPicPr>
          <p:cNvPr id="7" name="図 6">
            <a:extLst>
              <a:ext uri="{FF2B5EF4-FFF2-40B4-BE49-F238E27FC236}">
                <a16:creationId xmlns:a16="http://schemas.microsoft.com/office/drawing/2014/main" id="{37378021-E3E1-A5E8-F652-FDD953050639}"/>
              </a:ext>
            </a:extLst>
          </p:cNvPr>
          <p:cNvPicPr>
            <a:picLocks noChangeAspect="1"/>
          </p:cNvPicPr>
          <p:nvPr/>
        </p:nvPicPr>
        <p:blipFill>
          <a:blip r:embed="rId6"/>
          <a:stretch>
            <a:fillRect/>
          </a:stretch>
        </p:blipFill>
        <p:spPr>
          <a:xfrm>
            <a:off x="470508" y="3811382"/>
            <a:ext cx="2887188" cy="2786667"/>
          </a:xfrm>
          <a:prstGeom prst="rect">
            <a:avLst/>
          </a:prstGeom>
        </p:spPr>
      </p:pic>
      <p:pic>
        <p:nvPicPr>
          <p:cNvPr id="8" name="図 7">
            <a:extLst>
              <a:ext uri="{FF2B5EF4-FFF2-40B4-BE49-F238E27FC236}">
                <a16:creationId xmlns:a16="http://schemas.microsoft.com/office/drawing/2014/main" id="{1E9C2289-8A4B-9E50-8186-05B94BAE05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9770">
            <a:off x="11133270" y="4989058"/>
            <a:ext cx="714375" cy="1390015"/>
          </a:xfrm>
          <a:prstGeom prst="rect">
            <a:avLst/>
          </a:prstGeom>
        </p:spPr>
      </p:pic>
      <p:pic>
        <p:nvPicPr>
          <p:cNvPr id="5" name="オーディオ 4">
            <a:hlinkClick r:id="" action="ppaction://media"/>
            <a:extLst>
              <a:ext uri="{FF2B5EF4-FFF2-40B4-BE49-F238E27FC236}">
                <a16:creationId xmlns:a16="http://schemas.microsoft.com/office/drawing/2014/main" id="{61D540FB-B238-D42A-4148-8B75815DCF83}"/>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937784322"/>
      </p:ext>
    </p:extLst>
  </p:cSld>
  <p:clrMapOvr>
    <a:masterClrMapping/>
  </p:clrMapOvr>
  <mc:AlternateContent xmlns:mc="http://schemas.openxmlformats.org/markup-compatibility/2006" xmlns:p14="http://schemas.microsoft.com/office/powerpoint/2010/main">
    <mc:Choice Requires="p14">
      <p:transition spd="slow" p14:dur="2000" advTm="29023"/>
    </mc:Choice>
    <mc:Fallback xmlns="">
      <p:transition spd="slow" advTm="29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ãããªåå®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475" y="1352305"/>
            <a:ext cx="4712123" cy="314141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145648" y="4646879"/>
            <a:ext cx="4973776" cy="307777"/>
          </a:xfrm>
          <a:prstGeom prst="rect">
            <a:avLst/>
          </a:prstGeom>
        </p:spPr>
        <p:txBody>
          <a:bodyPr wrap="square">
            <a:spAutoFit/>
          </a:bodyPr>
          <a:lstStyle/>
          <a:p>
            <a:r>
              <a:rPr lang="ja-JP" altLang="en-US" sz="1400" dirty="0"/>
              <a:t>写真：</a:t>
            </a:r>
            <a:r>
              <a:rPr lang="en-US" altLang="ja-JP" sz="1400" dirty="0"/>
              <a:t>United Nations Framework Convention on Climate Change</a:t>
            </a:r>
            <a:endParaRPr lang="ja-JP" altLang="en-US" sz="1400" dirty="0"/>
          </a:p>
        </p:txBody>
      </p:sp>
      <p:sp>
        <p:nvSpPr>
          <p:cNvPr id="5" name="テキスト ボックス 4"/>
          <p:cNvSpPr txBox="1"/>
          <p:nvPr/>
        </p:nvSpPr>
        <p:spPr>
          <a:xfrm>
            <a:off x="440092" y="3401697"/>
            <a:ext cx="7041592" cy="295465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a:t>
            </a:r>
            <a:r>
              <a:rPr lang="ja-JP" altLang="ja-JP" sz="2400" dirty="0">
                <a:latin typeface="BIZ UDPゴシック" panose="020B0400000000000000" pitchFamily="50" charset="-128"/>
                <a:ea typeface="BIZ UDPゴシック" panose="020B0400000000000000" pitchFamily="50" charset="-128"/>
              </a:rPr>
              <a:t>世界の平均気温上昇を産業革命以前に比べて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b="1" dirty="0">
                <a:solidFill>
                  <a:srgbClr val="C00000"/>
                </a:solidFill>
                <a:latin typeface="BIZ UDPゴシック" panose="020B0400000000000000" pitchFamily="50" charset="-128"/>
                <a:ea typeface="BIZ UDPゴシック" panose="020B0400000000000000" pitchFamily="50" charset="-128"/>
              </a:rPr>
              <a:t>　</a:t>
            </a:r>
            <a:r>
              <a:rPr lang="en-US" altLang="ja-JP" sz="2400" b="1" dirty="0">
                <a:solidFill>
                  <a:srgbClr val="C00000"/>
                </a:solidFill>
                <a:latin typeface="BIZ UDPゴシック" panose="020B0400000000000000" pitchFamily="50" charset="-128"/>
                <a:ea typeface="BIZ UDPゴシック" panose="020B0400000000000000" pitchFamily="50" charset="-128"/>
              </a:rPr>
              <a:t>2</a:t>
            </a:r>
            <a:r>
              <a:rPr lang="ja-JP" altLang="ja-JP" sz="2400" b="1" dirty="0">
                <a:solidFill>
                  <a:srgbClr val="C00000"/>
                </a:solidFill>
                <a:latin typeface="BIZ UDPゴシック" panose="020B0400000000000000" pitchFamily="50" charset="-128"/>
                <a:ea typeface="BIZ UDPゴシック" panose="020B0400000000000000" pitchFamily="50" charset="-128"/>
              </a:rPr>
              <a:t>℃より十分低く保ち、</a:t>
            </a:r>
            <a:r>
              <a:rPr lang="en-US" altLang="ja-JP" sz="2400" b="1" dirty="0">
                <a:solidFill>
                  <a:srgbClr val="C00000"/>
                </a:solidFill>
                <a:latin typeface="BIZ UDPゴシック" panose="020B0400000000000000" pitchFamily="50" charset="-128"/>
                <a:ea typeface="BIZ UDPゴシック" panose="020B0400000000000000" pitchFamily="50" charset="-128"/>
              </a:rPr>
              <a:t>1.5</a:t>
            </a:r>
            <a:r>
              <a:rPr lang="ja-JP" altLang="ja-JP" sz="2400" b="1" dirty="0">
                <a:solidFill>
                  <a:srgbClr val="C00000"/>
                </a:solidFill>
                <a:latin typeface="BIZ UDPゴシック" panose="020B0400000000000000" pitchFamily="50" charset="-128"/>
                <a:ea typeface="BIZ UDPゴシック" panose="020B0400000000000000" pitchFamily="50" charset="-128"/>
              </a:rPr>
              <a:t>℃に抑える努力</a:t>
            </a:r>
            <a:endParaRPr lang="en-US" altLang="ja-JP" sz="2400" b="1" dirty="0">
              <a:solidFill>
                <a:srgbClr val="C00000"/>
              </a:solidFill>
              <a:latin typeface="BIZ UDPゴシック" panose="020B0400000000000000" pitchFamily="50" charset="-128"/>
              <a:ea typeface="BIZ UDPゴシック" panose="020B0400000000000000" pitchFamily="50" charset="-128"/>
            </a:endParaRPr>
          </a:p>
          <a:p>
            <a:r>
              <a:rPr lang="ja-JP" altLang="en-US" sz="2400" b="1" dirty="0">
                <a:solidFill>
                  <a:srgbClr val="C00000"/>
                </a:solidFill>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をする</a:t>
            </a:r>
          </a:p>
          <a:p>
            <a:r>
              <a:rPr lang="ja-JP" altLang="en-US" sz="2400" dirty="0">
                <a:latin typeface="BIZ UDPゴシック" panose="020B0400000000000000" pitchFamily="50" charset="-128"/>
                <a:ea typeface="BIZ UDPゴシック" panose="020B0400000000000000" pitchFamily="50" charset="-128"/>
              </a:rPr>
              <a:t>●</a:t>
            </a:r>
            <a:r>
              <a:rPr lang="ja-JP" altLang="ja-JP" sz="2400" dirty="0">
                <a:latin typeface="BIZ UDPゴシック" panose="020B0400000000000000" pitchFamily="50" charset="-128"/>
                <a:ea typeface="BIZ UDPゴシック" panose="020B0400000000000000" pitchFamily="50" charset="-128"/>
              </a:rPr>
              <a:t>そのため</a:t>
            </a:r>
            <a:r>
              <a:rPr lang="ja-JP" altLang="en-US" sz="2400" dirty="0">
                <a:latin typeface="BIZ UDPゴシック" panose="020B0400000000000000" pitchFamily="50" charset="-128"/>
                <a:ea typeface="BIZ UDPゴシック" panose="020B0400000000000000" pitchFamily="50" charset="-128"/>
              </a:rPr>
              <a:t>締約国は、</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緩和策（排出抑制・</a:t>
            </a:r>
            <a:r>
              <a:rPr lang="en-US" altLang="ja-JP" sz="2400" dirty="0">
                <a:latin typeface="BIZ UDPゴシック" panose="020B0400000000000000" pitchFamily="50" charset="-128"/>
                <a:ea typeface="BIZ UDPゴシック" panose="020B0400000000000000" pitchFamily="50" charset="-128"/>
              </a:rPr>
              <a:t>CO2</a:t>
            </a:r>
            <a:r>
              <a:rPr lang="ja-JP" altLang="en-US" sz="2400" dirty="0">
                <a:latin typeface="BIZ UDPゴシック" panose="020B0400000000000000" pitchFamily="50" charset="-128"/>
                <a:ea typeface="BIZ UDPゴシック" panose="020B0400000000000000" pitchFamily="50" charset="-128"/>
              </a:rPr>
              <a:t>吸収源の保全）の実施</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に取り組む</a:t>
            </a:r>
          </a:p>
          <a:p>
            <a:r>
              <a:rPr lang="ja-JP" altLang="en-US" sz="1800" b="0" i="0" u="none" strike="noStrike" baseline="0" dirty="0">
                <a:latin typeface="游ゴシック" panose="020B0400000000000000" pitchFamily="50" charset="-128"/>
                <a:ea typeface="游ゴシック" panose="020B0400000000000000" pitchFamily="50" charset="-128"/>
              </a:rPr>
              <a:t>　自主的に排出量削減に関する約束（</a:t>
            </a:r>
            <a:r>
              <a:rPr lang="en-US" altLang="ja-JP" sz="1800" b="0" i="0" u="none" strike="noStrike" baseline="0" dirty="0">
                <a:latin typeface="游ゴシック" panose="020B0400000000000000" pitchFamily="50" charset="-128"/>
                <a:ea typeface="游ゴシック" panose="020B0400000000000000" pitchFamily="50" charset="-128"/>
              </a:rPr>
              <a:t>NDC</a:t>
            </a:r>
            <a:r>
              <a:rPr lang="ja-JP" altLang="en-US" sz="1800" b="0" i="0" u="none" strike="noStrike" baseline="0" dirty="0">
                <a:latin typeface="游ゴシック" panose="020B0400000000000000" pitchFamily="50" charset="-128"/>
                <a:ea typeface="游ゴシック" panose="020B0400000000000000" pitchFamily="50" charset="-128"/>
              </a:rPr>
              <a:t>）を作成</a:t>
            </a:r>
            <a:r>
              <a:rPr lang="ja-JP" altLang="en-US" dirty="0">
                <a:latin typeface="游ゴシック" panose="020B0400000000000000" pitchFamily="50" charset="-128"/>
                <a:ea typeface="游ゴシック" panose="020B0400000000000000" pitchFamily="50" charset="-128"/>
              </a:rPr>
              <a:t>＆</a:t>
            </a:r>
            <a:r>
              <a:rPr lang="ja-JP" altLang="en-US" sz="1800" b="0" i="0" u="none" strike="noStrike" baseline="0" dirty="0">
                <a:latin typeface="游ゴシック" panose="020B0400000000000000" pitchFamily="50" charset="-128"/>
                <a:ea typeface="游ゴシック" panose="020B0400000000000000" pitchFamily="50" charset="-128"/>
              </a:rPr>
              <a:t>対策を実施</a:t>
            </a:r>
            <a:endParaRPr lang="en-US" altLang="ja-JP" sz="1800" b="0" i="0" u="none" strike="noStrike" baseline="0" dirty="0">
              <a:latin typeface="游ゴシック" panose="020B0400000000000000" pitchFamily="50" charset="-128"/>
              <a:ea typeface="游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●５年ごとに進捗確認</a:t>
            </a:r>
            <a:r>
              <a:rPr lang="ja-JP" altLang="en-US" dirty="0">
                <a:latin typeface="游ゴシック" panose="020B0400000000000000" pitchFamily="50" charset="-128"/>
                <a:ea typeface="游ゴシック" panose="020B0400000000000000" pitchFamily="50" charset="-128"/>
              </a:rPr>
              <a:t>（グローバルストックテイク）</a:t>
            </a:r>
            <a:r>
              <a:rPr lang="ja-JP" altLang="en-US" sz="2400" dirty="0">
                <a:latin typeface="BIZ UDPゴシック" panose="020B0400000000000000" pitchFamily="50" charset="-128"/>
                <a:ea typeface="BIZ UDPゴシック" panose="020B0400000000000000" pitchFamily="50" charset="-128"/>
              </a:rPr>
              <a:t>　他</a:t>
            </a:r>
          </a:p>
        </p:txBody>
      </p:sp>
      <p:sp>
        <p:nvSpPr>
          <p:cNvPr id="11" name="テキスト ボックス 10"/>
          <p:cNvSpPr txBox="1"/>
          <p:nvPr/>
        </p:nvSpPr>
        <p:spPr>
          <a:xfrm>
            <a:off x="1189367" y="1626779"/>
            <a:ext cx="5242591" cy="1200329"/>
          </a:xfrm>
          <a:prstGeom prst="rect">
            <a:avLst/>
          </a:prstGeom>
          <a:noFill/>
        </p:spPr>
        <p:txBody>
          <a:bodyPr wrap="square" rtlCol="0">
            <a:spAutoFit/>
          </a:bodyPr>
          <a:lstStyle/>
          <a:p>
            <a:r>
              <a:rPr lang="ja-JP" altLang="en-US" sz="2400" b="1" cap="small" dirty="0">
                <a:solidFill>
                  <a:srgbClr val="C00000"/>
                </a:solidFill>
                <a:latin typeface="BIZ UDPゴシック" panose="020B0400000000000000" pitchFamily="50" charset="-128"/>
                <a:ea typeface="BIZ UDPゴシック" panose="020B0400000000000000" pitchFamily="50" charset="-128"/>
                <a:cs typeface="+mj-cs"/>
              </a:rPr>
              <a:t>「パリ協定」</a:t>
            </a:r>
            <a:r>
              <a:rPr lang="ja-JP" altLang="en-US" sz="2400" b="1" cap="small" dirty="0">
                <a:solidFill>
                  <a:schemeClr val="tx2"/>
                </a:solidFill>
                <a:latin typeface="BIZ UDPゴシック" panose="020B0400000000000000" pitchFamily="50" charset="-128"/>
                <a:ea typeface="BIZ UDPゴシック" panose="020B0400000000000000" pitchFamily="50" charset="-128"/>
                <a:cs typeface="+mj-cs"/>
              </a:rPr>
              <a:t>での約束</a:t>
            </a:r>
            <a:endPar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endParaRPr>
          </a:p>
          <a:p>
            <a:r>
              <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rPr>
              <a:t>2015</a:t>
            </a:r>
            <a:r>
              <a:rPr lang="ja-JP" altLang="en-US" sz="2400" b="1" cap="small" dirty="0">
                <a:solidFill>
                  <a:schemeClr val="tx2"/>
                </a:solidFill>
                <a:latin typeface="BIZ UDPゴシック" panose="020B0400000000000000" pitchFamily="50" charset="-128"/>
                <a:ea typeface="BIZ UDPゴシック" panose="020B0400000000000000" pitchFamily="50" charset="-128"/>
                <a:cs typeface="+mj-cs"/>
              </a:rPr>
              <a:t>年</a:t>
            </a:r>
            <a:r>
              <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rPr>
              <a:t>COP21</a:t>
            </a:r>
            <a:r>
              <a:rPr lang="ja-JP" altLang="en-US" sz="2400" b="1" cap="small" dirty="0">
                <a:solidFill>
                  <a:schemeClr val="tx2"/>
                </a:solidFill>
                <a:latin typeface="BIZ UDPゴシック" panose="020B0400000000000000" pitchFamily="50" charset="-128"/>
                <a:ea typeface="BIZ UDPゴシック" panose="020B0400000000000000" pitchFamily="50" charset="-128"/>
                <a:cs typeface="+mj-cs"/>
              </a:rPr>
              <a:t>で</a:t>
            </a:r>
            <a:r>
              <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rPr>
              <a:t>196</a:t>
            </a:r>
            <a:r>
              <a:rPr lang="ja-JP" altLang="en-US" sz="2400" b="1" cap="small" dirty="0">
                <a:solidFill>
                  <a:schemeClr val="tx2"/>
                </a:solidFill>
                <a:latin typeface="BIZ UDPゴシック" panose="020B0400000000000000" pitchFamily="50" charset="-128"/>
                <a:ea typeface="BIZ UDPゴシック" panose="020B0400000000000000" pitchFamily="50" charset="-128"/>
                <a:cs typeface="+mj-cs"/>
              </a:rPr>
              <a:t>か国が合意</a:t>
            </a:r>
            <a:endPar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endParaRPr>
          </a:p>
          <a:p>
            <a:r>
              <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rPr>
              <a:t>2016</a:t>
            </a:r>
            <a:r>
              <a:rPr lang="ja-JP" altLang="en-US" sz="2400" b="1" cap="small" dirty="0">
                <a:solidFill>
                  <a:schemeClr val="tx2"/>
                </a:solidFill>
                <a:latin typeface="BIZ UDPゴシック" panose="020B0400000000000000" pitchFamily="50" charset="-128"/>
                <a:ea typeface="BIZ UDPゴシック" panose="020B0400000000000000" pitchFamily="50" charset="-128"/>
                <a:cs typeface="+mj-cs"/>
              </a:rPr>
              <a:t>年発効</a:t>
            </a:r>
            <a:endParaRPr lang="en-US" altLang="ja-JP" sz="2400" b="1" cap="small" dirty="0">
              <a:solidFill>
                <a:schemeClr val="tx2"/>
              </a:solidFill>
              <a:latin typeface="BIZ UDPゴシック" panose="020B0400000000000000" pitchFamily="50" charset="-128"/>
              <a:ea typeface="BIZ UDPゴシック" panose="020B0400000000000000" pitchFamily="50" charset="-128"/>
              <a:cs typeface="+mj-cs"/>
            </a:endParaRPr>
          </a:p>
        </p:txBody>
      </p:sp>
      <p:sp>
        <p:nvSpPr>
          <p:cNvPr id="4" name="スライド番号プレースホルダー 3">
            <a:extLst>
              <a:ext uri="{FF2B5EF4-FFF2-40B4-BE49-F238E27FC236}">
                <a16:creationId xmlns:a16="http://schemas.microsoft.com/office/drawing/2014/main" id="{D8C0AA60-416C-4E10-9649-F48AE5816CFF}"/>
              </a:ext>
            </a:extLst>
          </p:cNvPr>
          <p:cNvSpPr>
            <a:spLocks noGrp="1"/>
          </p:cNvSpPr>
          <p:nvPr>
            <p:ph type="sldNum" sz="quarter" idx="12"/>
          </p:nvPr>
        </p:nvSpPr>
        <p:spPr/>
        <p:txBody>
          <a:bodyPr/>
          <a:lstStyle/>
          <a:p>
            <a:fld id="{F7BA9F4B-73C3-4D78-96C8-ED651664829C}" type="slidenum">
              <a:rPr lang="ja-JP" altLang="en-US" smtClean="0">
                <a:solidFill>
                  <a:schemeClr val="tx1"/>
                </a:solidFill>
              </a:rPr>
              <a:pPr/>
              <a:t>5</a:t>
            </a:fld>
            <a:endParaRPr lang="ja-JP" altLang="en-US">
              <a:solidFill>
                <a:schemeClr val="tx1"/>
              </a:solidFill>
            </a:endParaRPr>
          </a:p>
        </p:txBody>
      </p:sp>
      <p:sp>
        <p:nvSpPr>
          <p:cNvPr id="7" name="タイトル 1">
            <a:extLst>
              <a:ext uri="{FF2B5EF4-FFF2-40B4-BE49-F238E27FC236}">
                <a16:creationId xmlns:a16="http://schemas.microsoft.com/office/drawing/2014/main" id="{F588EC9E-A42F-8F56-3E14-3F7BEF509588}"/>
              </a:ext>
            </a:extLst>
          </p:cNvPr>
          <p:cNvSpPr txBox="1">
            <a:spLocks/>
          </p:cNvSpPr>
          <p:nvPr/>
        </p:nvSpPr>
        <p:spPr>
          <a:xfrm>
            <a:off x="1189367" y="207146"/>
            <a:ext cx="9813265" cy="90999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kumimoji="1" lang="ja-JP" altLang="en-US" sz="4000" b="1" dirty="0">
                <a:latin typeface="BIZ UDPゴシック" panose="020B0400000000000000" pitchFamily="50" charset="-128"/>
                <a:ea typeface="BIZ UDPゴシック" panose="020B0400000000000000" pitchFamily="50" charset="-128"/>
                <a:cs typeface="+mn-cs"/>
              </a:rPr>
              <a:t>カーボンニュートラル（脱炭素）は世界の約束</a:t>
            </a:r>
          </a:p>
        </p:txBody>
      </p:sp>
      <p:pic>
        <p:nvPicPr>
          <p:cNvPr id="6" name="オーディオ 5">
            <a:hlinkClick r:id="" action="ppaction://media"/>
            <a:extLst>
              <a:ext uri="{FF2B5EF4-FFF2-40B4-BE49-F238E27FC236}">
                <a16:creationId xmlns:a16="http://schemas.microsoft.com/office/drawing/2014/main" id="{E8C0BAF0-F684-F0E7-E536-2E0D1B37EED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881560855"/>
      </p:ext>
    </p:extLst>
  </p:cSld>
  <p:clrMapOvr>
    <a:masterClrMapping/>
  </p:clrMapOvr>
  <mc:AlternateContent xmlns:mc="http://schemas.openxmlformats.org/markup-compatibility/2006" xmlns:p14="http://schemas.microsoft.com/office/powerpoint/2010/main">
    <mc:Choice Requires="p14">
      <p:transition spd="slow" p14:dur="2000" advTm="18016"/>
    </mc:Choice>
    <mc:Fallback xmlns="">
      <p:transition spd="slow" advTm="18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A8446F-C766-F102-EE89-7979450E4117}"/>
              </a:ext>
            </a:extLst>
          </p:cNvPr>
          <p:cNvSpPr>
            <a:spLocks noGrp="1"/>
          </p:cNvSpPr>
          <p:nvPr>
            <p:ph idx="1"/>
          </p:nvPr>
        </p:nvSpPr>
        <p:spPr>
          <a:xfrm>
            <a:off x="1553532" y="1964347"/>
            <a:ext cx="9616656" cy="1114134"/>
          </a:xfrm>
        </p:spPr>
        <p:txBody>
          <a:bodyPr>
            <a:normAutofit/>
          </a:bodyPr>
          <a:lstStyle/>
          <a:p>
            <a:pPr marL="0" indent="0">
              <a:buNone/>
            </a:pPr>
            <a:r>
              <a:rPr lang="ja-JP" altLang="en-US" sz="2800" b="1" dirty="0">
                <a:solidFill>
                  <a:srgbClr val="C00000"/>
                </a:solidFill>
                <a:latin typeface="BIZ UDPゴシック" panose="020B0400000000000000" pitchFamily="50" charset="-128"/>
                <a:ea typeface="BIZ UDPゴシック" panose="020B0400000000000000" pitchFamily="50" charset="-128"/>
              </a:rPr>
              <a:t>脱炭素社会（＝カーボンニュートラル社会）</a:t>
            </a:r>
            <a:r>
              <a:rPr lang="ja-JP" altLang="en-US" sz="2800" dirty="0"/>
              <a:t>とは、</a:t>
            </a:r>
            <a:endParaRPr lang="en-US" altLang="ja-JP" sz="2800" dirty="0"/>
          </a:p>
          <a:p>
            <a:pPr marL="0" indent="0">
              <a:buNone/>
            </a:pPr>
            <a:r>
              <a:rPr kumimoji="1" lang="ja-JP" altLang="en-US" sz="2800" dirty="0"/>
              <a:t>温室効果ガス（</a:t>
            </a:r>
            <a:r>
              <a:rPr kumimoji="1" lang="en-US" altLang="ja-JP" sz="2800" dirty="0"/>
              <a:t>GHG</a:t>
            </a:r>
            <a:r>
              <a:rPr kumimoji="1" lang="ja-JP" altLang="en-US" sz="2800" dirty="0"/>
              <a:t>）の排出量と吸収量を均衡させた社会</a:t>
            </a:r>
          </a:p>
        </p:txBody>
      </p:sp>
      <p:sp>
        <p:nvSpPr>
          <p:cNvPr id="4" name="スライド番号プレースホルダー 3">
            <a:extLst>
              <a:ext uri="{FF2B5EF4-FFF2-40B4-BE49-F238E27FC236}">
                <a16:creationId xmlns:a16="http://schemas.microsoft.com/office/drawing/2014/main" id="{21C9D24B-69FE-B44E-BBB9-BAC6CBBAF0CB}"/>
              </a:ext>
            </a:extLst>
          </p:cNvPr>
          <p:cNvSpPr>
            <a:spLocks noGrp="1"/>
          </p:cNvSpPr>
          <p:nvPr>
            <p:ph type="sldNum" sz="quarter" idx="12"/>
          </p:nvPr>
        </p:nvSpPr>
        <p:spPr/>
        <p:txBody>
          <a:bodyPr/>
          <a:lstStyle/>
          <a:p>
            <a:fld id="{F7BA9F4B-73C3-4D78-96C8-ED651664829C}" type="slidenum">
              <a:rPr lang="ja-JP" altLang="en-US" smtClean="0">
                <a:solidFill>
                  <a:schemeClr val="tx1"/>
                </a:solidFill>
              </a:rPr>
              <a:pPr/>
              <a:t>6</a:t>
            </a:fld>
            <a:endParaRPr lang="ja-JP" altLang="en-US">
              <a:solidFill>
                <a:schemeClr val="tx1"/>
              </a:solidFill>
            </a:endParaRPr>
          </a:p>
        </p:txBody>
      </p:sp>
      <p:pic>
        <p:nvPicPr>
          <p:cNvPr id="8" name="図 7">
            <a:extLst>
              <a:ext uri="{FF2B5EF4-FFF2-40B4-BE49-F238E27FC236}">
                <a16:creationId xmlns:a16="http://schemas.microsoft.com/office/drawing/2014/main" id="{354A86D8-3CBC-5C7D-405A-8A5C42F96BE6}"/>
              </a:ext>
            </a:extLst>
          </p:cNvPr>
          <p:cNvPicPr>
            <a:picLocks noChangeAspect="1"/>
          </p:cNvPicPr>
          <p:nvPr/>
        </p:nvPicPr>
        <p:blipFill>
          <a:blip r:embed="rId4"/>
          <a:stretch>
            <a:fillRect/>
          </a:stretch>
        </p:blipFill>
        <p:spPr>
          <a:xfrm>
            <a:off x="1813086" y="2931489"/>
            <a:ext cx="8565828" cy="3605455"/>
          </a:xfrm>
          <a:prstGeom prst="rect">
            <a:avLst/>
          </a:prstGeom>
        </p:spPr>
      </p:pic>
      <p:sp>
        <p:nvSpPr>
          <p:cNvPr id="10" name="テキスト ボックス 9">
            <a:extLst>
              <a:ext uri="{FF2B5EF4-FFF2-40B4-BE49-F238E27FC236}">
                <a16:creationId xmlns:a16="http://schemas.microsoft.com/office/drawing/2014/main" id="{86A19292-557A-4C75-CDDB-6E66AC89A92A}"/>
              </a:ext>
            </a:extLst>
          </p:cNvPr>
          <p:cNvSpPr txBox="1"/>
          <p:nvPr/>
        </p:nvSpPr>
        <p:spPr>
          <a:xfrm>
            <a:off x="2449286" y="6397829"/>
            <a:ext cx="9862457" cy="338554"/>
          </a:xfrm>
          <a:prstGeom prst="rect">
            <a:avLst/>
          </a:prstGeom>
          <a:noFill/>
        </p:spPr>
        <p:txBody>
          <a:bodyPr wrap="square">
            <a:spAutoFit/>
          </a:bodyPr>
          <a:lstStyle/>
          <a:p>
            <a:r>
              <a:rPr lang="ja-JP" altLang="en-US" sz="1600" dirty="0"/>
              <a:t>環境省　脱炭素ポータル　https://ondankataisaku.env.go.jp/carbon_neutral/about/</a:t>
            </a:r>
          </a:p>
        </p:txBody>
      </p:sp>
      <p:sp>
        <p:nvSpPr>
          <p:cNvPr id="6" name="タイトル 1">
            <a:extLst>
              <a:ext uri="{FF2B5EF4-FFF2-40B4-BE49-F238E27FC236}">
                <a16:creationId xmlns:a16="http://schemas.microsoft.com/office/drawing/2014/main" id="{8CC1EA66-BC46-EA31-F5C9-B78B8BD7C4B7}"/>
              </a:ext>
            </a:extLst>
          </p:cNvPr>
          <p:cNvSpPr txBox="1">
            <a:spLocks/>
          </p:cNvSpPr>
          <p:nvPr/>
        </p:nvSpPr>
        <p:spPr>
          <a:xfrm>
            <a:off x="705890" y="130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spc="151" dirty="0">
                <a:latin typeface="メイリオ" panose="020B0604030504040204" pitchFamily="50" charset="-128"/>
                <a:ea typeface="メイリオ" panose="020B0604030504040204" pitchFamily="50" charset="-128"/>
              </a:rPr>
              <a:t>目指すは脱炭素社会の実現</a:t>
            </a:r>
          </a:p>
        </p:txBody>
      </p:sp>
      <p:sp>
        <p:nvSpPr>
          <p:cNvPr id="12" name="テキスト ボックス 11">
            <a:extLst>
              <a:ext uri="{FF2B5EF4-FFF2-40B4-BE49-F238E27FC236}">
                <a16:creationId xmlns:a16="http://schemas.microsoft.com/office/drawing/2014/main" id="{F2E69152-A6FB-D428-B3F1-0DDC41D56405}"/>
              </a:ext>
            </a:extLst>
          </p:cNvPr>
          <p:cNvSpPr txBox="1"/>
          <p:nvPr/>
        </p:nvSpPr>
        <p:spPr>
          <a:xfrm>
            <a:off x="847656" y="998147"/>
            <a:ext cx="10232068" cy="461665"/>
          </a:xfrm>
          <a:prstGeom prst="rect">
            <a:avLst/>
          </a:prstGeom>
          <a:noFill/>
        </p:spPr>
        <p:txBody>
          <a:bodyPr wrap="square">
            <a:spAutoFit/>
          </a:bodyPr>
          <a:lstStyle/>
          <a:p>
            <a:r>
              <a:rPr lang="ja-JP" altLang="en-US" sz="2400" b="1" i="0" u="none" strike="noStrike" baseline="0" dirty="0">
                <a:solidFill>
                  <a:srgbClr val="000000"/>
                </a:solidFill>
                <a:latin typeface="游ゴシック" panose="020B0400000000000000" pitchFamily="50" charset="-128"/>
                <a:ea typeface="游ゴシック" panose="020B0400000000000000" pitchFamily="50" charset="-128"/>
              </a:rPr>
              <a:t>温室効果ガスの排出を実質ゼロにすることでしか温暖化は止められない</a:t>
            </a:r>
            <a:endParaRPr lang="ja-JP" altLang="en-US" sz="2400" dirty="0"/>
          </a:p>
        </p:txBody>
      </p:sp>
      <p:pic>
        <p:nvPicPr>
          <p:cNvPr id="2" name="オーディオ 1">
            <a:hlinkClick r:id="" action="ppaction://media"/>
            <a:extLst>
              <a:ext uri="{FF2B5EF4-FFF2-40B4-BE49-F238E27FC236}">
                <a16:creationId xmlns:a16="http://schemas.microsoft.com/office/drawing/2014/main" id="{44C12B22-BC33-1221-1CB3-8DF4DA52A5D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855441727"/>
      </p:ext>
    </p:extLst>
  </p:cSld>
  <p:clrMapOvr>
    <a:masterClrMapping/>
  </p:clrMapOvr>
  <mc:AlternateContent xmlns:mc="http://schemas.openxmlformats.org/markup-compatibility/2006" xmlns:p14="http://schemas.microsoft.com/office/powerpoint/2010/main">
    <mc:Choice Requires="p14">
      <p:transition spd="slow" p14:dur="2000" advTm="11808"/>
    </mc:Choice>
    <mc:Fallback xmlns="">
      <p:transition spd="slow" advTm="11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B7163D52-80AC-B9E3-96E1-A94361A47A3E}"/>
              </a:ext>
            </a:extLst>
          </p:cNvPr>
          <p:cNvSpPr txBox="1">
            <a:spLocks/>
          </p:cNvSpPr>
          <p:nvPr/>
        </p:nvSpPr>
        <p:spPr>
          <a:xfrm>
            <a:off x="705890" y="130783"/>
            <a:ext cx="110492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spc="151" dirty="0">
                <a:latin typeface="メイリオ" panose="020B0604030504040204" pitchFamily="50" charset="-128"/>
                <a:ea typeface="メイリオ" panose="020B0604030504040204" pitchFamily="50" charset="-128"/>
              </a:rPr>
              <a:t>　　</a:t>
            </a:r>
            <a:r>
              <a:rPr lang="ja-JP" altLang="en-US" sz="3600" b="1" spc="151" dirty="0">
                <a:latin typeface="BIZ UDPゴシック" panose="020B0400000000000000" pitchFamily="50" charset="-128"/>
                <a:ea typeface="BIZ UDPゴシック" panose="020B0400000000000000" pitchFamily="50" charset="-128"/>
              </a:rPr>
              <a:t>脱炭素に向けた日本のチャレンジ</a:t>
            </a:r>
          </a:p>
        </p:txBody>
      </p:sp>
      <p:sp>
        <p:nvSpPr>
          <p:cNvPr id="10" name="テキスト ボックス 9">
            <a:extLst>
              <a:ext uri="{FF2B5EF4-FFF2-40B4-BE49-F238E27FC236}">
                <a16:creationId xmlns:a16="http://schemas.microsoft.com/office/drawing/2014/main" id="{259263A7-43AA-ABAA-DF1F-392379142AF7}"/>
              </a:ext>
            </a:extLst>
          </p:cNvPr>
          <p:cNvSpPr txBox="1"/>
          <p:nvPr/>
        </p:nvSpPr>
        <p:spPr>
          <a:xfrm>
            <a:off x="1626705" y="1246038"/>
            <a:ext cx="8575040" cy="369332"/>
          </a:xfrm>
          <a:prstGeom prst="rect">
            <a:avLst/>
          </a:prstGeom>
          <a:noFill/>
        </p:spPr>
        <p:txBody>
          <a:bodyPr wrap="square">
            <a:spAutoFit/>
          </a:bodyPr>
          <a:lstStyle/>
          <a:p>
            <a:r>
              <a:rPr lang="en-US" altLang="ja-JP" sz="1800" b="1" i="0" u="none" strike="noStrike" baseline="0" dirty="0">
                <a:solidFill>
                  <a:srgbClr val="000000"/>
                </a:solidFill>
                <a:latin typeface="游ゴシック" panose="020B0400000000000000" pitchFamily="50" charset="-128"/>
                <a:ea typeface="游ゴシック" panose="020B0400000000000000" pitchFamily="50" charset="-128"/>
              </a:rPr>
              <a:t>2020 </a:t>
            </a:r>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年</a:t>
            </a:r>
            <a:r>
              <a:rPr lang="en-US" altLang="ja-JP" sz="1800" b="1" i="0" u="none" strike="noStrike" baseline="0" dirty="0">
                <a:solidFill>
                  <a:srgbClr val="000000"/>
                </a:solidFill>
                <a:latin typeface="游ゴシック" panose="020B0400000000000000" pitchFamily="50" charset="-128"/>
                <a:ea typeface="游ゴシック" panose="020B0400000000000000" pitchFamily="50" charset="-128"/>
              </a:rPr>
              <a:t>10 </a:t>
            </a:r>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月　「日本は</a:t>
            </a:r>
            <a:r>
              <a:rPr lang="en-US" altLang="ja-JP" sz="1800" b="1" i="0" u="none" strike="noStrike" baseline="0" dirty="0">
                <a:solidFill>
                  <a:srgbClr val="000000"/>
                </a:solidFill>
                <a:latin typeface="游ゴシック" panose="020B0400000000000000" pitchFamily="50" charset="-128"/>
                <a:ea typeface="游ゴシック" panose="020B0400000000000000" pitchFamily="50" charset="-128"/>
              </a:rPr>
              <a:t>2050 </a:t>
            </a:r>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年カーボンニュートラルを目指す」ことを宣言</a:t>
            </a:r>
            <a:endParaRPr lang="ja-JP" altLang="en-US" dirty="0"/>
          </a:p>
        </p:txBody>
      </p:sp>
      <p:sp>
        <p:nvSpPr>
          <p:cNvPr id="13" name="テキスト ボックス 12">
            <a:extLst>
              <a:ext uri="{FF2B5EF4-FFF2-40B4-BE49-F238E27FC236}">
                <a16:creationId xmlns:a16="http://schemas.microsoft.com/office/drawing/2014/main" id="{D6F485EB-8B46-E007-89E3-7B7514AC3309}"/>
              </a:ext>
            </a:extLst>
          </p:cNvPr>
          <p:cNvSpPr txBox="1"/>
          <p:nvPr/>
        </p:nvSpPr>
        <p:spPr>
          <a:xfrm>
            <a:off x="1626705" y="1604889"/>
            <a:ext cx="10078720" cy="369332"/>
          </a:xfrm>
          <a:prstGeom prst="rect">
            <a:avLst/>
          </a:prstGeom>
          <a:noFill/>
        </p:spPr>
        <p:txBody>
          <a:bodyPr wrap="square">
            <a:spAutoFit/>
          </a:bodyPr>
          <a:lstStyle/>
          <a:p>
            <a:r>
              <a:rPr lang="en-US" altLang="ja-JP" b="1" dirty="0">
                <a:solidFill>
                  <a:srgbClr val="000000"/>
                </a:solidFill>
                <a:latin typeface="游ゴシック" panose="020B0400000000000000" pitchFamily="50" charset="-128"/>
                <a:ea typeface="游ゴシック" panose="020B0400000000000000" pitchFamily="50" charset="-128"/>
              </a:rPr>
              <a:t>2021 </a:t>
            </a:r>
            <a:r>
              <a:rPr lang="ja-JP" altLang="en-US" b="1" dirty="0">
                <a:solidFill>
                  <a:srgbClr val="000000"/>
                </a:solidFill>
                <a:latin typeface="游ゴシック" panose="020B0400000000000000" pitchFamily="50" charset="-128"/>
                <a:ea typeface="游ゴシック" panose="020B0400000000000000" pitchFamily="50" charset="-128"/>
              </a:rPr>
              <a:t>年</a:t>
            </a:r>
            <a:r>
              <a:rPr lang="en-US" altLang="ja-JP" b="1" dirty="0">
                <a:solidFill>
                  <a:srgbClr val="000000"/>
                </a:solidFill>
                <a:latin typeface="游ゴシック" panose="020B0400000000000000" pitchFamily="50" charset="-128"/>
                <a:ea typeface="游ゴシック" panose="020B0400000000000000" pitchFamily="50" charset="-128"/>
              </a:rPr>
              <a:t>10 </a:t>
            </a:r>
            <a:r>
              <a:rPr lang="ja-JP" altLang="en-US" b="1" dirty="0">
                <a:solidFill>
                  <a:srgbClr val="000000"/>
                </a:solidFill>
                <a:latin typeface="游ゴシック" panose="020B0400000000000000" pitchFamily="50" charset="-128"/>
                <a:ea typeface="游ゴシック" panose="020B0400000000000000" pitchFamily="50" charset="-128"/>
              </a:rPr>
              <a:t>月　「第</a:t>
            </a:r>
            <a:r>
              <a:rPr lang="en-US" altLang="ja-JP" b="1" dirty="0">
                <a:solidFill>
                  <a:srgbClr val="000000"/>
                </a:solidFill>
                <a:latin typeface="游ゴシック" panose="020B0400000000000000" pitchFamily="50" charset="-128"/>
                <a:ea typeface="游ゴシック" panose="020B0400000000000000" pitchFamily="50" charset="-128"/>
              </a:rPr>
              <a:t>6 </a:t>
            </a:r>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次エネルギー基本計画」及び「地球温暖化対策計画」の改訂を閣議決定</a:t>
            </a:r>
            <a:endParaRPr lang="ja-JP" altLang="en-US" dirty="0"/>
          </a:p>
        </p:txBody>
      </p:sp>
      <p:pic>
        <p:nvPicPr>
          <p:cNvPr id="4" name="図 3">
            <a:extLst>
              <a:ext uri="{FF2B5EF4-FFF2-40B4-BE49-F238E27FC236}">
                <a16:creationId xmlns:a16="http://schemas.microsoft.com/office/drawing/2014/main" id="{BDC6255D-7BF1-BA6E-78B8-261212E6A395}"/>
              </a:ext>
            </a:extLst>
          </p:cNvPr>
          <p:cNvPicPr>
            <a:picLocks noChangeAspect="1"/>
          </p:cNvPicPr>
          <p:nvPr/>
        </p:nvPicPr>
        <p:blipFill>
          <a:blip r:embed="rId4"/>
          <a:stretch>
            <a:fillRect/>
          </a:stretch>
        </p:blipFill>
        <p:spPr>
          <a:xfrm>
            <a:off x="1676400" y="2079963"/>
            <a:ext cx="8964654" cy="4217883"/>
          </a:xfrm>
          <a:prstGeom prst="rect">
            <a:avLst/>
          </a:prstGeom>
        </p:spPr>
      </p:pic>
      <p:sp>
        <p:nvSpPr>
          <p:cNvPr id="5" name="テキスト ボックス 4">
            <a:extLst>
              <a:ext uri="{FF2B5EF4-FFF2-40B4-BE49-F238E27FC236}">
                <a16:creationId xmlns:a16="http://schemas.microsoft.com/office/drawing/2014/main" id="{2FBE7C73-6D9A-1288-E620-02B909B3239B}"/>
              </a:ext>
            </a:extLst>
          </p:cNvPr>
          <p:cNvSpPr txBox="1"/>
          <p:nvPr/>
        </p:nvSpPr>
        <p:spPr>
          <a:xfrm>
            <a:off x="2244080" y="6488668"/>
            <a:ext cx="8280400" cy="369332"/>
          </a:xfrm>
          <a:prstGeom prst="rect">
            <a:avLst/>
          </a:prstGeom>
          <a:noFill/>
        </p:spPr>
        <p:txBody>
          <a:bodyPr wrap="square">
            <a:spAutoFit/>
          </a:bodyPr>
          <a:lstStyle/>
          <a:p>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図</a:t>
            </a:r>
            <a:r>
              <a:rPr lang="en-US" altLang="ja-JP" sz="1800" b="1" i="0" u="none" strike="noStrike" baseline="0" dirty="0">
                <a:solidFill>
                  <a:srgbClr val="000000"/>
                </a:solidFill>
                <a:latin typeface="游ゴシック" panose="020B0400000000000000" pitchFamily="50" charset="-128"/>
                <a:ea typeface="游ゴシック" panose="020B0400000000000000" pitchFamily="50" charset="-128"/>
              </a:rPr>
              <a:t>1-9 </a:t>
            </a:r>
            <a:r>
              <a:rPr lang="ja-JP" altLang="en-US" b="1" dirty="0">
                <a:solidFill>
                  <a:srgbClr val="000000"/>
                </a:solidFill>
                <a:latin typeface="游ゴシック" panose="020B0400000000000000" pitchFamily="50" charset="-128"/>
                <a:ea typeface="游ゴシック" panose="020B0400000000000000" pitchFamily="50" charset="-128"/>
              </a:rPr>
              <a:t>日本の</a:t>
            </a:r>
            <a:r>
              <a:rPr lang="en-US" altLang="ja-JP" b="1" dirty="0">
                <a:solidFill>
                  <a:srgbClr val="000000"/>
                </a:solidFill>
                <a:latin typeface="游ゴシック" panose="020B0400000000000000" pitchFamily="50" charset="-128"/>
                <a:ea typeface="游ゴシック" panose="020B0400000000000000" pitchFamily="50" charset="-128"/>
              </a:rPr>
              <a:t>GHG </a:t>
            </a:r>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排出量の推移と中期目標・長期目標　</a:t>
            </a:r>
            <a:r>
              <a:rPr lang="zh-TW" altLang="en-US" b="0" i="0" u="none" strike="noStrike" baseline="0" dirty="0">
                <a:solidFill>
                  <a:srgbClr val="000000"/>
                </a:solidFill>
                <a:latin typeface="游ゴシック" panose="020B0400000000000000" pitchFamily="50" charset="-128"/>
                <a:ea typeface="游ゴシック" panose="020B0400000000000000" pitchFamily="50" charset="-128"/>
              </a:rPr>
              <a:t>出典：環境省資料 </a:t>
            </a:r>
            <a:endParaRPr lang="ja-JP" altLang="en-US" dirty="0"/>
          </a:p>
        </p:txBody>
      </p:sp>
      <p:pic>
        <p:nvPicPr>
          <p:cNvPr id="3" name="オーディオ 2">
            <a:hlinkClick r:id="" action="ppaction://media"/>
            <a:extLst>
              <a:ext uri="{FF2B5EF4-FFF2-40B4-BE49-F238E27FC236}">
                <a16:creationId xmlns:a16="http://schemas.microsoft.com/office/drawing/2014/main" id="{0066F659-EE8C-C3E1-B963-8C7547B1EA1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116924192"/>
      </p:ext>
    </p:extLst>
  </p:cSld>
  <p:clrMapOvr>
    <a:masterClrMapping/>
  </p:clrMapOvr>
  <mc:AlternateContent xmlns:mc="http://schemas.openxmlformats.org/markup-compatibility/2006" xmlns:p14="http://schemas.microsoft.com/office/powerpoint/2010/main">
    <mc:Choice Requires="p14">
      <p:transition spd="slow" p14:dur="2000" advTm="22245"/>
    </mc:Choice>
    <mc:Fallback xmlns="">
      <p:transition spd="slow" advTm="22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B7163D52-80AC-B9E3-96E1-A94361A47A3E}"/>
              </a:ext>
            </a:extLst>
          </p:cNvPr>
          <p:cNvSpPr txBox="1">
            <a:spLocks/>
          </p:cNvSpPr>
          <p:nvPr/>
        </p:nvSpPr>
        <p:spPr>
          <a:xfrm>
            <a:off x="642280" y="258004"/>
            <a:ext cx="110492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spc="151" dirty="0">
                <a:latin typeface="メイリオ" panose="020B0604030504040204" pitchFamily="50" charset="-128"/>
                <a:ea typeface="メイリオ" panose="020B0604030504040204" pitchFamily="50" charset="-128"/>
              </a:rPr>
              <a:t>脱炭素社会への転換はエネルギー由来の</a:t>
            </a:r>
            <a:r>
              <a:rPr lang="en-US" altLang="ja-JP" sz="3200" b="1" spc="151" dirty="0">
                <a:latin typeface="メイリオ" panose="020B0604030504040204" pitchFamily="50" charset="-128"/>
                <a:ea typeface="メイリオ" panose="020B0604030504040204" pitchFamily="50" charset="-128"/>
              </a:rPr>
              <a:t>CO2</a:t>
            </a:r>
            <a:r>
              <a:rPr lang="ja-JP" altLang="en-US" sz="3200" b="1" spc="151" dirty="0">
                <a:latin typeface="メイリオ" panose="020B0604030504040204" pitchFamily="50" charset="-128"/>
                <a:ea typeface="メイリオ" panose="020B0604030504040204" pitchFamily="50" charset="-128"/>
              </a:rPr>
              <a:t>排出がカギ</a:t>
            </a:r>
          </a:p>
        </p:txBody>
      </p:sp>
      <p:pic>
        <p:nvPicPr>
          <p:cNvPr id="21" name="図 20">
            <a:extLst>
              <a:ext uri="{FF2B5EF4-FFF2-40B4-BE49-F238E27FC236}">
                <a16:creationId xmlns:a16="http://schemas.microsoft.com/office/drawing/2014/main" id="{0CFDA300-0BEC-A472-7E9C-B77854F0A190}"/>
              </a:ext>
            </a:extLst>
          </p:cNvPr>
          <p:cNvPicPr>
            <a:picLocks noChangeAspect="1"/>
          </p:cNvPicPr>
          <p:nvPr/>
        </p:nvPicPr>
        <p:blipFill>
          <a:blip r:embed="rId4"/>
          <a:stretch>
            <a:fillRect/>
          </a:stretch>
        </p:blipFill>
        <p:spPr>
          <a:xfrm>
            <a:off x="3658262" y="1203602"/>
            <a:ext cx="4875475" cy="4980411"/>
          </a:xfrm>
          <a:prstGeom prst="rect">
            <a:avLst/>
          </a:prstGeom>
        </p:spPr>
      </p:pic>
      <p:sp>
        <p:nvSpPr>
          <p:cNvPr id="25" name="テキスト ボックス 24">
            <a:extLst>
              <a:ext uri="{FF2B5EF4-FFF2-40B4-BE49-F238E27FC236}">
                <a16:creationId xmlns:a16="http://schemas.microsoft.com/office/drawing/2014/main" id="{3EBB8736-0FC0-777D-7FA4-BB51EDA7B54B}"/>
              </a:ext>
            </a:extLst>
          </p:cNvPr>
          <p:cNvSpPr txBox="1"/>
          <p:nvPr/>
        </p:nvSpPr>
        <p:spPr>
          <a:xfrm>
            <a:off x="3899550" y="6341190"/>
            <a:ext cx="4392897" cy="369332"/>
          </a:xfrm>
          <a:prstGeom prst="rect">
            <a:avLst/>
          </a:prstGeom>
          <a:noFill/>
        </p:spPr>
        <p:txBody>
          <a:bodyPr wrap="square">
            <a:spAutoFit/>
          </a:bodyPr>
          <a:lstStyle/>
          <a:p>
            <a:pPr algn="l"/>
            <a:r>
              <a:rPr lang="ja-JP" altLang="en-US" sz="1800" b="1" i="0" u="none" strike="noStrike" baseline="0" dirty="0">
                <a:solidFill>
                  <a:srgbClr val="000000"/>
                </a:solidFill>
                <a:latin typeface="游ゴシック" panose="020B0400000000000000" pitchFamily="50" charset="-128"/>
                <a:ea typeface="游ゴシック" panose="020B0400000000000000" pitchFamily="50" charset="-128"/>
              </a:rPr>
              <a:t>図</a:t>
            </a:r>
            <a:r>
              <a:rPr lang="en-US" altLang="ja-JP" sz="1800" b="1" i="0" u="none" strike="noStrike" baseline="0" dirty="0">
                <a:solidFill>
                  <a:srgbClr val="000000"/>
                </a:solidFill>
                <a:latin typeface="游ゴシック" panose="020B0400000000000000" pitchFamily="50" charset="-128"/>
                <a:ea typeface="游ゴシック" panose="020B0400000000000000" pitchFamily="50" charset="-128"/>
              </a:rPr>
              <a:t>1-</a:t>
            </a:r>
            <a:r>
              <a:rPr lang="en-US" altLang="ja-JP" sz="1800" b="1" i="0" u="none" strike="noStrike" baseline="0" dirty="0">
                <a:latin typeface="游ゴシック" panose="020B0400000000000000" pitchFamily="50" charset="-128"/>
                <a:ea typeface="游ゴシック" panose="020B0400000000000000" pitchFamily="50" charset="-128"/>
              </a:rPr>
              <a:t>7 </a:t>
            </a:r>
            <a:r>
              <a:rPr lang="ja-JP" altLang="en-US" sz="1800" b="1" i="0" u="none" strike="noStrike" baseline="0" dirty="0">
                <a:latin typeface="游ゴシック" panose="020B0400000000000000" pitchFamily="50" charset="-128"/>
                <a:ea typeface="游ゴシック" panose="020B0400000000000000" pitchFamily="50" charset="-128"/>
              </a:rPr>
              <a:t>日本の</a:t>
            </a:r>
            <a:r>
              <a:rPr lang="en-US" altLang="ja-JP" sz="1800" b="1" i="0" u="none" strike="noStrike" baseline="0" dirty="0">
                <a:latin typeface="游ゴシック" panose="020B0400000000000000" pitchFamily="50" charset="-128"/>
                <a:ea typeface="游ゴシック" panose="020B0400000000000000" pitchFamily="50" charset="-128"/>
              </a:rPr>
              <a:t>GHG</a:t>
            </a:r>
            <a:r>
              <a:rPr lang="ja-JP" altLang="en-US" sz="1800" b="1" i="0" u="none" strike="noStrike" baseline="0" dirty="0">
                <a:latin typeface="游ゴシック" panose="020B0400000000000000" pitchFamily="50" charset="-128"/>
                <a:ea typeface="游ゴシック" panose="020B0400000000000000" pitchFamily="50" charset="-128"/>
              </a:rPr>
              <a:t>排出の種類ごとの内訳 </a:t>
            </a:r>
            <a:endParaRPr lang="ja-JP" altLang="en-US" dirty="0"/>
          </a:p>
        </p:txBody>
      </p:sp>
      <p:pic>
        <p:nvPicPr>
          <p:cNvPr id="2" name="オーディオ 1">
            <a:hlinkClick r:id="" action="ppaction://media"/>
            <a:extLst>
              <a:ext uri="{FF2B5EF4-FFF2-40B4-BE49-F238E27FC236}">
                <a16:creationId xmlns:a16="http://schemas.microsoft.com/office/drawing/2014/main" id="{02256947-9DE4-A100-6A74-E4778A038A2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974146181"/>
      </p:ext>
    </p:extLst>
  </p:cSld>
  <p:clrMapOvr>
    <a:masterClrMapping/>
  </p:clrMapOvr>
  <mc:AlternateContent xmlns:mc="http://schemas.openxmlformats.org/markup-compatibility/2006" xmlns:p14="http://schemas.microsoft.com/office/powerpoint/2010/main">
    <mc:Choice Requires="p14">
      <p:transition spd="slow" p14:dur="2000" advTm="35044"/>
    </mc:Choice>
    <mc:Fallback xmlns="">
      <p:transition spd="slow" advTm="35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811F3CD-ECDE-8269-D99A-315F616DBBDE}"/>
              </a:ext>
            </a:extLst>
          </p:cNvPr>
          <p:cNvSpPr>
            <a:spLocks noGrp="1"/>
          </p:cNvSpPr>
          <p:nvPr>
            <p:ph type="title"/>
          </p:nvPr>
        </p:nvSpPr>
        <p:spPr>
          <a:xfrm>
            <a:off x="644292" y="522514"/>
            <a:ext cx="11233151" cy="863599"/>
          </a:xfrm>
        </p:spPr>
        <p:txBody>
          <a:bodyPr>
            <a:normAutofit/>
          </a:bodyPr>
          <a:lstStyle/>
          <a:p>
            <a:r>
              <a:rPr lang="en-US" altLang="ja-JP" sz="3600" b="1" spc="151" dirty="0">
                <a:latin typeface="メイリオ" panose="020B0604030504040204" pitchFamily="50" charset="-128"/>
                <a:ea typeface="メイリオ" panose="020B0604030504040204" pitchFamily="50" charset="-128"/>
              </a:rPr>
              <a:t>Ⅱ</a:t>
            </a:r>
            <a:r>
              <a:rPr lang="ja-JP" altLang="en-US" sz="3600" b="1" spc="151" dirty="0">
                <a:latin typeface="メイリオ" panose="020B0604030504040204" pitchFamily="50" charset="-128"/>
                <a:ea typeface="メイリオ" panose="020B0604030504040204" pitchFamily="50" charset="-128"/>
              </a:rPr>
              <a:t>　エネルギーと私たちの暮らし</a:t>
            </a:r>
          </a:p>
        </p:txBody>
      </p:sp>
      <p:sp>
        <p:nvSpPr>
          <p:cNvPr id="6" name="コンテンツ プレースホルダー 2">
            <a:extLst>
              <a:ext uri="{FF2B5EF4-FFF2-40B4-BE49-F238E27FC236}">
                <a16:creationId xmlns:a16="http://schemas.microsoft.com/office/drawing/2014/main" id="{E77DDD79-018E-82EE-BCBF-4E69587E920D}"/>
              </a:ext>
            </a:extLst>
          </p:cNvPr>
          <p:cNvSpPr>
            <a:spLocks noGrp="1"/>
          </p:cNvSpPr>
          <p:nvPr>
            <p:ph idx="1"/>
          </p:nvPr>
        </p:nvSpPr>
        <p:spPr>
          <a:xfrm>
            <a:off x="809159" y="1531230"/>
            <a:ext cx="10903415" cy="4804256"/>
          </a:xfrm>
        </p:spPr>
        <p:txBody>
          <a:bodyPr>
            <a:noAutofit/>
          </a:bodyPr>
          <a:lstStyle/>
          <a:p>
            <a:r>
              <a:rPr lang="ja-JP" altLang="en-US" dirty="0">
                <a:latin typeface="BIZ UDPゴシック" panose="020B0400000000000000" pitchFamily="50" charset="-128"/>
                <a:ea typeface="BIZ UDPゴシック" panose="020B0400000000000000" pitchFamily="50" charset="-128"/>
              </a:rPr>
              <a:t>「エネルギー」と聞いて連想する単語を３つあげてみましょう</a:t>
            </a:r>
            <a:endParaRPr lang="en-US" altLang="ja-JP" dirty="0">
              <a:latin typeface="BIZ UDPゴシック" panose="020B0400000000000000" pitchFamily="50" charset="-128"/>
              <a:ea typeface="BIZ UDPゴシック" panose="020B0400000000000000" pitchFamily="50" charset="-128"/>
            </a:endParaRPr>
          </a:p>
        </p:txBody>
      </p:sp>
      <p:pic>
        <p:nvPicPr>
          <p:cNvPr id="2" name="Picture 2" descr="想像している人のイラスト（男性）">
            <a:extLst>
              <a:ext uri="{FF2B5EF4-FFF2-40B4-BE49-F238E27FC236}">
                <a16:creationId xmlns:a16="http://schemas.microsoft.com/office/drawing/2014/main" id="{299BC714-06B4-4A2F-BEF2-B6E206EE2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56076" y="2456242"/>
            <a:ext cx="3240000" cy="388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想像している人のイラスト（女性）">
            <a:extLst>
              <a:ext uri="{FF2B5EF4-FFF2-40B4-BE49-F238E27FC236}">
                <a16:creationId xmlns:a16="http://schemas.microsoft.com/office/drawing/2014/main" id="{EBA77172-2D9A-9D12-2B50-A9CDEC1E48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536" y="2468350"/>
            <a:ext cx="3240000" cy="3888000"/>
          </a:xfrm>
          <a:prstGeom prst="rect">
            <a:avLst/>
          </a:prstGeom>
          <a:noFill/>
          <a:extLst>
            <a:ext uri="{909E8E84-426E-40DD-AFC4-6F175D3DCCD1}">
              <a14:hiddenFill xmlns:a14="http://schemas.microsoft.com/office/drawing/2010/main">
                <a:solidFill>
                  <a:srgbClr val="FFFFFF"/>
                </a:solidFill>
              </a14:hiddenFill>
            </a:ext>
          </a:extLst>
        </p:spPr>
      </p:pic>
      <p:pic>
        <p:nvPicPr>
          <p:cNvPr id="4" name="オーディオ 3">
            <a:hlinkClick r:id="" action="ppaction://media"/>
            <a:extLst>
              <a:ext uri="{FF2B5EF4-FFF2-40B4-BE49-F238E27FC236}">
                <a16:creationId xmlns:a16="http://schemas.microsoft.com/office/drawing/2014/main" id="{C9775242-44AD-EEFC-8B0F-88746B5151FC}"/>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179311023"/>
      </p:ext>
    </p:extLst>
  </p:cSld>
  <p:clrMapOvr>
    <a:masterClrMapping/>
  </p:clrMapOvr>
  <mc:AlternateContent xmlns:mc="http://schemas.openxmlformats.org/markup-compatibility/2006" xmlns:p14="http://schemas.microsoft.com/office/powerpoint/2010/main">
    <mc:Choice Requires="p14">
      <p:transition spd="slow" p14:dur="2000" advTm="62324"/>
    </mc:Choice>
    <mc:Fallback xmlns="">
      <p:transition spd="slow" advTm="62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タイトル">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sz="1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2.xml><?xml version="1.0" encoding="utf-8"?>
<a:theme xmlns:a="http://schemas.openxmlformats.org/drawingml/2006/main" name="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356</Words>
  <Application>Microsoft Office PowerPoint</Application>
  <PresentationFormat>ワイド画面</PresentationFormat>
  <Paragraphs>45</Paragraphs>
  <Slides>9</Slides>
  <Notes>1</Notes>
  <HiddenSlides>0</HiddenSlides>
  <MMClips>9</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9</vt:i4>
      </vt:variant>
    </vt:vector>
  </HeadingPairs>
  <TitlesOfParts>
    <vt:vector size="22" baseType="lpstr">
      <vt:lpstr>BIZ UDPゴシック</vt:lpstr>
      <vt:lpstr>メイリオ</vt:lpstr>
      <vt:lpstr>游ゴシック</vt:lpstr>
      <vt:lpstr>游ゴシック Light</vt:lpstr>
      <vt:lpstr>Arial</vt:lpstr>
      <vt:lpstr>Calibri</vt:lpstr>
      <vt:lpstr>Calibri Light</vt:lpstr>
      <vt:lpstr>Segoe UI</vt:lpstr>
      <vt:lpstr>Segoe UI Semibold</vt:lpstr>
      <vt:lpstr>Wingdings</vt:lpstr>
      <vt:lpstr>タイトル</vt:lpstr>
      <vt:lpstr>コンテンツ</vt:lpstr>
      <vt:lpstr>Office テーマ</vt:lpstr>
      <vt:lpstr> 2024年度 神奈川県高校生向け脱炭素教育プログラム教材  カーボンニュートラル社会を拓く　１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エネルギーと私たちの暮らし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2019-08-28T03:24:31Z</dcterms:created>
  <dcterms:modified xsi:type="dcterms:W3CDTF">2025-03-25T00:24:23Z</dcterms:modified>
</cp:coreProperties>
</file>