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FF"/>
    <a:srgbClr val="3366FF"/>
    <a:srgbClr val="FFCCFF"/>
    <a:srgbClr val="8080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5388" autoAdjust="0"/>
  </p:normalViewPr>
  <p:slideViewPr>
    <p:cSldViewPr>
      <p:cViewPr varScale="1">
        <p:scale>
          <a:sx n="39" d="100"/>
          <a:sy n="39" d="100"/>
        </p:scale>
        <p:origin x="1096" y="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39C87-1043-4087-9B19-05EA1D461825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C165-EBBE-472C-9B90-DC8604AD3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62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C165-EBBE-472C-9B90-DC8604AD31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61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A3296-1AED-44DE-A72D-B737E74CB080}" type="datetimeFigureOut">
              <a:rPr kumimoji="1" lang="ja-JP" altLang="en-US" smtClean="0"/>
              <a:pPr/>
              <a:t>2023/12/18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82E5F-F509-4D6D-88F1-C5BF1729A5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pref.kanagawa.jp/uploaded/image/687155.jpg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テキスト ボックス 116"/>
          <p:cNvSpPr txBox="1"/>
          <p:nvPr/>
        </p:nvSpPr>
        <p:spPr>
          <a:xfrm>
            <a:off x="596216" y="6396615"/>
            <a:ext cx="4944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お申込み・お問合せ</a:t>
            </a:r>
            <a:endParaRPr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400" b="1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お申込み期日</a:t>
            </a:r>
            <a:r>
              <a:rPr kumimoji="1" lang="ja-JP" altLang="en-US" sz="1400" b="1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までに、電話、</a:t>
            </a:r>
            <a:r>
              <a:rPr kumimoji="1" lang="en-US" altLang="ja-JP" sz="1400" b="1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FAX,</a:t>
            </a:r>
            <a:r>
              <a:rPr kumimoji="1" lang="ja-JP" altLang="en-US" sz="1400" b="1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メールでお申込みください。</a:t>
            </a:r>
            <a:endParaRPr kumimoji="1" lang="en-US" altLang="ja-JP" sz="1200" b="1" u="sng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神奈川県鎌倉保健福祉事務所　保健福祉課</a:t>
            </a:r>
            <a:endParaRPr kumimoji="1"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メール</a:t>
            </a:r>
            <a:r>
              <a:rPr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kamahofuku.1578.hofukuh@pref.kanagawa.lg.jp</a:t>
            </a:r>
            <a:endParaRPr kumimoji="1"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電話　０４６７－２４－３９００（内線２４</a:t>
            </a:r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</a:t>
            </a:r>
            <a:r>
              <a:rPr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1200" b="1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b="1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交流会当日のキャンセル等のご連絡</a:t>
            </a:r>
            <a:r>
              <a:rPr lang="ja-JP" altLang="en-US" sz="12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</a:t>
            </a:r>
            <a:r>
              <a:rPr lang="ja-JP" altLang="en-US" sz="1200" b="1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、上記にお願いします。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31" y="1559190"/>
            <a:ext cx="443585" cy="44443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521727" y="3999579"/>
            <a:ext cx="79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5623" y="2540610"/>
            <a:ext cx="6271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対象者</a:t>
            </a:r>
            <a:r>
              <a:rPr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6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鎌倉市、逗子市、葉山町、三浦市にお住まいの</a:t>
            </a:r>
            <a:endParaRPr lang="en-US" altLang="ja-JP" sz="16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医療的ケアの必要なお子さん</a:t>
            </a:r>
            <a:r>
              <a:rPr lang="en-US" altLang="ja-JP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未就学児、小学生</a:t>
            </a:r>
            <a:r>
              <a:rPr lang="en-US" altLang="ja-JP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1600" b="1" dirty="0" err="1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ご家族</a:t>
            </a:r>
            <a:endParaRPr lang="en-US" altLang="ja-JP" sz="16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163" y="1991561"/>
            <a:ext cx="420660" cy="39017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40776" y="1392572"/>
            <a:ext cx="5646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医療的ケアの必要なお子さんと保護者の交流会を開催します。育児のこと、日々の生活のこと、</a:t>
            </a:r>
            <a:r>
              <a:rPr lang="ja-JP" altLang="en-US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参加者</a:t>
            </a:r>
            <a:r>
              <a:rPr lang="ja-JP" altLang="en-US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に聞いてみたいことなど・・・自由にみんなでお話しましょう。</a:t>
            </a:r>
            <a:endParaRPr kumimoji="1" lang="ja-JP" altLang="en-US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022" y="9017243"/>
            <a:ext cx="362059" cy="335823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051926" y="789917"/>
            <a:ext cx="4536503" cy="523220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</a:bodyPr>
          <a:lstStyle/>
          <a:p>
            <a:r>
              <a:rPr lang="ja-JP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一緒</a:t>
            </a:r>
            <a:r>
              <a:rPr lang="ja-JP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にお話ししませんか？</a:t>
            </a:r>
            <a:endParaRPr kumimoji="1" lang="ja-JP" alt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9641" y="7402690"/>
            <a:ext cx="526599" cy="452252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280" y="637393"/>
            <a:ext cx="420660" cy="390178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524" y="1027571"/>
            <a:ext cx="420660" cy="390178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278717" y="399926"/>
            <a:ext cx="773209" cy="801708"/>
          </a:xfrm>
          <a:prstGeom prst="rect">
            <a:avLst/>
          </a:prstGeom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22104"/>
              </p:ext>
            </p:extLst>
          </p:nvPr>
        </p:nvGraphicFramePr>
        <p:xfrm>
          <a:off x="596216" y="3713023"/>
          <a:ext cx="570539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75">
                  <a:extLst>
                    <a:ext uri="{9D8B030D-6E8A-4147-A177-3AD203B41FA5}">
                      <a16:colId xmlns:a16="http://schemas.microsoft.com/office/drawing/2014/main" val="78775370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88910283"/>
                    </a:ext>
                  </a:extLst>
                </a:gridCol>
                <a:gridCol w="1129661">
                  <a:extLst>
                    <a:ext uri="{9D8B030D-6E8A-4147-A177-3AD203B41FA5}">
                      <a16:colId xmlns:a16="http://schemas.microsoft.com/office/drawing/2014/main" val="4027844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日程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会場</a:t>
                      </a:r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（裏面に地図があります）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お申込み</a:t>
                      </a:r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期日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96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27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日（水）</a:t>
                      </a:r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：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11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：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endParaRPr kumimoji="1" lang="ja-JP" altLang="en-US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鎌倉保健福祉事務所</a:t>
                      </a:r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１階　講堂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</a:t>
                      </a:r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まで</a:t>
                      </a:r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33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21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日（水）</a:t>
                      </a:r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：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11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：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endParaRPr kumimoji="1" lang="ja-JP" altLang="en-US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逗子市保健センター</a:t>
                      </a:r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３階　大会議室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14</a:t>
                      </a:r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</a:t>
                      </a:r>
                      <a:endParaRPr kumimoji="1" lang="en-US" altLang="ja-JP" sz="16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まで</a:t>
                      </a:r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977264"/>
                  </a:ext>
                </a:extLst>
              </a:tr>
            </a:tbl>
          </a:graphicData>
        </a:graphic>
      </p:graphicFrame>
      <p:pic>
        <p:nvPicPr>
          <p:cNvPr id="25" name="図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010" y="8383400"/>
            <a:ext cx="1051860" cy="1267685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1559440" y="407620"/>
            <a:ext cx="3603963" cy="379650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</a:bodyPr>
          <a:lstStyle/>
          <a:p>
            <a:r>
              <a:rPr lang="ja-JP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医療的ケア児交流会</a:t>
            </a:r>
            <a:endParaRPr kumimoji="1" lang="ja-JP" alt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19270" y="9184422"/>
            <a:ext cx="2521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神奈川県鎌倉保健福祉事務所主催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867" y="5120284"/>
            <a:ext cx="1051860" cy="1267685"/>
          </a:xfrm>
          <a:prstGeom prst="rect">
            <a:avLst/>
          </a:prstGeom>
        </p:spPr>
      </p:pic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08" y="6716966"/>
            <a:ext cx="4080624" cy="2825048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133829" y="5149247"/>
            <a:ext cx="464760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逗子市保健</a:t>
            </a:r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センター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逗子市池子字</a:t>
            </a:r>
            <a:r>
              <a:rPr lang="zh-TW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棧敷戸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１８９２</a:t>
            </a:r>
            <a:r>
              <a:rPr lang="en-US" altLang="zh-TW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６）</a:t>
            </a:r>
          </a:p>
          <a:p>
            <a:pPr algn="just">
              <a:spcAft>
                <a:spcPts val="0"/>
              </a:spcAft>
            </a:pPr>
            <a:endParaRPr lang="en-US" altLang="ja-JP" sz="1100" kern="100" dirty="0" smtClean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●</a:t>
            </a:r>
            <a:r>
              <a:rPr lang="ja-JP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アクセス　</a:t>
            </a:r>
            <a:r>
              <a:rPr lang="en-US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	</a:t>
            </a:r>
            <a:r>
              <a:rPr lang="ja-JP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京急神武寺駅から</a:t>
            </a:r>
            <a:r>
              <a:rPr lang="ja-JP" altLang="ja-JP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徒歩</a:t>
            </a:r>
            <a:r>
              <a:rPr lang="ja-JP" altLang="en-US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１</a:t>
            </a:r>
            <a:r>
              <a:rPr lang="ja-JP" altLang="en-US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０</a:t>
            </a:r>
            <a:r>
              <a:rPr lang="ja-JP" altLang="ja-JP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分</a:t>
            </a:r>
            <a:r>
              <a:rPr lang="ja-JP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、または</a:t>
            </a:r>
            <a:r>
              <a:rPr lang="en-US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JR</a:t>
            </a:r>
            <a:r>
              <a:rPr lang="ja-JP" altLang="ja-JP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逗子駅</a:t>
            </a:r>
            <a:r>
              <a:rPr lang="ja-JP" altLang="en-US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３</a:t>
            </a:r>
            <a:r>
              <a:rPr lang="ja-JP" altLang="ja-JP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番のり</a:t>
            </a:r>
            <a:r>
              <a:rPr lang="ja-JP" altLang="en-US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ばより</a:t>
            </a:r>
            <a:r>
              <a:rPr lang="ja-JP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、笹倉行きバス・アザリエ団地循環で池子十字路下車</a:t>
            </a:r>
            <a:r>
              <a:rPr lang="ja-JP" altLang="ja-JP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徒歩</a:t>
            </a:r>
            <a:r>
              <a:rPr lang="ja-JP" altLang="en-US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５</a:t>
            </a:r>
            <a:r>
              <a:rPr lang="ja-JP" altLang="ja-JP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分</a:t>
            </a:r>
            <a:endParaRPr lang="ja-JP" altLang="ja-JP" sz="1100" kern="100" dirty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●駐車場</a:t>
            </a:r>
            <a:r>
              <a:rPr lang="en-US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	</a:t>
            </a:r>
            <a:r>
              <a:rPr lang="ja-JP" altLang="en-US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１</a:t>
            </a:r>
            <a:r>
              <a:rPr lang="ja-JP" altLang="en-US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５</a:t>
            </a:r>
            <a:r>
              <a:rPr lang="ja-JP" altLang="ja-JP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台</a:t>
            </a:r>
            <a:r>
              <a:rPr lang="ja-JP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（うち障害者</a:t>
            </a:r>
            <a:r>
              <a:rPr lang="ja-JP" altLang="ja-JP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専用</a:t>
            </a:r>
            <a:r>
              <a:rPr lang="ja-JP" altLang="en-US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１</a:t>
            </a:r>
            <a:r>
              <a:rPr lang="ja-JP" altLang="en-US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台</a:t>
            </a:r>
            <a:r>
              <a:rPr lang="ja-JP" altLang="ja-JP" sz="11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r>
              <a:rPr lang="ja-JP" altLang="en-US" sz="11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●エレベーターあり</a:t>
            </a:r>
            <a:endParaRPr lang="ja-JP" altLang="ja-JP" sz="1100" kern="100" dirty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3828" y="450547"/>
            <a:ext cx="464760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鎌倉保健福祉事務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所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鎌倉市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由比ガ浜</a:t>
            </a:r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－</a:t>
            </a:r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16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－</a:t>
            </a:r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just">
              <a:spcAft>
                <a:spcPts val="0"/>
              </a:spcAft>
            </a:pPr>
            <a:endParaRPr lang="en-US" altLang="ja-JP" sz="1100" kern="100" dirty="0" smtClean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r>
              <a:rPr lang="ja-JP" altLang="ja-JP" sz="1100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●</a:t>
            </a:r>
            <a:r>
              <a:rPr lang="ja-JP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アクセス　</a:t>
            </a:r>
            <a:r>
              <a:rPr lang="en-US" altLang="ja-JP" sz="11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	</a:t>
            </a:r>
            <a:r>
              <a:rPr lang="en-US" altLang="ja-JP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JR</a:t>
            </a:r>
            <a:r>
              <a:rPr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横須賀線鎌倉駅下車　　徒歩</a:t>
            </a:r>
            <a:r>
              <a:rPr lang="en-US" altLang="ja-JP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13</a:t>
            </a:r>
            <a:r>
              <a:rPr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分</a:t>
            </a:r>
            <a:endParaRPr lang="en-US" altLang="ja-JP" sz="1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8" name="Picture 2" descr="案内図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323111" y="1403748"/>
            <a:ext cx="3906090" cy="339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305759" y="8019261"/>
            <a:ext cx="598062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お</a:t>
            </a:r>
            <a:r>
              <a:rPr kumimoji="1" lang="ja-JP" altLang="en-US" dirty="0" smtClean="0"/>
              <a:t>聞きになりたいことがございましたら、ご記入ください。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5760" y="155775"/>
            <a:ext cx="644361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令和５年度　医療的ケア児交流会　</a:t>
            </a:r>
            <a:r>
              <a:rPr lang="en-US" altLang="ja-JP" dirty="0" smtClean="0"/>
              <a:t>FAX</a:t>
            </a:r>
            <a:r>
              <a:rPr lang="ja-JP" altLang="en-US" dirty="0" smtClean="0"/>
              <a:t>申込書　　　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05760" y="600994"/>
            <a:ext cx="53659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 smtClean="0">
                <a:solidFill>
                  <a:prstClr val="black"/>
                </a:solidFill>
                <a:ea typeface="BIZ UDゴシック" panose="020B0400000000000000" pitchFamily="49" charset="-128"/>
                <a:cs typeface="Times New Roman" panose="02020603050405020304" pitchFamily="18" charset="0"/>
              </a:rPr>
              <a:t>＊</a:t>
            </a:r>
            <a:r>
              <a:rPr lang="ja-JP" altLang="en-US" sz="1400" dirty="0" smtClean="0">
                <a:solidFill>
                  <a:prstClr val="black"/>
                </a:solidFill>
                <a:ea typeface="BIZ UDゴシック" panose="020B0400000000000000" pitchFamily="49" charset="-128"/>
                <a:cs typeface="Times New Roman" panose="02020603050405020304" pitchFamily="18" charset="0"/>
              </a:rPr>
              <a:t>送信票は不要です。このままお送りください。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5802" y="1024902"/>
            <a:ext cx="6265646" cy="92333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（</a:t>
            </a:r>
            <a:r>
              <a:rPr lang="en-US" altLang="ja-JP" dirty="0" smtClean="0">
                <a:solidFill>
                  <a:prstClr val="black"/>
                </a:solidFill>
              </a:rPr>
              <a:t>FAX</a:t>
            </a:r>
            <a:r>
              <a:rPr lang="ja-JP" altLang="en-US" dirty="0" smtClean="0">
                <a:solidFill>
                  <a:prstClr val="black"/>
                </a:solidFill>
              </a:rPr>
              <a:t>送信先）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鎌倉保健福祉事務所　保健福祉課　保健師行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ファクシミリ：０４６７－２４－４３７９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3090" y="2154098"/>
            <a:ext cx="6331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□</a:t>
            </a:r>
            <a:r>
              <a:rPr lang="ja-JP" altLang="en-US" dirty="0" smtClean="0"/>
              <a:t>令和５年９月</a:t>
            </a:r>
            <a:r>
              <a:rPr lang="en-US" altLang="ja-JP" dirty="0"/>
              <a:t>27</a:t>
            </a:r>
            <a:r>
              <a:rPr lang="ja-JP" altLang="en-US" dirty="0" smtClean="0"/>
              <a:t>日（水）　　　　□ご来所　　□</a:t>
            </a:r>
            <a:r>
              <a:rPr lang="en-US" altLang="ja-JP" dirty="0" smtClean="0"/>
              <a:t>Zoom</a:t>
            </a:r>
          </a:p>
          <a:p>
            <a:r>
              <a:rPr lang="ja-JP" altLang="en-US" dirty="0" smtClean="0"/>
              <a:t>□令和６年２月</a:t>
            </a:r>
            <a:r>
              <a:rPr lang="en-US" altLang="ja-JP" dirty="0" smtClean="0"/>
              <a:t>21</a:t>
            </a:r>
            <a:r>
              <a:rPr lang="ja-JP" altLang="en-US" dirty="0" smtClean="0"/>
              <a:t>日（水）　　　　□ご来所　　□</a:t>
            </a:r>
            <a:r>
              <a:rPr lang="en-US" altLang="ja-JP" dirty="0" smtClean="0"/>
              <a:t>Zoom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5759" y="3161724"/>
            <a:ext cx="5980619" cy="76944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氏名：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ja-JP" altLang="en-US" sz="1600" dirty="0"/>
              <a:t>　　　　　　　　</a:t>
            </a:r>
            <a:r>
              <a:rPr lang="ja-JP" altLang="en-US" sz="1600" dirty="0" smtClean="0"/>
              <a:t>様　</a:t>
            </a:r>
            <a:r>
              <a:rPr lang="ja-JP" altLang="en-US" sz="1600" dirty="0"/>
              <a:t>　　　関係</a:t>
            </a:r>
            <a:r>
              <a:rPr lang="ja-JP" altLang="en-US" sz="1600" dirty="0" smtClean="0"/>
              <a:t>機関</a:t>
            </a:r>
            <a:r>
              <a:rPr lang="ja-JP" altLang="en-US" sz="1600" dirty="0" smtClean="0"/>
              <a:t>名：</a:t>
            </a:r>
            <a:endParaRPr lang="en-US" altLang="ja-JP" sz="1600" dirty="0"/>
          </a:p>
          <a:p>
            <a:endParaRPr lang="en-US" altLang="ja-JP" sz="1400" u="sng" dirty="0"/>
          </a:p>
          <a:p>
            <a:r>
              <a:rPr lang="ja-JP" altLang="en-US" sz="1400" dirty="0"/>
              <a:t>連絡用：</a:t>
            </a:r>
            <a:r>
              <a:rPr lang="en-US" altLang="ja-JP" sz="1400" dirty="0"/>
              <a:t>E-mail</a:t>
            </a:r>
            <a:r>
              <a:rPr lang="ja-JP" altLang="en-US" sz="1400" dirty="0"/>
              <a:t>　　　　　　　　　　　　　　　　　　　　　　　．　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5802" y="4303835"/>
            <a:ext cx="6037108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住所：〒　　　　　　　　　</a:t>
            </a:r>
            <a:r>
              <a:rPr lang="ja-JP" altLang="en-US" sz="1600" dirty="0" smtClean="0"/>
              <a:t>　</a:t>
            </a:r>
            <a:r>
              <a:rPr lang="ja-JP" altLang="en-US" sz="1600" dirty="0"/>
              <a:t>　　　　　　　　　　　</a:t>
            </a:r>
            <a:endParaRPr lang="en-US" altLang="ja-JP" sz="1600" dirty="0" smtClean="0"/>
          </a:p>
          <a:p>
            <a:endParaRPr lang="en-US" altLang="ja-JP" sz="1600" dirty="0"/>
          </a:p>
          <a:p>
            <a:r>
              <a:rPr lang="ja-JP" altLang="en-US" sz="1600" dirty="0"/>
              <a:t>電話番号　　　　</a:t>
            </a:r>
            <a:r>
              <a:rPr lang="en-US" altLang="ja-JP" sz="1600" dirty="0"/>
              <a:t>―</a:t>
            </a:r>
            <a:r>
              <a:rPr lang="ja-JP" altLang="en-US" sz="1600" dirty="0"/>
              <a:t>　　　　</a:t>
            </a:r>
            <a:r>
              <a:rPr lang="en-US" altLang="ja-JP" sz="1600" dirty="0"/>
              <a:t>―</a:t>
            </a:r>
            <a:r>
              <a:rPr lang="ja-JP" altLang="en-US" sz="1600" dirty="0"/>
              <a:t>　　　　　　</a:t>
            </a:r>
            <a:r>
              <a:rPr lang="ja-JP" altLang="en-US" sz="1400" dirty="0"/>
              <a:t>　　　． 　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0404" y="5550367"/>
            <a:ext cx="6000577" cy="20621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お子さんのご参加　　　　□あり　　□</a:t>
            </a:r>
            <a:r>
              <a:rPr lang="ja-JP" altLang="en-US" sz="1600" dirty="0" smtClean="0"/>
              <a:t>なし</a:t>
            </a:r>
            <a:endParaRPr lang="en-US" altLang="ja-JP" sz="1600" dirty="0" smtClean="0"/>
          </a:p>
          <a:p>
            <a:endParaRPr lang="en-US" altLang="ja-JP" sz="1600" dirty="0"/>
          </a:p>
          <a:p>
            <a:r>
              <a:rPr lang="ja-JP" altLang="en-US" sz="1600" dirty="0"/>
              <a:t>　＊ありの場合</a:t>
            </a:r>
            <a:endParaRPr lang="en-US" altLang="ja-JP" sz="1600" dirty="0"/>
          </a:p>
          <a:p>
            <a:r>
              <a:rPr lang="ja-JP" altLang="en-US" sz="1600" dirty="0"/>
              <a:t>　　　　　お子さんの</a:t>
            </a:r>
            <a:r>
              <a:rPr lang="ja-JP" altLang="en-US" sz="1600" dirty="0" smtClean="0"/>
              <a:t>お名前：</a:t>
            </a:r>
            <a:r>
              <a:rPr lang="ja-JP" altLang="en-US" sz="1600" dirty="0"/>
              <a:t>　</a:t>
            </a:r>
            <a:endParaRPr lang="en-US" altLang="ja-JP" sz="1600" dirty="0"/>
          </a:p>
          <a:p>
            <a:r>
              <a:rPr lang="ja-JP" altLang="en-US" sz="1600" u="sng" dirty="0"/>
              <a:t>　　　　　　 　　　　　　　 　　　　　　　　　　　　　</a:t>
            </a:r>
            <a:endParaRPr lang="en-US" altLang="ja-JP" sz="1600" u="sng" dirty="0"/>
          </a:p>
          <a:p>
            <a:r>
              <a:rPr lang="ja-JP" altLang="en-US" sz="1600" dirty="0"/>
              <a:t>　　　　　生年月日       </a:t>
            </a:r>
            <a:r>
              <a:rPr lang="ja-JP" altLang="en-US" sz="1600" dirty="0" smtClean="0"/>
              <a:t>   </a:t>
            </a:r>
            <a:r>
              <a:rPr lang="ja-JP" altLang="en-US" sz="1600" dirty="0"/>
              <a:t>年　　月　　　日　（　　　歳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endParaRPr lang="en-US" altLang="ja-JP" sz="1600" u="sng" dirty="0"/>
          </a:p>
          <a:p>
            <a:r>
              <a:rPr lang="ja-JP" altLang="en-US" sz="1600" dirty="0"/>
              <a:t>　　　　　医療</a:t>
            </a:r>
            <a:r>
              <a:rPr lang="ja-JP" altLang="en-US" sz="1600" dirty="0" smtClean="0"/>
              <a:t>機器</a:t>
            </a:r>
            <a:r>
              <a:rPr lang="ja-JP" altLang="en-US" sz="1600" dirty="0"/>
              <a:t>：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4120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3680</TotalTime>
  <Words>579</Words>
  <Application>Microsoft Office PowerPoint</Application>
  <PresentationFormat>A4 210 x 297 mm</PresentationFormat>
  <Paragraphs>70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4" baseType="lpstr">
      <vt:lpstr>BIZ UDゴシック</vt:lpstr>
      <vt:lpstr>HGS創英角ﾎﾟｯﾌﾟ体</vt:lpstr>
      <vt:lpstr>HG創英角ﾎﾟｯﾌﾟ体</vt:lpstr>
      <vt:lpstr>ＭＳ Ｐゴシック</vt:lpstr>
      <vt:lpstr>ＭＳ 明朝</vt:lpstr>
      <vt:lpstr>UD デジタル 教科書体 N-R</vt:lpstr>
      <vt:lpstr>Arial</vt:lpstr>
      <vt:lpstr>Calibri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矢部志織</dc:creator>
  <cp:lastModifiedBy>user</cp:lastModifiedBy>
  <cp:revision>318</cp:revision>
  <cp:lastPrinted>2023-08-23T06:10:40Z</cp:lastPrinted>
  <dcterms:created xsi:type="dcterms:W3CDTF">2017-04-16T23:35:43Z</dcterms:created>
  <dcterms:modified xsi:type="dcterms:W3CDTF">2023-12-18T02:28:55Z</dcterms:modified>
</cp:coreProperties>
</file>